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673" r:id="rId2"/>
    <p:sldId id="653" r:id="rId3"/>
    <p:sldId id="695" r:id="rId4"/>
    <p:sldId id="651" r:id="rId5"/>
    <p:sldId id="666" r:id="rId6"/>
    <p:sldId id="764" r:id="rId7"/>
    <p:sldId id="761" r:id="rId8"/>
    <p:sldId id="762" r:id="rId9"/>
    <p:sldId id="763" r:id="rId10"/>
    <p:sldId id="711" r:id="rId11"/>
    <p:sldId id="766" r:id="rId12"/>
    <p:sldId id="733" r:id="rId13"/>
    <p:sldId id="734" r:id="rId14"/>
    <p:sldId id="744" r:id="rId15"/>
    <p:sldId id="743" r:id="rId16"/>
    <p:sldId id="745" r:id="rId17"/>
    <p:sldId id="716" r:id="rId18"/>
    <p:sldId id="625" r:id="rId19"/>
    <p:sldId id="735" r:id="rId20"/>
    <p:sldId id="747" r:id="rId21"/>
    <p:sldId id="748" r:id="rId22"/>
    <p:sldId id="737" r:id="rId23"/>
    <p:sldId id="657" r:id="rId24"/>
    <p:sldId id="615" r:id="rId25"/>
    <p:sldId id="736" r:id="rId26"/>
    <p:sldId id="765" r:id="rId27"/>
    <p:sldId id="587" r:id="rId28"/>
    <p:sldId id="694" r:id="rId29"/>
    <p:sldId id="752" r:id="rId30"/>
    <p:sldId id="720" r:id="rId31"/>
    <p:sldId id="754" r:id="rId32"/>
    <p:sldId id="757" r:id="rId33"/>
    <p:sldId id="758" r:id="rId34"/>
    <p:sldId id="738" r:id="rId35"/>
    <p:sldId id="741" r:id="rId36"/>
    <p:sldId id="759" r:id="rId37"/>
    <p:sldId id="760" r:id="rId38"/>
    <p:sldId id="592" r:id="rId39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71" autoAdjust="0"/>
    <p:restoredTop sz="94660"/>
  </p:normalViewPr>
  <p:slideViewPr>
    <p:cSldViewPr snapToGrid="0">
      <p:cViewPr varScale="1">
        <p:scale>
          <a:sx n="38" d="100"/>
          <a:sy n="38" d="100"/>
        </p:scale>
        <p:origin x="69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7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2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1816 5183 0 0,'0'0'234'0'0,"0"0"68"0"0,0 2 145 0 0,1 0 3962 0 0,1-5-1867 0 0,6-11-1264 0 0,5-19-1378 0 0,0-4 816 0 0,-2 5 78 0 0,4-24-794 0 0,11-45 521 0 0,-22 84-428 0 0,-1 1-1 0 0,-1-2-92 0 0,4-20 126 0 0,24-94 206 0 0,-6 31-118 0 0,-14 46-130 0 0,-6 27 16 0 0,7-21-100 0 0,10-39 920 0 0,-11 40-20 0 0,7-14-900 0 0,-1 16-508 0 0,1 1 0 0 0,2 0 0 0 0,10-14 508 0 0,28-38 118 0 0,-44 72-109 0 0,-8 16 14 0 0,-1 0 1 0 0,1 0-1 0 0,1 1 1 0 0,0 0-1 0 0,0 0 0 0 0,1 0 1 0 0,0 0-24 0 0,46-48 355 0 0,-51 54-290 0 0,0 1-4 0 0,10-5-38 0 0,-10 6-15 0 0,0 0-1 0 0,-1-1 1 0 0,1 1-1 0 0,0 0 1 0 0,0 0 0 0 0,-1 0-1 0 0,3 1-7 0 0,10 3 54 0 0,-9-1-48 0 0,0 0 0 0 0,0 1 0 0 0,0-1 0 0 0,-1 1 0 0 0,0 0 0 0 0,1 0 0 0 0,-2 1 0 0 0,1-1 0 0 0,0 1 1 0 0,-1 0-1 0 0,0 0 0 0 0,0 0 0 0 0,0 0 0 0 0,1 5-6 0 0,5 8 30 0 0,-1 2-7 0 0,3 16-12 0 0,-3-14 1 0 0,0 0 0 0 0,2-1 1 0 0,4 6-13 0 0,-1-2 8 0 0,-2 0 0 0 0,1 5-8 0 0,47 140 64 0 0,-26-72 11 0 0,14 37 117 0 0,-43-126-140 0 0,-3-5-53 0 0,10 17 82 0 0,-7-13-11 0 0,2 1-51 0 0,-3-5 19 0 0,4 4-17 0 0,-5-6 35 0 0,-2-2 24 0 0,2 1-3 0 0,8 2-45 0 0,-8-3 48 0 0,0-1 0 0 0,3-3-53 0 0,-1 1 0 0 0,0 0 0 0 0,-1-1 0 0 0,1 0 0 0 0,0 0 0 0 0,-1 0 0 0 0,0 0 0 0 0,0-1 0 0 0,0 1 0 0 0,-1-1 0 0 0,0 1 0 0 0,1-1 0 0 0,-1 0-27 0 0,23-60 93 0 0,-7 21 37 0 0,-2-1 0 0 0,6-25-130 0 0,24-115 132 0 0,-35 144-101 0 0,2 1 0 0 0,6-13-31 0 0,38-76 14 0 0,-30 75-14 0 0,29-40 0 0 0,-45 75 0 0 0,34-60 0 0 0,-26 43 0 0 0,1 2 0 0 0,22-29 0 0 0,21-16 0 0 0,-53 68 0 0 0,1 2 0 0 0,-7 5 0 0 0,16-9 0 0 0,-17 11-3 0 0,-2 2-1 0 0,0-1 0 0 0,0 1-1 0 0,0-1 1 0 0,0 1-1 0 0,0-1 1 0 0,-1 1 0 0 0,1 0-1 0 0,0 0 1 0 0,0-1-1 0 0,0 1 1 0 0,0 0 0 0 0,0 0-1 0 0,0 0 5 0 0,12-2-12 0 0,2 3 12 0 0,-13-1 0 0 0,0 1 0 0 0,-1 0 0 0 0,1-1 0 0 0,0 1 0 0 0,-1 0 0 0 0,1 0 0 0 0,1 0 0 0 0,1 3 3 0 0,1 0-1 0 0,0 0 1 0 0,-1 0-1 0 0,0 0 0 0 0,0 1 1 0 0,0 0-1 0 0,0 0 1 0 0,-1 0-1 0 0,0 0 1 0 0,0 0-1 0 0,0 1 1 0 0,-1 0-1 0 0,1-1-2 0 0,4 17 28 0 0,0-1 0 0 0,2 20-28 0 0,-8-40 0 0 0,24 140 447 0 0,-1 45-447 0 0,-21-165 25 0 0,19 181 906 0 0,-7 53-931 0 0,-9-147 385 0 0,0-31-128 0 0,4 123 202 0 0,-9-192-426 0 0,-1-1-16 0 0,0 0-1 0 0,1 0 1 0 0,0 0 0 0 0,0 0 0 0 0,0-1-1 0 0,3 7-16 0 0,0-2-13 0 0,-3-8-102 0 0,-1-3-1 0 0,3 0-186 0 0,8 1-829 0 0,-11-1 1090 0 0,0 0-1 0 0,0 0 1 0 0,1 1-1 0 0,-1-1 1 0 0,0-1-1 0 0,0 1 1 0 0,0 0-1 0 0,1 0 1 0 0,-1 0-1 0 0,0 0 0 0 0,0 0 1 0 0,0 0-1 0 0,1 0 1 0 0,-1 0-1 0 0,0 0 1 0 0,0 0-1 0 0,0 0 1 0 0,1 0-1 0 0,-1-1 1 0 0,0 1-1 0 0,0 0 1 0 0,0 0-1 0 0,0 0 1 0 0,0 0-1 0 0,1 0 1 0 0,-1-1-1 0 0,0 1 1 0 0,0 0-1 0 0,0 0 1 0 0,0 0-1 0 0,0-1 1 0 0,0 1-1 0 0,0 0 1 0 0,0 0-1 0 0,0 0 1 0 0,0-1 41 0 0,15-20-1564 0 0,-2-2-18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49 10591 0 0,'0'0'488'0'0,"0"0"-12"0"0,3 1-306 0 0,45 15 320 0 0,-36-12-144 0 0,1 1 0 0 0,-1-2-1 0 0,1 1 1 0 0,0-2-1 0 0,0 0 1 0 0,13 1-346 0 0,40-6 1516 0 0,0-3 1 0 0,44-11-1517 0 0,-11 2 378 0 0,30-5-103 0 0,-41 2-5141 0 0,-49 8-764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 0 3679 0 0,'0'0'284'0'0,"0"2"-186"0"0,-11 13 770 0 0,9-12-363 0 0,1-3 246 0 0,-2 5 829 0 0,3-5-1416 0 0,0 0 0 0 0,-1 0 0 0 0,1 0 0 0 0,0 1 0 0 0,-1-1 0 0 0,1 0 0 0 0,0 0 0 0 0,0 1 0 0 0,-1-1 0 0 0,1 0 0 0 0,0 1 1 0 0,0-1-1 0 0,0 1 0 0 0,-1-1 0 0 0,1 0 0 0 0,0 1 0 0 0,0-1 0 0 0,0 1 0 0 0,0-1 0 0 0,0 0 0 0 0,0 1 0 0 0,0-1-164 0 0,0 2 52 0 0,1 0 0 0 0,0 0 0 0 0,-1-1 1 0 0,1 1-1 0 0,0-1 0 0 0,0 1 0 0 0,0-1 0 0 0,0 1 0 0 0,0-1 1 0 0,0 0-1 0 0,1 1 0 0 0,-1-1 0 0 0,0 0 0 0 0,0 0 0 0 0,1 0 1 0 0,-1-1-1 0 0,0 1 0 0 0,1 0 0 0 0,0 0-52 0 0,5 2 201 0 0,1-1 1 0 0,-1 1-1 0 0,4-1-201 0 0,-4 0 118 0 0,15 1 406 0 0,0 0-1 0 0,16-2-523 0 0,-10 0 464 0 0,7 2-464 0 0,-10-1 135 0 0,0-1 1 0 0,0-2 0 0 0,6-2-136 0 0,-3 2 131 0 0,2 2-131 0 0,14-1 143 0 0,18 2 51 0 0,-30-1-66 0 0,16 3 350 0 0,43 11-478 0 0,9 12 379 0 0,-33-7-136 0 0,-46-16-158 0 0,1 0 0 0 0,14-1-85 0 0,44-3 174 0 0,-34-1-113 0 0,43-1 232 0 0,35-4 179 0 0,-60 2-249 0 0,-23 1-118 0 0,-4-2 68 0 0,-7 0-50 0 0,-23 4-103 0 0,36-3 116 0 0,-1 3 0 0 0,10 2-136 0 0,-49-1 1 0 0,121 9 85 0 0,-107-8-9 0 0,10 4-77 0 0,9 0 55 0 0,18 2 334 0 0,52 15-389 0 0,-30-8 438 0 0,-14-3-576 0 0,12 3 293 0 0,-34-9 39 0 0,-24-4-128 0 0,0 1 1 0 0,0 2 0 0 0,0 0 0 0 0,-1 0 0 0 0,2 3-67 0 0,-4-2 53 0 0,0 0 0 0 0,2-1-53 0 0,-4-1 37 0 0,0 1-1 0 0,0 0 1 0 0,3 2-37 0 0,40 20 127 0 0,3 2 190 0 0,-36-18-137 0 0,-10-5 409 0 0,7 5-589 0 0,-9-5 95 0 0,0-1 0 0 0,0 0-95 0 0,-6-2 13 0 0,-1-2 43 0 0,-1 2 22 0 0,2 1 1 0 0,1 1-1 0 0,0-1 0 0 0,0 1 0 0 0,0-2 0 0 0,1 1-78 0 0,17 10 208 0 0,-21-13-133 0 0,0 1-5 0 0,5 1 1 0 0,-5-1 1 0 0,-1-1 0 0 0,1 0 1 0 0,14 6 326 0 0,-14-6-319 0 0,-1 0 0 0 0,0 0 3 0 0,0 0 10 0 0,0 0-2 0 0,0 0-137 0 0,0 0-487 0 0,0 0-215 0 0,0 0-1380 0 0,0 0-5364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 31 3679 0 0,'-1'0'167'0'0,"0"0"-66"0"0,-8 7-9 0 0,-2 1 403 0 0,6-7 553 0 0,2-1-393 0 0,-6 0 6163 0 0,34-10-6186 0 0,1 2 0 0 0,10-2-632 0 0,55-5 535 0 0,-56 12-26 0 0,1 2-1 0 0,23 4-508 0 0,-9 2 330 0 0,40 1 140 0 0,42 1 90 0 0,49 1 239 0 0,-76 1-414 0 0,10 0-19 0 0,-49-4-210 0 0,9-1 645 0 0,25-4-801 0 0,209-22 1504 0 0,-264 21-1393 0 0,4 4-111 0 0,-7-1 84 0 0,30 4 76 0 0,-2-1 66 0 0,-26-1-92 0 0,-10-2 49 0 0,4-1-183 0 0,50-7 199 0 0,6-6-199 0 0,-31 5 52 0 0,-13 2-28 0 0,-16 3 9 0 0,-1 2 0 0 0,26 4-33 0 0,-42-3 9 0 0,12 2 41 0 0,-3-1 82 0 0,2 0-132 0 0,37-1 548 0 0,40 9-548 0 0,-58-5 148 0 0,28-3-148 0 0,-13-1 52 0 0,-39 1 23 0 0,2 1-75 0 0,22 3 96 0 0,-25-4-27 0 0,-1 2-1 0 0,4 1-68 0 0,0 1 87 0 0,7-1-87 0 0,-15-3 66 0 0,-1-1 0 0 0,13-2-66 0 0,-10-1 48 0 0,-5 1 92 0 0,11-3-140 0 0,6-2 285 0 0,14 1-285 0 0,-9 1 118 0 0,-25 4-70 0 0,0 0 0 0 0,5 1-48 0 0,5 0 45 0 0,-1 1 2 0 0,-14-2-38 0 0,0 1 0 0 0,-1-1 1 0 0,4 0-10 0 0,0 0 26 0 0,0 0 0 0 0,4 1-26 0 0,-8 0 1 0 0,-2-1 4 0 0,-1 0 0 0 0,1 0-1 0 0,0 1 1 0 0,0 0 0 0 0,-1 0-1 0 0,2 0-4 0 0,2 1 25 0 0,3-2-14 0 0,-5-1 24 0 0,1 0 68 0 0,8 4-30 0 0,-11 0-31 0 0,0 6-31 0 0,-2-8-68 0 0,0 1 1 0 0,0-1-1 0 0,-1 0 0 0 0,1 1 1 0 0,0-1-1 0 0,-1 0 0 0 0,1 1 1 0 0,-1-1-1 0 0,1 0 0 0 0,-1 0 1 0 0,0 1-1 0 0,1-1 0 0 0,-1 0 1 0 0,0 0-1 0 0,0 0 57 0 0,-1 2-466 0 0,0-1-1 0 0,0 0 1 0 0,0 0 0 0 0,0 0-1 0 0,0 0 1 0 0,-2 1 466 0 0,-12 6-7840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 3012 2303 0 0,'0'0'343'0'0,"0"0"597"0"0,0 0 256 0 0,0 0 55 0 0,0 0-71 0 0,0 0-347 0 0,0 0-156 0 0,0 0-33 0 0,0 0-21 0 0,0 0-74 0 0,0 0-34 0 0,0 0-10 0 0,0 0-37 0 0,0 0-152 0 0,0 0-69 0 0,0 0-14 0 0,0 0-9 0 0,0 0-34 0 0,0 0-20 0 0,1-1-2 0 0,1-1-80 0 0,-1 1-1 0 0,1-1 0 0 0,-1 0 1 0 0,1 0-1 0 0,-1 0 0 0 0,1-1 0 0 0,-1 1 1 0 0,0 0-1 0 0,0-1 0 0 0,0 1 1 0 0,0 0-1 0 0,0-2-87 0 0,3-8 342 0 0,0-1 0 0 0,-1-1-342 0 0,0 0 284 0 0,17-74 818 0 0,-4 30-780 0 0,-4 7-89 0 0,-2 6 276 0 0,9-23-509 0 0,-6 26 143 0 0,19-61 162 0 0,4-33 476 0 0,-22 62-591 0 0,2-11 23 0 0,-12 65-75 0 0,1 0 0 0 0,-2-1 1 0 0,0 1-1 0 0,-1-8-138 0 0,5-41 271 0 0,-1 8-125 0 0,-2-5-146 0 0,3 0 64 0 0,-5 30-42 0 0,0 11 20 0 0,-1-6-42 0 0,-2-3 0 0 0,-2-28 0 0 0,-1-3 40 0 0,1-37-40 0 0,1-19 24 0 0,-1 27-24 0 0,1 35 0 0 0,-6-56 27 0 0,3 60 10 0 0,2-36-37 0 0,2 61 0 0 0,1 5 0 0 0,1-10 0 0 0,0-9 0 0 0,-2 1 0 0 0,-3-33 0 0 0,1 34 0 0 0,1 22 19 0 0,0 0-1 0 0,-1 0 0 0 0,-1 1 1 0 0,0 0-1 0 0,-6-18-18 0 0,1 11 39 0 0,0 1 0 0 0,-1 0-1 0 0,-13-22-38 0 0,9 20 57 0 0,3 4 92 0 0,-14-19-149 0 0,-71-113 280 0 0,72 118-270 0 0,6 7-26 0 0,-17-19 16 0 0,34 48-86 0 0,1 1-45 0 0,0 0-12 0 0,0 0-219 0 0,0 0-920 0 0,0 0-394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219 1 1839 0 0,'-1'1'283'0'0,"-6"3"2311"0"0,-1 1 0 0 0,-7 1-2594 0 0,14-5 324 0 0,-5 1 289 0 0,-37 9 1241 0 0,32-9-1821 0 0,4-1 160 0 0,0-1 0 0 0,1-1 0 0 0,-1 0 0 0 0,1 0 0 0 0,-1 0 0 0 0,0-1-193 0 0,-1-1 156 0 0,0 2 0 0 0,-1-1-1 0 0,-3 1-155 0 0,-4 1 80 0 0,6 0-80 0 0,8 1 0 0 0,2-1 0 0 0,0 0 0 0 0,-1 0 0 0 0,1 0 0 0 0,0 0 0 0 0,-1 0 0 0 0,1 0 0 0 0,0 0 0 0 0,-1 0 0 0 0,1 0 0 0 0,-1-1 0 0 0,1 1 0 0 0,0 0 0 0 0,-1 0 0 0 0,1 0 0 0 0,0 0 0 0 0,0-1 0 0 0,-1 1 0 0 0,1 0 0 0 0,0 0 0 0 0,-1-1 0 0 0,-3-1-21 0 0,3 1-99 0 0,1 1-77 0 0,0 0-25 0 0,0 0-10 0 0,0 0-34 0 0,-2-5-143 0 0,2 3-3740 0 0,0 2 1469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2915 6335 0 0,'0'0'290'0'0,"0"0"-9"0"0,0 0-108 0 0,0 0 222 0 0,0 0 110 0 0,0 0 27 0 0,0 0-5 0 0,0 0-38 0 0,0 0-10 0 0,0 0-6 0 0,0 0-10 0 0,0 0-38 0 0,0 0-10 0 0,0 0-6 0 0,0 0-25 0 0,0 0-100 0 0,0 0-41 0 0,0 0-10 0 0,1-1-11 0 0,6-12 132 0 0,0 0 1 0 0,0-4-355 0 0,11-19 501 0 0,-3 5-191 0 0,0-1-1 0 0,-2-1 0 0 0,1-6-309 0 0,14-34 311 0 0,22-68-32 0 0,-22 42 128 0 0,-2-2 0 0 0,6-56-407 0 0,-1-43 1052 0 0,6-65-428 0 0,-17 85-190 0 0,-13 81-133 0 0,-4-1 0 0 0,-3 1 0 0 0,-3-1 0 0 0,-6-28-301 0 0,-9-125 245 0 0,11 155-64 0 0,-4-13-181 0 0,6 76 78 0 0,-2 0-1 0 0,0 1 0 0 0,-6-18-77 0 0,-6-6 232 0 0,-13-30-232 0 0,5 5 0 0 0,15 46 0 0 0,9 29 0 0 0,1 0 0 0 0,-1 0 0 0 0,-1 0 0 0 0,1 1 0 0 0,-1 0 0 0 0,0 0 0 0 0,-3-5 0 0 0,2 8-29 0 0,5 3-120 0 0,-6-2-1774 0 0,6 3 424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781"/>
    </inkml:context>
    <inkml:brush xml:id="br0">
      <inkml:brushProperty name="width" value="0.35" units="cm"/>
      <inkml:brushProperty name="height" value="0.35" units="cm"/>
      <inkml:brushProperty name="color" value="#AB008B"/>
      <inkml:brushProperty name="ignorePressure" value="1"/>
    </inkml:brush>
  </inkml:definitions>
  <inkml:trace contextRef="#ctx0" brushRef="#br0">0 1,'0'0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7:42.7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18155 8319 6447 0,'0'0'272'0,"0"0"80"0,0 0-352 0,0 0 0 0,0 0 0 0,0 0 0 0,0 0 1184 0,0 0 160 0,-10 0 48 15,3 2 0-15,-3 1-992 0,-1 2-192 0,1 2-32 0,0 0-16 16,1-2-160-16,0 4 0 0,-1-3 0 0,1 2 0 16,0-5 0-16,0 0 0 0,0-4 0 0,1 2 0 0,-1 0 0 0,0-2 0 15,0-2 0-15,0 3 0 0,0 0 320 0,9 0 0 16,-9 0-16-16,9 0 0 0,-10-3 448 0,1-2 80 16,1 1 32-16,8 4 0 0,-8-7 176 0,1-1 48 15,0 1 0-15,0 3 0 0,0 2-192 16,-1-3-16-16,0 0-16 0,3 2 0 0,5 3-224 15,-10-1-64-15,10 1 0 0,-8-3 0 0,1-2-64 32,7 5-32-32,-9-1 0 0,9 1 0 0,-6-4-96 0,6 4-32 15,-7-4 0-15,7 4 0 0,0 0-96 16,0 0 0-16,0 0-16 0,0 0 0 0,0 0-112 0,-6 7-128 0,6-7 176 16,-6 10-176-16,0-4 192 0,3 6-64 15,0 0 0-15,3 0-128 0,0-12 272 0,0 12-48 0,0 0-16 0,3-1 0 16,0 5 96-16,3-1 16 0,0-4 0 0,0 1 0 15,6 2 48-15,-1 2 16 0,6 2 0 16,0-3 0-16,1-3-64 0,0 3 0 16,2 2 0-16,1-2 0 0,0 0-32 15,3-1-16-15,3 0 0 0,0 2 0 16,-2 1-128-16,1-2-16 0,-1-1-128 16,1 4 192-16,-1 0-192 0,0 0 128 15,3-3-128-15,0 0 0 16,-1-2 160-16,2 2-160 0,2 0 160 15,-1 2-160-15,1-1 208 0,-2-2-48 16,3-1-16-16,1 0 0 0,2 0 64 0,1-3 16 16,0 1 0-16,2 2 0 0,0-3-16 15,0 1 0-15,3 1 0 0,-2-3 0 16,0 2-80-16,1-2-128 0,-1 4 176 16,-3-7-176-16,-6 1 128 0,3-1-128 0,-1 4 0 0,0-4 0 0,-1 1 128 15,-1 0-128-15,1-2 0 0,0 6 0 0,1-2 128 0,2 3-128 16,2-2 0-16,0 1 0 0,-1-5 160 0,2 4-160 15,-1-1 128-15,-2 1-128 0,-1-3 128 0,1 0-128 0,2-2 0 16,-2-1 128-16,-1 1-128 0,2 2 128 16,-4-4-128-16,1 1 128 0,1-1-128 15,-1 0 0-15,-3 0 0 16,2 1 128-16,-2-2-128 0,0 2 128 0,2 3-128 16,-3-4 128-16,-2 0-128 0,1 1 160 0,0 0-160 15,-1 1 160-15,2-3-160 0,0-1 0 16,-1 2 144-16,0 0-144 15,-1-2 0-15,2 1 144 0,0 1-144 16,0-2 0-16,0-1 128 0,-1 0-128 16,-2 0 0-16,2 1 0 0,0-1 128 15,1 0-128-15,-4 0 0 16,0 0 0-16,0 2 144 0,0-2-144 16,-2 0 0-16,2-2 144 0,2 2-144 15,-2 0 0-15,0 0 0 0,0 0 128 0,0 2-128 16,0-2 0-16,2 0 0 0,-1 1 128 0,1 0-128 15,-1-1 0-15,-1 2 0 0,2-2 128 0,-4-2-128 0,3 0 0 16,0-1 144-16,-1-1-144 16,-2 2 128-16,-2-1-128 0,2 1 160 0,-3 0-160 15,1 0 192-15,2-1-48 0,1 0-16 16,0 0 0-16,1-1 0 0,0 2-128 16,0-2 192-16,1-3-64 0,0 1-128 0,3 2 0 15,2-2 144-15,1 1-144 0,-4 0 0 0,4 0 144 16,2-2-144-16,0 2 0 0,0 0 0 0,-1 0 0 15,-5 3 0-15,3-2 0 0,-1 0 128 0,-1-4-128 16,-2 2 0-16,-2 1 0 0,0-4 128 16,-1 1-128-16,-3-3 0 0,1 3 0 0,-1-2 0 15,2 2 0-15,2-2 128 0,0 0-128 16,0-6 128-16,0-1-128 0,-1-1 192 16,4 0-192-16,-1 1 192 0,0-1-64 15,-3 0 0-15,1-1-128 0,0-4 208 16,3 3-64-16,-3 1-16 0,0 1 0 15,1 3-128-15,0 2 0 0,-3-2 0 0,3-2 0 0,-1-1 0 16,1-1 0-16,2-1 0 0,0-3 0 0,-1-1 128 16,0 1-128-16,-1-5 128 15,1 4-128-15,-5-3 128 0,2 2-128 16,-3 1 128-16,-1-2-128 0,-2 6 128 16,-2 2-128-16,0 0 128 0,1 1-128 15,-4-4 128-15,1 2-128 16,-1-1 128-16,-1 1-128 15,0 1 0-15,0 0 0 16,-2 0 0-16,1 1 0 0,-3-1 128 0,-2 1-128 16,-2 1 128-16,0-1-128 0,-2 3 0 15,0 0 0-15,0 4 0 0,1 0 0 16,-1 4 0-16,-1 6 0 0,0 0-160 0,0 0 160 0,-9-3-496 0,9 3 0 16,-13 3 0-16,2-1 0 0,-4 3-2224 0,-3 3-448 15,-5-2-96-15</inkml:trace>
  <inkml:trace contextRef="#ctx0" brushRef="#br0" timeOffset="505.61">17972 8255 2751 0,'0'0'256'0,"0"0"-256"0,0 0 0 0,0 0 0 0,0 0 976 0,0 0 160 16,0 0 16-16,0 0 16 0,0 0 592 0,0 0 112 0,0 0 32 0,0 0 0 0,0 0-352 0,0 0-64 0,0 0-16 0,0 0 0 0,0 0-384 0,0 0-64 15,0 0-32-15,0 0 0 0,2-6-224 0,3 1-32 0,0-6-16 0,1 2 0 0,2-2 80 0,-1-3 16 0,4 0 0 0,1 0 0 0,1-2-112 0,2-2 0 0,2-4-16 0,-1 1 0 0,2-2-64 16,1-1-16-16,2-3 0 0,0 5 0 0,5 3-160 0,2 0-16 0,2 0-16 0,4-1 0 0,2-4-64 0,2 2-16 16,2 2 0-16,1 1 0 0,1-1-176 0,0 4-32 0,-2 1-128 0,0 1 192 0,1 4-192 0,0-3 144 0,-1 3-144 15,-1 1 128-15,-3-1-128 0,0 2 0 0,1-2 0 0,-5 3 128 0,-3 1-128 0,-1 0 128 0,-1 1-128 0,-2 2 128 0,0-1-128 16,0-1 128-16,-4 1-128 0,1 2 128 0,-2 1-128 0,-1-2 0 0,-1-2 0 0,0 2 0 0,-2 2 0 0,-2 0 0 15,0 0 0-15,-5 1 0 0,0 0-240 0,-9 0-80 0,0 0 0 0,0 0-10384 0,0 0-2080 0</inkml:trace>
  <inkml:trace contextRef="#ctx0" brushRef="#br0" timeOffset="959.08">20127 7402 11055 0,'0'0'976'0,"0"0"-784"0,-6-4-192 0,6 4 0 0,0 0 1296 0,0 0 224 15,0 0 32-15,-4-4 16 0,-1 1-672 0,5 3-144 16,0 0-32-16,0 0 0 0,0 0-16 0,0 0 0 16,0 0 0-16,0 0 0 0,-7 2-304 0,4 2-64 15,3-4-16-15,0 0 0 0,0 0 32 16,0 0 0-16,2 9 0 0,1-4 0 0,2 0 128 0,1 1 32 16,0-2 0-16,3-2 0 0,3-1 320 0,-1 0 64 15,3 0 0-15,1 1 16 0,2-2-512 16,1-2-96-16,1 1-32 15,1 1 0-15,2 1 224 0,2 2 32 0,1-1 16 0,2 2 0 16,2-4-544-16,2 2 0 16,1-1 0-1,1 0 0-15,1 0 192 0,2 2-64 16,-3-2 0-16,1 2-128 0,0-1 0 16,1 3 0-16,-1-1 0 0,0 2 0 0,-1 3 0 15,0-2 0-15,0 0 0 0,0 0 0 0,-1-2 0 0,-1 1 128 16,-1-1-128-16,-2 0 0 0,-2 3-1280 0,-4-2-352 15,-1-1-80-15</inkml:trace>
  <inkml:trace contextRef="#ctx0" brushRef="#br0" timeOffset="1499.2">21868 7548 22111 0,'-7'-28'1968'0,"4"18"-1584"16,-1-3-384-16,1 1 0 0,-1 3 208 0,0 0-32 0,1 4-16 0,0-3 0 0,1 2-160 0,0 1 160 0,1-3-160 15,1 8 160-15,0 0 80 0,0 0 16 0,0 0 0 16,0 0 0-16,7-2 160 0,2 0 32 0,1 2 16 16,3 2 0-16,1 5 32 0,2 0 0 0,4 0 0 15,2 1 0-15,4 2-96 0,1 0-16 0,1 2 0 0,2-1 0 16,2 3-32-16,1 1-16 15,-1 3 0-15,-1 0 0 0,1 1 0 0,0 1 0 16,0 1 0-16,1-1 0 0,0 4-64 0,-1-4-16 16,-2 2 0-16,13 10 0 0,-3-2-64 15,-21-14 0-15,-1 1-16 16,1 1 0-16,0-1-16 0,0 0 0 16,0 1 0-16,0 0 0 0,0 1 32 0,17 17 16 0,-6-3 0 15,-3-3 0-15,-3 0-208 0,-1-4 0 16,-3-2 0-16,-1 2 0 0,-1-5 0 0,-1 0 0 15,-2-2 128-15,-1-1-128 0,-3-1-128 0,-2 0-80 16,-4-3-16-16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2589 919 0 0,'0'0'296'0'0,"0"0"908"0"0,0 0 402 0 0,0 0 80 0 0,0 0-155 0 0,0 0-694 0 0,0 0-301 0 0,0 0-65 0 0,0 0-35 0 0,0 0-91 0 0,0 0-38 0 0,0 0-10 0 0,0 0-7 0 0,0 0-30 0 0,0 0-18 0 0,0 0-2 0 0,0 0-5 0 0,1 1-23 0 0,3 0-100 0 0,-1 0 1 0 0,1 0-1 0 0,-1 0 0 0 0,1-1 0 0 0,-1 1 1 0 0,1-1-1 0 0,0 0 0 0 0,-1-1 1 0 0,1 1-1 0 0,2-2-112 0 0,1 1 69 0 0,0 0 34 0 0,1 0 0 0 0,-1-1 1 0 0,0 0-1 0 0,1-1 0 0 0,-1 0 0 0 0,0-1 1 0 0,6-4-104 0 0,18-14 669 0 0,0-2 1 0 0,10-13-670 0 0,-29 26 154 0 0,-1-2-1 0 0,0 0 1 0 0,0-1 0 0 0,-1 0-1 0 0,0-1 1 0 0,-1 0-1 0 0,0-2-153 0 0,3-7 129 0 0,7-13 130 0 0,-2 0 0 0 0,6-19-259 0 0,-22 53 10 0 0,16-45 415 0 0,11-48-425 0 0,-16 42 403 0 0,-1-2 0 0 0,3-40-403 0 0,31-382 2048 0 0,-38 373-1846 0 0,-4 1 0 0 0,-3-1 0 0 0,-6-28-202 0 0,-10-89 338 0 0,-29-155-338 0 0,38 327 11 0 0,-1-5 42 0 0,-7-30-53 0 0,7 48 15 0 0,5 21 5 0 0,0 1 0 0 0,-1-1 0 0 0,-3-8-20 0 0,6 22 6 0 0,-1-4-15 0 0,0 0 1 0 0,0 1 0 0 0,0 0 0 0 0,-1 0 0 0 0,0-1 0 0 0,-1-1 8 0 0,3 6-94 0 0,1 1-153 0 0,0 0-660 0 0,0 0-291 0 0,0 0-60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2978 5063 0 0,'0'0'390'0'0,"0"0"-169"0"0,0 0 222 0 0,0 0 123 0 0,0 0 30 0 0,0 0-16 0 0,0 2-82 0 0,0 4-33 0 0,0-4-8 0 0,0-2-15 0 0,0 0-62 0 0,0 0-27 0 0,0 0-8 0 0,0 0-15 0 0,0 0-61 0 0,0 0-21 0 0,0 0-7 0 0,0 0-3 0 0,0 0-12 0 0,0 0-2 0 0,0 0 0 0 0,0 0-9 0 0,0 0-39 0 0,2 0-16 0 0,0 0-119 0 0,0-1 1 0 0,0 1-1 0 0,0-1 0 0 0,0 1 1 0 0,0-1-1 0 0,0 0 0 0 0,-1 0 0 0 0,1 0 1 0 0,0 0-1 0 0,0-1 0 0 0,-1 1 1 0 0,1 0-1 0 0,0-1 0 0 0,-1 0 1 0 0,1 0-1 0 0,-1 0-41 0 0,6-7 164 0 0,-1 0 0 0 0,1 0 0 0 0,-2-2-164 0 0,4-3 178 0 0,0-2 18 0 0,0 0 0 0 0,-1 0 0 0 0,2-8-196 0 0,18-52 380 0 0,-3 9-86 0 0,85-214 336 0 0,-42 118-444 0 0,-53 129-64 0 0,0 0-1 0 0,-2-2 0 0 0,-2 0 1 0 0,0 0-1 0 0,-2-1 0 0 0,1-11-121 0 0,0-10 312 0 0,-2-1-1 0 0,0-35-311 0 0,-3-41 303 0 0,2-24 71 0 0,0-107 343 0 0,-6 251-686 0 0,-1-105 319 0 0,-4 1 0 0 0,-5-1 0 0 0,-3 2 0 0 0,-10-41-350 0 0,17 128 95 0 0,-20-104 234 0 0,-5-18-94 0 0,27 138-233 0 0,-4-20 70 0 0,0 1 0 0 0,-2 0-1 0 0,-6-17-71 0 0,10 40 20 0 0,0 0 0 0 0,0 0-1 0 0,-1 1 1 0 0,-1-1 0 0 0,1 2 0 0 0,-3-4-20 0 0,0 3-236 0 0,8 10 77 0 0,1 0-174 0 0,0 0-728 0 0,0 0-321 0 0,0 1-1002 0 0,-1 6-3752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2310 2759 0 0,'0'0'126'0'0,"0"0"318"0"0,0 0 1254 0 0,0 0 550 0 0,0 0 110 0 0,0 0-230 0 0,1 0-1036 0 0,13 8 584 0 0,-13-8-1275 0 0,3-1-125 0 0,3-1 241 0 0,-1 0 0 0 0,1-1 0 0 0,5-3-517 0 0,-10 4 77 0 0,0 1-1 0 0,0-1 1 0 0,0 1-1 0 0,0-1 0 0 0,0 0 1 0 0,-1 0-1 0 0,1 0 1 0 0,0 0-1 0 0,-1 0 1 0 0,0-1-1 0 0,1 1 1 0 0,-1 0-1 0 0,1-3-76 0 0,1-4 161 0 0,0 0-1 0 0,0 0 0 0 0,-1-1 1 0 0,0 0-1 0 0,0 1 1 0 0,0-1-1 0 0,-1 0 1 0 0,0-8-161 0 0,-1-15 696 0 0,-2-33-696 0 0,1 37 140 0 0,-3-53 208 0 0,-1-15 144 0 0,4-14-492 0 0,12-110 384 0 0,9 1-158 0 0,8-121 83 0 0,-24 257-98 0 0,-4 0 1 0 0,-2 0-1 0 0,-4-7-211 0 0,-1 24 237 0 0,-3 0 0 0 0,-2 0 0 0 0,-14-48-237 0 0,-8-8 146 0 0,24 96-106 0 0,0 0-1 0 0,-1 0 0 0 0,-4-6-39 0 0,5 14-264 0 0,-1 0 0 0 0,0 1 0 0 0,-8-9 264 0 0,18 26-453 0 0,1 1-762 0 0,0 0-333 0 0,0 0-68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493 2878 4143 0 0,'0'0'319'0'0,"0"0"-14"0"0,0 0 723 0 0,0 0 336 0 0,1-1 68 0 0,5-9-425 0 0,-1 0 0 0 0,0 0-1 0 0,-1-1 1 0 0,1 0 0 0 0,-2 0-1 0 0,4-11-1006 0 0,0-10 862 0 0,-1-1 1 0 0,0-17-863 0 0,5-67 1091 0 0,-2 15-211 0 0,-2 31-355 0 0,6-46 230 0 0,14-143 35 0 0,-21 168-659 0 0,-3 0 1 0 0,-3-1-1 0 0,-6-58-131 0 0,-15-38 257 0 0,18 161-159 0 0,-10-58 592 0 0,-13-48-690 0 0,-25-82 606 0 0,39 165-473 0 0,-17-61 498 0 0,-3 3 1 0 0,-26-60-632 0 0,-24-29 685 0 0,64 160-540 0 0,-2 0 1 0 0,-1 1-1 0 0,-21-28-145 0 0,31 50 69 0 0,0 2 1 0 0,0-1-1 0 0,-1 2 0 0 0,0 0 1 0 0,-8-4-70 0 0,15 11-339 0 0,0 1 1 0 0,-1 1 0 0 0,0 0 0 0 0,0 0-1 0 0,0 0 1 0 0,0 1 0 0 0,0 0 0 0 0,0 0-1 0 0,0 1 1 0 0,0 0 0 0 0,0 0-1 0 0,-1 1 1 0 0,1 0 0 0 0,-6 2 338 0 0,-5 2-7563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1985 5151 0 0,'0'0'234'0'0,"1"-1"-10"0"0,6-2-175 0 0,-2 1 44 0 0,0-1-1 0 0,0 2 0 0 0,2-1-92 0 0,-1-1 197 0 0,1 1 0 0 0,-1-1 0 0 0,0 0 0 0 0,0 0 0 0 0,1-2-197 0 0,6-3 134 0 0,-5 3-49 0 0,1-1-1 0 0,-1 0 1 0 0,-1-1-1 0 0,1 0 1 0 0,2-3-85 0 0,6-9 362 0 0,11-16-362 0 0,10-12 413 0 0,-15 21 256 0 0,4-10-669 0 0,16-21 410 0 0,33-33-410 0 0,-27 33 292 0 0,14-23-292 0 0,-35 39 21 0 0,-1-2-1 0 0,-1-2 0 0 0,-1-1 1 0 0,2-11-21 0 0,55-138 351 0 0,-40 97-6 0 0,59-123-65 0 0,-65 152-181 0 0,3 2 0 0 0,6-2-99 0 0,-15 24 15 0 0,100-154 43 0 0,-6-12-1047 0 0,-96 159-2599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827 11 2303 0 0,'2'-1'264'0'0,"16"-8"922"0"0,-16 9-514 0 0,-2 0-46 0 0,2 0-216 0 0,6 0-98 0 0,-6 0-22 0 0,-2 0 14 0 0,0 0 66 0 0,0 0 22 0 0,0 0 6 0 0,0 0 17 0 0,0 0 62 0 0,0 0 31 0 0,0 0 4 0 0,0 0-20 0 0,0 0-82 0 0,0 0-33 0 0,0 0-330 0 0,0 1 0 0 0,0-1-1 0 0,-1 1 1 0 0,1 0 0 0 0,0-1 0 0 0,0 1-1 0 0,-1-1 1 0 0,1 1 0 0 0,0-1 0 0 0,-1 1-1 0 0,1-1 1 0 0,-1 1 0 0 0,1-1-47 0 0,-2 3 104 0 0,-4 5 83 0 0,-1 0-1 0 0,1 0 1 0 0,-1 0 0 0 0,-5 2-187 0 0,2 0 219 0 0,1 0 0 0 0,-3 3-219 0 0,-1 3 305 0 0,-1-1 0 0 0,-11 9-305 0 0,6-7 454 0 0,-7 10-454 0 0,-95 123 1031 0 0,-1 2-372 0 0,68-85-378 0 0,3 3-1 0 0,-2 10-280 0 0,45-68 29 0 0,-27 44 139 0 0,3 1-1 0 0,2 2 0 0 0,-7 23-167 0 0,7-2 165 0 0,3 0 0 0 0,-5 33-165 0 0,14-31 169 0 0,3 1-1 0 0,-1 50-168 0 0,9-24 519 0 0,7 83-519 0 0,2-135 231 0 0,3 0 0 0 0,2 0 0 0 0,12 44-231 0 0,-12-75 57 0 0,0 0 1 0 0,2-1-1 0 0,1 1 1 0 0,1-2-1 0 0,1 0 0 0 0,1 0 1 0 0,1-1-1 0 0,1-1 1 0 0,3 3-58 0 0,0-3 10 0 0,2-1 0 0 0,0-1 0 0 0,1-1 0 0 0,0-1 0 0 0,2-1 0 0 0,0-1 0 0 0,1-1 0 0 0,1 0-10 0 0,25 10-600 0 0,1-1 0 0 0,1-2 0 0 0,2-3 600 0 0,-12-6-1506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1992 2847 0 0,'0'0'132'0'0,"0"0"26"0"0,0 0 43 0 0,0 0 20 0 0,0 0 3 0 0,0 0-12 0 0,0 0-50 0 0,0 0-24 0 0,0 0-2 0 0,0 0-9 0 0,0 0-40 0 0,-1 1-21 0 0,-3 2-2 0 0,-1 4 6 0 0,2-2-2 0 0,1-1 0 0 0,0 2 1 0 0,0-1-1 0 0,1 0 0 0 0,-1 0 0 0 0,1 1 1 0 0,-1 0-69 0 0,-3 13 484 0 0,4-11 151 0 0,1-6-499 0 0,0-1 293 0 0,0-1 9 0 0,0 0 22 0 0,0 0 10 0 0,0 0 2 0 0,0 0-4 0 0,1 0-349 0 0,0 0-1 0 0,0-1 0 0 0,1 0 1 0 0,-1 1-1 0 0,0-1 0 0 0,0 0 1 0 0,0 0-1 0 0,0 1 1 0 0,1-1-1 0 0,-1-1-118 0 0,2 0 164 0 0,3-5 141 0 0,1 0 0 0 0,2-3-305 0 0,4-5 101 0 0,10-12 130 0 0,20-30-231 0 0,-9 12 48 0 0,115-168 168 0 0,-99 134 284 0 0,-3-3 0 0 0,-2-2 0 0 0,2-15-500 0 0,145-376 1812 0 0,-156 379-1615 0 0,120-321 326 0 0,-131 345-1089 0 0,-3-1 0 0 0,-2-1 0 0 0,6-48 566 0 0,-24 112-1060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2140 4607 0 0,'-1'1'208'0'0,"0"1"-83"0"0,-7 8-10 0 0,-9 10 972 0 0,12-14-635 0 0,4-5 379 0 0,1-1-43 0 0,0 0-212 0 0,0 0-96 0 0,0 0-22 0 0,0 0 2 0 0,0 0 16 0 0,0 0 4 0 0,2-1 0 0 0,3-4-221 0 0,1-1-1 0 0,0 0 0 0 0,-1 0 1 0 0,0-1-1 0 0,0 0 1 0 0,0-2-259 0 0,11-13 304 0 0,96-141 297 0 0,17-52 118 0 0,-88 139 536 0 0,31-77-1255 0 0,38-117 1622 0 0,20-74-635 0 0,69-238-474 0 0,-191 555-554 0 0,-1 0 1 0 0,-1 0-1 0 0,-1-1 0 0 0,-1 0 0 0 0,-1 0 1 0 0,-1-1-1 0 0,0-11 41 0 0,-2 22-1373 0 0,1 1 1 0 0,2-11 1372 0 0,-2 18-1738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1791 6591 0 0,'0'0'299'0'0,"0"1"-4"0"0,-11 25-79 0 0,11-24 288 0 0,0-2 169 0 0,0 0 30 0 0,0 0-11 0 0,0 0-78 0 0,0 0-35 0 0,0 0-10 0 0,0 0-18 0 0,0 0-72 0 0,0-1-422 0 0,1 1 1 0 0,-1 0 0 0 0,1 0 0 0 0,-1-1 0 0 0,1 1 0 0 0,-1 0-1 0 0,0-1 1 0 0,1 1 0 0 0,-1-1 0 0 0,1 1 0 0 0,-1-1-1 0 0,0 1 1 0 0,1-1-58 0 0,1-1 139 0 0,25-28 391 0 0,-1-1 0 0 0,-1-2 0 0 0,5-12-530 0 0,-7 13 250 0 0,61-103 471 0 0,-26 39-258 0 0,-4 11 247 0 0,-3-3-1 0 0,-3-3 0 0 0,-1-8-709 0 0,-11 12 667 0 0,-3-2 0 0 0,12-54-667 0 0,41-191 493 0 0,-47 153-400 0 0,-25 111-117 0 0,-7 31-350 0 0,-5 24-508 0 0,1 0-1 0 0,1 0 0 0 0,0-2 883 0 0,2-4-4454 0 0,0 1-1262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 1861 4607 0 0,'0'0'354'0'0,"0"2"-233"0"0,-8 24 791 0 0,7-25 99 0 0,1-1 49 0 0,0 0-56 0 0,0 0-278 0 0,0 0-118 0 0,0 0-28 0 0,2 0-433 0 0,-1-1 0 0 0,0 1-1 0 0,0-1 1 0 0,1 0-1 0 0,-1 1 1 0 0,0-1 0 0 0,0 0-1 0 0,0 0 1 0 0,1-1-147 0 0,2-2 271 0 0,1 0-11 0 0,0 0 1 0 0,0-1-1 0 0,0 0 1 0 0,0 0-1 0 0,2-4-260 0 0,5-10 447 0 0,2-3-447 0 0,-3 5 211 0 0,116-172 1340 0 0,-55 86-1013 0 0,-38 52-291 0 0,46-69 373 0 0,-73 107-546 0 0,29-49 936 0 0,24-53-1010 0 0,-10-4 571 0 0,7-33-571 0 0,37-127 735 0 0,-45 128-584 0 0,10-7-95 0 0,-23 64-74 0 0,-23 58-1058 0 0,2 0 0 0 0,1 2 1 0 0,14-24 1075 0 0,-19 40-1267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7:48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11302 937 28623 0,'-14'-26'1264'0,"6"16"272"0,-1 2-1232 0,0 5-304 0,-1 3 0 0,-3 8 0 0,-3 3 240 0,-5 9-16 0,-1 6 0 15,-6 6 0-15,-5 4-432 0,-6 3-96 0,-3 5-16 0,-1 5 0 0,-1 2 176 16,-3 2 144-16,1 0-208 0,-1 7 80 0,-3 6 0 0,-2 4 0 16,-2 0 0-16,-7 6 0 0,-7 8 128 15,0 4-128-15,-4 3 128 16,-1 2-128-16,-6 5 384 15,-3 6 64-15,-5 9 32 0,-3 3 0 16,-2 7 288-16,2 1 64 0,1 2 16 16,-4 2 0-16,-4 7-224 0,-1 1-48 0,2 0-16 15,-1 3 0-15,-1 8-272 16,-5-1-160-16,-6 5 192 16,0 4-192-16,1 4 128 15,-5 6-128-15,-7 7 0 0,2-1 0 16,2 5 0-16,-1 3 0 0,-2 3 0 15,-2 5 0-15,0-2 0 0,-2 5 0 16,-2-2-144-16,3 1 144 16,0 2 0-16,3-4 0 0,-1 1 0 15,0-4 0-15,-2-2 0 0,2-2 0 16,3 1 144-16,-2 1-144 0,-5 2 448 16,5-1-32-16,5 1 0 0,-5-1 0 0,-3-6-32 15,7-2 0-15,5 1 0 0,5-1 0 16,2-6-112-16,-3-2-16 0,2-7-16 0,5-2 0 15,2 2-16-15,-1-1 0 0,-3-1 0 16,0 1 0-16,3-2 48 0,2 0 16 16,1 3 0-16,-5-2 0 0,-3-2-16 0,4 2 0 15,4-2 0-15,3-1 0 0,1-1-64 0,4-5-16 16,0-5 0-16,4-5 0 0,4-1-192 16,7-9 144-16,3 0-144 0,3-5 128 0,1 0-128 15,3-4 0-15,2-9 144 0,7-2-144 0,3 1 0 0,5-8 0 16,0-1 0-16,4-7 128 0,2-5-128 0,5-3 0 15,1-6 0-15,3-5 0 0,2-5 0 0,4-6-240 0,4-7 48 16,2-7 0-16,3-10-1472 0,3-5-304 0,6-12-48 0</inkml:trace>
  <inkml:trace contextRef="#ctx0" brushRef="#br0" timeOffset="682.17">3407 1616 38351 0,'-3'-49'1696'0,"8"27"352"0,8 4-1632 0,3 7-416 0,3 6 0 0,7 9 0 32,3 6-912-32,7 5-272 0,4 4-48 0,1 4-16 0,2 4 544 0,3 7 128 15,-1 5 0-15,4 5 16 0,2 8 368 0,2 4 192 0,3 7-192 0,5 2 192 16,4 2-160-16,0 7 160 0,-2 4-128 16,2 7 128-16,0 5 0 0,3 7-128 15,5 2 128-15,1 4 0 16,4 3 0-16,0 5 0 0,-1 3 0 15,0 3-128 1,2 5 128-16,9 4 192 16,3-1-32-16,2 4-16 0,-2 6 128 15,6 1 32-15,3 3 0 0,5 4 0 16,2 6-48-16,3 4 0 0,2 4 0 16,7 1 0-1,7-2-128-15,3 6-128 16,0 0 144-16,9 5-144 15,7-2 192-15,2 3-64 16,2 2-128-16,-1 4 192 16,5 0 0-16,3 6-16 0,3-1 0 15,-5 1 0-15,-7 0-48 0,3 1 0 0,3 5 0 16,-3 6 0-16,-5-3 16 0,2 2 0 0,-2 1 0 16,1-5 0-16,-3 2 128 0,-2-1 32 0,-3 4 0 15,1-1 0-15,-3-4 128 0,-1 3 16 16,-3 0 16-16,-2-1 0 0,-3 2 80 0,0-3 16 15,-1 2 0-15,-6 2 0 16,-4-2-224-16,4-1-32 0,0-2-16 0,-5-3 0 16,-7-10-32-16,0 1 0 0,2-3 0 0,-7-8 0 15,-6-5-64-15,-2-10 0 16,-2-7-16-16,0-6 0 0,5-10-176 0,-7-9 0 0,-7-4 0 16,-1-12 0-16,-2-11-1040 0,7-11-240 15,5-16-64-15,-1-9-10688 0,-1-12-2128 16</inkml:trace>
  <inkml:trace contextRef="#ctx0" brushRef="#br0" timeOffset="2260.96">18366 7801 6623 0,'0'0'288'0,"-8"-1"64"0,-3 2-352 0,3-2 0 0,-1 0 0 0,9 1 0 0,-8-3 864 0,8 3 96 0,-8-5 32 0,1 3 0 0,-1-1-64 0,0 2-16 15,1 1 0-15,-2 0 0 0,-2 0-192 0,-2 4-32 0,-1 1-16 16,0 2 0-16,1-3-240 0,0 1-48 0,1 3-16 0,0-3 0 16,-2 4-176-16,3-3-48 0,-2 0 0 0,2 2 0 15,-1-3-144-15,2 1 0 0,0 2 0 0,2-3 0 16,-2 2 256-16,10-7 32 0,-6 7 0 0,6-7 0 0,0 0 448 0,0 0 96 15,0 0 0-15,0 0 16 16,0 0-176-16,0 0-32 0,0 0-16 16,0 0 0-16,0 0-304 0,0 0-48 0,-4-4-16 0,1-3 0 0,1-1 192 0,1-3 48 15,-1-2 0-15,4-1 0 0,-1-4 80 0,1-3 0 16,1-2 16-16,-1-1 0 16,4-6-32-16,0 1-16 0,0-5 0 0,2-3 0 0,0-5-176 15,0 1-48-15,1-3 0 16,2-1 0-16,1 0-64 15,3-1 0 1,-2-1-16-16,4 0 0 16,2-2 0-16,2 0 0 0,2 1 0 15,3 2 0-15,0-1-112 0,4 1-128 0,-1-4 176 16,0 3-176-16,-1 4 128 0,3-1-128 16,2 0 0-16,2 4 0 15,3-3 144-15,2 2-144 0,2 4 0 16,1 0 144-16,3 0-144 0,1 3 0 15,0 0 0-15,0-2 0 0,-3 2 0 16,-1 1 0-16,-2 0 0 0,1 3 0 0,-1 0 0 16,-1 1 0-16,1 2 0 0,0-2 0 15,-1 2 0-15,4-2 128 0,-1 6-128 0,-1-4 0 0,-4 2 0 16,3-3 0-16,1 3 0 0,-2 0 0 0,4 0 0 16,-1 1 0-16,0-3 0 0,3 3 0 0,-1 1 0 15,2 0 0-15,-1 2 0 0,-3 2 0 16,-2 2 0-16,-3 0 0 0,-1 1 128 0,0 2-128 15,-1 0 0-15,-1-1 0 0,1 2 0 0,-1 3 128 16,0-3-128-16,0 2 0 0,1 2 0 16,-1-1 128-16,1 2-128 0,-3-1 0 0,0 3 0 0,-1 2 128 15,-3-2-128-15,0 2 0 0,6 1 0 0,-3 3 0 0,1 1 0 16,1 1 0-16,1 2 0 0,2 2 0 0,3-1 0 16,-1 1 0-16,1 3 0 0,-1-1 0 15,0 3 0-15,1 2 0 16,-3-2 0-16,-1 3 0 0,1 2 0 0,3-1 0 15,-5 0 0-15,2 2 0 0,1 1 0 16,-1 2 0-16,1 1 0 0,-1 1 0 0,0 0 0 0,-1 1 0 0,-1-2 0 16,0 1 0-16,-5 1 192 0,-1 2-64 0,-1-2 0 0,0 2 0 15,-4 3 0-15,1 3 0 0,0-3 0 16,-2 2 0-16,-2 2-128 0,2-1 192 16,1 0-192-16,-1 0 192 0,0 2-192 15,1-4 128-15,3 2-128 0,-3 0 128 0,3 3 0 16,0-1-128-16,-3-2 192 0,0 2-64 0,1 0 0 15,-2 0 0-15,0 3 0 0,-1-3 0 16,-2 0 0-16,4-2 0 0,-3 2 0 16,-1-2 0-16,1-1 32 0,-1-2 0 15,-3 2 0-15,0-3 0 0,-2 1 96 16,-3-1 32 0,-4 1 0-16,0-2 0 0,0 1 96 0,-3 2 32 15,-3 0 0-15,2 2 0 16,-3-2-48-16,-1-1-16 0,0 3 0 0,0-5 0 0,-1 4-128 15,2-5-32-15,-1 3 0 0,0-3 0 0,0 2-16 16,0-3-16-16,2 3 0 0,-2-6 0 0,-2 2 96 0,2 0 0 0,-1 0 16 16,1-1 0-16,-1-5 0 0,0 3 0 0,-1-3 0 15,0 1 0-15,1-1-32 0,-1-1-16 16,1-2 0-16,0-2 0 0,1 0 16 0,0 1 0 16,0-4 0-16,0 1 0 0,0-4-112 15,0 3 0-15,0-9-128 0,2 8 192 0,-2-8-192 16,0 0 0-16,0 0 0 0,5 6 0 0,-5-6 0 0,0 0 0 0,0 0 0 0,0 0 0 15,0 0 624-15,5 7 16 0,-5-7 16 16,0 0 0-16,0 0-976 0,0 0-208 0,0 0-48 16,8 1 0-16,-8-1 576 15,0 0 256-15,0 0-32 0,8 1 0 0,-8-1-224 0,0 0-160 0,0 0 32 16,0 0 0-16,0 0-1472 0,0 0-304 0,1-11-48 16</inkml:trace>
  <inkml:trace contextRef="#ctx0" brushRef="#br0" timeOffset="4395.75">10632 8734 7359 0,'0'0'656'0,"0"0"-528"0,-7-1-128 0,1 1 0 0,0 0 752 16,-1 0 112-16,1 0 32 0,0 0 0 0,-2 0-288 0,2 0-48 15,-1-1-16-15,1 1 0 0,0 0-176 0,6 0-48 16,-7-4 0-16,7 4 0 0,-6-3 144 0,1-1 32 15,0 2 0-15,5 2 0 0,0 0 336 0,0 0 64 16,-5-3 0-16,1 1 16 0,4 2-224 0,0 0-48 16,0 0-16-16,0 0 0 0,0 0-240 0,0 0-32 15,0 0-16-15,0 0 0 0,-5 7 128 0,0 2 32 16,-1-2 0-16,1 2 0 0,2-3 80 0,-1 3 32 16,0-3 0-16,1 2 0 0,1 2-192 0,1-1-32 15,2 0-16-15,1 4 0 0,1-2-96 0,1 3-16 94,2 1 0-94,3 4 0 0,1-1 128 16,2 0 0-16,4 2 16 0,10 11 0 0,2-6-208 0,1 1-64 0,0-6 0 0,3 1 0 0,3 1 80 15,6 1 16-15,2 1 0 0,3-4 0 0,2 0 64 0,1-1 16 0,0 0 0 0,2 1 0 16,1 0 48-16,2-2 16 0,-1-3 0 0,3 2 0 0,5-1-112 0,1 0-32 15,-1-2 0-15,-2 0 0 0,-2-4-224 0,-4 1 144 0,3-2-144 0,-1 1 128 0,1-3 64 0,1 3 0 0,1-4 0 0,2-1 0 16,-5-1 112-16,-2-4 16 16,-2-4 16-16,2 2 0 0,0-1 64 0,4-1 16 15,-4-5 0-15,6 2 0 0,0-2-96 16,2-1-32-16,-3-5 0 0,-1-1 0 16,0 1-96-16,-2 1 0 0,-3 0-16 15,0-1 0-15,0-3-176 0,-2 2 128 0,-3-1-128 16,-2-1 128-16,-1-2-128 15,-14 7 0-15,3-1 0 16,3 0 128-16,-1-2-128 0,2-1 0 16,3 1 144-16,0-2-144 0,1 0 128 0,1 1-128 0,0 1 128 0,1-2-128 15,2-1 128-15,0 0-128 0,-3 1 160 0,1-2-160 16,2-2 144-16,-1-1-144 0,0 1 128 16,-2 1-128-16,-2 0 128 0,1-2-128 15,-2 1 128-15,-2-1-128 0,-4 2 704 16,-2-2 48-16,-3 1 16 0,-3 2 0 15,-2 1-1088-15,-5 1-224 0,-3 3-32 0,-2 2-16 16,-4 4 592-16,-3-1 0 0,-2 1 0 0,-2 1 0 16,0 3-1216-16,-2 5-192 0,-5-4-16 0,-3 3-15744 15</inkml:trace>
  <inkml:trace contextRef="#ctx0" brushRef="#br0" timeOffset="5639.16">14643 7495 4607 0,'0'0'400'0,"-11"-3"-400"0,2-3 0 0,0 3 0 0,9 3 2704 0,-8-1 464 0,8 1 96 0,-10-1 0 0,1 1-1536 0,1 1-304 15,8-1-64-15,-9-1-16 0,1-3 192 0,-1-2 16 16,3-1 16-16,1 1 0 0,0-4-176 0,1 1-48 16,0-4 0-16,1 1 0 0,3-2-208 0,2-4-48 15,1-3-16-15,5-1 0 0,1-3-288 16,2-3-48-16,2 2-16 0,1-5 0 16,1-4-240-16,3-2-48 0,1 0-16 15,4 0 0-15,1-1-160 0,2-3-16 0,-1 1-16 16,3 0 0-16,3 1-224 0,-2-2 144 15,1 2-144-15,3-1 128 0,0 5-128 0,1-2 0 16,0 0 0 0,1 0 0-16,2 0 0 15,1 2 0-15,-3 2 128 16,0-2-128-16,1-2 0 0,2 1 0 0,-1 0 0 16,1 2 128-16,0-2-128 0,-1 3 128 0,-1 0-128 15,2 0 128-15,1 1-128 0,2-1 0 16,1-1 0-16,0 1 128 0,-2 4-128 0,2 2 0 15,2-4 0-15,-1 6 128 0,0-2-128 0,0 4 0 0,-1 3 0 0,1 0 128 0,2 3-128 16,1 2 0-16,-1 0 0 0,2 1 0 0,0 0 0 16,1 2 128-16,-1 0-128 0,2 3 0 0,-1-3 0 15,2 5 0-15,1-2 128 0,-2 4-128 16,4 1 0-16,-1 0 0 0,-4 1 0 0,0 2 0 0,1 0 0 16,-1 1 0-16,-1 1 0 15,0 2 0-15,0 2 0 0,1 1 0 0,-1 2 0 16,0 2 0-16,-1 1 0 0,1 0 0 15,1 2 128-15,-2 0-128 16,-3-3 0-16,2 3 0 16,-1-4 0-16,1 2 0 0,-2 3 0 15,-2 0 0-15,1 0 0 0,2 2 0 0,2 0 0 16,1 1 0-16,-1-2 144 0,-2 3-144 0,-1-3 0 16,-1 3 144-16,-3 2-144 15,-13-5 0-15,0 1 192 0,-1-1-64 16,-2 3 0-16,1 2-128 0,-2-2 192 15,-2 0-64-15,-2-1 0 0,-3-1-128 16,0 1 192-16,-3 0-64 0,1-2 0 16,-2 2-128-16,-1-2 192 0,0 1-64 0,-1 2 0 15,1-1-128-15,-2-4 144 0,2-2-144 16,-2 2 0-16,1-4 144 0,-2 1-144 0,1-1 0 0,0-2 0 0,-2 0 128 16,2 0-128-16,-2-2 0 0,0-3 144 0,-6-2-144 0,0 0 160 0,7 0-32 15,1-2-128-15,-8 2 192 0,4-3-192 0,0-5 0 0,-1 0 0 16,-2 1 0-16,-1-4-976 0,-1 0-240 0,-2-3-64 0,1 0 0 15,-2-5-1168-15,2 1-240 0,-4 0-64 16</inkml:trace>
  <inkml:trace contextRef="#ctx0" brushRef="#br0" timeOffset="5984.48">18023 5563 19343 0,'-23'-29'848'0,"14"17"192"16,-2-1-832-16,0-2-208 0,-1 0 0 0,2 0 0 0,-1-2 2096 0,-1 2 368 0,1 2 80 0,2 1 16 0,1-2-1440 0,3 3-288 15,1 0-48-15,4 5-16 0,0 6 32 0,2-8 0 0,-2 8 0 0,5-4 0 0,1 0-256 0,0 3-48 0,1-3-16 16,0 4 0-16,-7 0-144 0,9 4-16 0,0 1-16 0,1 0 0 0,2 4-16 0,2 0 0 0,2 4 0 0,2 5 0 16,2-1-32-16,2 5 0 0,2 5 0 0,4-1 0 0,1 6 32 15,4 1 0-15,3 3 0 0,0 1 0 0,-1-1-48 0,2 3-16 0,-1-3 0 0,-2 1 0 0,-2-2-32 0,-1-1 0 0,-5 2 0 0,-3-2 0 16,-4-1 48-16,-1-3 0 0,-3 1 0 0,-2-2 0 0,-3-5 112 0,-3-1 32 0,-3 1 0 0,-3-3 0 0,-2-2 64 0,-3-3 0 15,-3 1 16-15,-2-3 0 0,-5-2 80 16,-4 2 16-16,-4 2 0 0,-4-4 0 16,-5-1-48-16,-3 0 0 0,-5-2 0 15,-5 1 0-15,-3-4-144 0,-2 2-48 16,-5-3 0-16,-2 3 0 0,-2-2-80 0,-1-2-32 16,2 0 0-16,3 1 0 0,2 0-208 15,3-3 176-15,3 0-176 16,-12 0 160-16,11 1-160 0,6 1 0 0,6-2 0 15,3 1 0-15,5-1 0 0,7 2 0 0,3 2 0 16,6 2 0-16,3-4-1248 0,8-4-128 16,0 11-32-16,5-4 0 0,6-1-1584 15,6 2-320-15</inkml:trace>
  <inkml:trace contextRef="#ctx0" brushRef="#br0" timeOffset="14573.13">26034 10608 3679 0,'-4'-8'320'0,"0"2"-320"0,4 6 0 0,-6-7 0 0,0-1 2272 0,0 2 384 16,6 6 80-16,-6-3 16 0,6 3-1376 0,-2-8-272 0,2 8-48 0,0 0-16 0,0 0-144 0,0 0-48 0,0 0 0 0,0 0 0 0,0 0-192 0,0 0-32 16,7 5-16-16,1-2 0 0,-8-3 176 0,13 2 48 15,1-1 0-15,0 6 0 16,-1 4-240-16,4 3-32 0,1 3-16 0,0 1 0 0,1-1-96 0,1 6 0 15,2 6-16-15,1 3 0 16,-4 5-112-16,0 6 0 16,1 3-16-16,-2 4 0 0,0 3 48 0,-3 5 16 0,-1 5 0 0,-1 3 0 15,3 1-48-15,-1 3-16 0,2 1 0 16,-1 2 0 0,1 3-176-16,1 2-128 0,-1 0 192 15,3 2-192-15,-1-1 192 16,0 1-192-16,-3-3 192 0,-1-4-192 15,1-2 192-15,-5 1-192 0,2-1 192 0,-3-3-192 16,-1-1 384-16,-3-6-48 0,-1-3 0 16,-2 2 0-16,-2 0 48 0,-2-1 16 15,-2 2 0-15,-4-2 0 0,0-1-32 0,-4 2-16 0,-4-2 0 16,-2 0 0-16,-4 3-32 0,0 1 0 0,-4 0 0 0,1 2 0 16,-4-2-16-16,2 0-16 0,0-2 0 0,-1 4 0 15,0-6 32-15,-2 2 0 0,-2 2 0 16,0-3 0-16,-2 3 0 0,-2 0 16 15,-2 4 0-15,2-6 0 16,2-4-112-16,0-1-32 0,1 2 0 16,3-4 0-16,1-2-64 0,4-3 0 15,1-2-128-15,1-5 192 0,3-2-64 16,4-5-128-16,1-2 176 0,4-8-176 16,1-3 0-16,4-6 0 15,-2-2 0-15,7-13-192 0,0 0-976 16,0 0-192-16,-1-13-48 0,1-10 0 0,-1-9-1472 0,1-7-320 15</inkml:trace>
  <inkml:trace contextRef="#ctx0" brushRef="#br0" timeOffset="15544.32">25984 10751 14735 0,'0'0'640'0,"-3"-6"160"0,-3-4-640 0,3 2-160 0,-2-3 0 0,-1 2 0 0,0 1 720 0,6 8 112 0,-10-6 32 16,1 0 0-16,1 0-144 0,0 4-16 0,-5-2-16 0,-1 0 0 15,-3 2 112-15,3 3 32 0,0 4 0 0,0 0 0 16,0-2-128-16,-1 6-32 0,0 1 0 0,0 4 0 16,-2 1-96-16,-1 4 0 0,2 1-16 0,-3 5 0 15,0 3-112-15,-3 3-32 0,-1 9 0 0,0 2 0 16,-2 7-96-16,-4 7-32 0,-1 8 0 16,1 6 0-16,0 3-288 0,1 4 160 15,5 3-160-15,-1 2 128 16,-2 5-128-16,4 0 0 15,1 4 0-15,5-1 0 0,2-2 0 16,1-2 0-16,4-2 0 0,1 0 0 0,2 2 0 16,2-1 0-16,2-1 0 0,-1 0 0 15,3 1 0-15,-1 1 0 0,1-1 0 16,1 1 0-16,1 1 0 0,0-2 0 16,1-3 0-16,0 1 0 15,2 1 144-15,3-4-144 0,2 1 160 16,0-2-160-16,-1-3 160 0,0-1-160 15,1-3 160-15,4-3-160 0,-2 5 160 0,2-8-160 16,-1-1 160-16,1-6-160 0,3-2 192 16,1 0-64-16,2-2-128 0,2-6 192 0,-2-2-192 15,3 2 176-15,1-2-176 0,1-2 160 0,4-3-16 16,-2-1 0-16,0-5 0 0,3 0 0 16,-2-3-16-16,-2 2 0 0,0-2 0 15,-1-1 0-15,1 1 0 0,-2-5 0 0,2-2 0 16,1-4 0-16,0 1-128 15,-2 1 160-15,3-2-160 16,0-2 160-16,-2-2-160 0,-2-3 128 16,-3 0-128-16,0-7 128 0,-2 1-128 0,-3-5 160 15,-2-4-160-15,-1 1 160 0,-3-2-160 0,-10 1 0 0,12-9 0 16,-3 1 0-16,-2-3 0 0,-2-1 0 16,-1-6-160-16,-1-2 160 15,0-5-1856-15,-3-1-256 16,0-6-64-16</inkml:trace>
  <inkml:trace contextRef="#ctx0" brushRef="#br0" timeOffset="16784.84">25949 10803 18431 0,'0'0'1632'0,"0"0"-1312"0,0 0-320 0,9-6 0 0,-9 6 160 0,6-7-32 0,-1 1-128 0,-5 6 192 16,3-10-16-16,-3 10-16 0,0-7 0 0,-2-2 0 0,-1 2 736 0,0-2 160 0,-1 1 32 0,-1-1 0 0,-3 0 112 0,0 2 16 16,1-1 16-16,-4 1 0 0,-2-4-208 0,2 4-32 15,-5 1-16-15,0 1 0 0,-3 2-320 0,-2 0-64 16,-4-3-16-16,-3 5 0 0,-4 0-144 0,-5 1-48 0,-5 0 0 15,-2 0 0-15,-2 1-128 16,2 3-16-16,1-1-16 0,-2-1 0 16,1-1-32-16,2 2 0 0,2-1 0 0,-2 1 0 15,-4 1 48-15,-3 1 0 0,-2-1 0 0,0 6 0 16,0-2 16-16,1 7 0 0,-1 0 0 0,4 4 0 0,1 0-112 16,-1 3-16-16,0-1 0 0,-5 2 0 15,0 0-128-15,-1 3 0 0,3 3 0 16,0 4 0-16,3 0 0 0,-3 4 0 0,2 2 0 0,0 6 0 15,0 2 0-15,-2 5 0 0,-2 1 0 16,0 1 0-16,1 1 0 16,-1 1 0-16,2 2 0 0,2 1 0 15,3 1 0-15,5 5 0 0,2 0 0 16,1 0 0-16,0-7 0 0,1 1 0 16,3-2 0-16,0-1 0 0,3 0 0 15,3-1 0-15,3 0 0 0,2-1 0 16,1-1 0-16,2 2 128 0,1 0-128 15,1-2 0-15,1-4 0 16,0 3 0-16,1 3 0 0,0 0 0 0,2 1 0 0,3-1 0 16,1 1 128-16,4 3-128 0,1-1 0 0,2-3 0 15,2-2 0-15,2 1 0 16,6 0 0-16,2 0 0 0,4-2 0 0,4 3 0 16,6-2 0-16,0 2 0 0,5-2 0 0,3-1 0 0,6 1 0 0,2 0 0 15,0-4 0-15,2 1 0 0,-1-1-128 16,2 1 128-16,2 1 0 0,0 0 0 0,1-3 0 15,0-1 0-15,2-3 0 0,2 1 0 16,1-3 0-16,0 4 0 0,-6-6 0 0,0 2 0 0,-6-2 0 0,3-4 0 16,0 0 0-16,4-2 0 15,1-2 0-15,9-1 0 0,-2-5 0 16,4-3 0-16,1-2 0 16,-1-2 0-16,-6-3 128 0,4 1-128 0,1-3 160 15,5 0-160-15,2 2 192 0,1-2-192 0,-2 0 176 0,-3-1-176 16,-6-3 160-16,-4 1-160 0,-3-2 144 15,-2 2-144-15,-1 1 128 16,-1-2-128-16,-1 2 208 0,-1-2-32 16,-3 0-16-16,-1 2 0 15,-4-1 208-15,-3 0 32 0,-3-3 16 16,-3 2 0-16,-3-1-48 0,-2 0-16 0,-5-1 0 16,-3 1 0-16,-3-4 16 0,-2 0 0 0,-6-5 0 15,0 0 0-15,0 0 64 0,0 0 16 0,0 0 0 0,0 0 0 16,0 0 64-16,0 0 32 0,0 0 0 0,-4 7 0 0,4-7-224 15,-4 5-32-15,-2-1-16 0,-3 1 0 0,0-3-272 0,-1 0 128 16,0 1-128-16,1-2 0 0,-1 0 0 16,-2-1 0-16,1-1 0 0,0 1-192 0,-1-1-352 0,-2-1-64 15,-4-1-16-15,2-4 0 0,-2 0-1936 16,3-2-400-16,-3-1-80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2021 3679 0 0,'0'0'284'0'0,"-1"2"-186"0"0,-2 4 63 0 0,3-4 620 0 0,0-2 269 0 0,0 0 50 0 0,-1 0-909 0 0,1 1 0 0 0,0-1 1 0 0,0 0-1 0 0,0 0 1 0 0,0 0-1 0 0,-1 0 0 0 0,1 1 1 0 0,0-1-1 0 0,0 0 1 0 0,-1 0-1 0 0,1 0 0 0 0,0 0 1 0 0,0 0-1 0 0,0 0 1 0 0,-1 0-1 0 0,1 0 0 0 0,0 0 1 0 0,0 0-1 0 0,-1 0 0 0 0,1 0 1 0 0,0 0-1 0 0,0 0 1 0 0,-1 0-1 0 0,1 0-191 0 0,0-6 183 0 0,-1 0-1 0 0,1 0 1 0 0,1 0 0 0 0,-1 0 0 0 0,1 0-1 0 0,-1 0 1 0 0,1 1 0 0 0,0-1-1 0 0,1 0 1 0 0,1-5-183 0 0,4-10 196 0 0,1-1 1 0 0,2-2-197 0 0,-7 18 117 0 0,47-107 875 0 0,23-58 371 0 0,-42 93-867 0 0,40-106 527 0 0,11-47-126 0 0,-21 54-386 0 0,15-36-45 0 0,54-141-148 0 0,-104 284-300 0 0,13-36-23 0 0,3-13-1015 0 0,-32 93-104 0 0,-2 2-876 0 0,-1 1-3931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2250 4607 0 0,'0'0'354'0'0,"0"0"-92"0"0,0 0 484 0 0,2 0 234 0 0,3 0-541 0 0,0-1 0 0 0,1 1 0 0 0,-1-1 1 0 0,0 0-1 0 0,0-1 0 0 0,0 0 0 0 0,0 0 1 0 0,0 0-1 0 0,4-3-439 0 0,13-11 379 0 0,0 0 0 0 0,-1-2 0 0 0,0-2 0 0 0,-2 0 0 0 0,10-12-379 0 0,-3-2 259 0 0,0-1 0 0 0,-2-2 0 0 0,8-16-259 0 0,-8 7 615 0 0,-1-2 0 0 0,4-13-615 0 0,35-103 1342 0 0,-43 114-957 0 0,13-41 627 0 0,0-14-1012 0 0,40-141 723 0 0,32-115-270 0 0,-42 118-225 0 0,-43 155 64 0 0,8-72-292 0 0,-2-73 280 0 0,-24 198-314 0 0,-1 21-2922 0 0,0 8 137 0 0,0 5-3076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2230 3093 1375 0 0,'0'1'107'0'0,"0"6"512"0"0,-1-1 0 0 0,0 1 0 0 0,0-1 0 0 0,-1 6-619 0 0,-3 15 2057 0 0,2 11-613 0 0,3-36-1248 0 0,-1 0-4 0 0,-2 17 221 0 0,-2 6 414 0 0,5-23-643 0 0,-1-1 3 0 0,1-1-106 0 0,0 0 1 0 0,0 1-1 0 0,0-1 1 0 0,-1 0-1 0 0,1 0 1 0 0,0 0-1 0 0,0 0 0 0 0,0 0 1 0 0,0 0-1 0 0,0 0 1 0 0,0 1-1 0 0,0-1 1 0 0,0 0-1 0 0,0 0 0 0 0,0 0 1 0 0,0 0-1 0 0,0 0 1 0 0,0 1-1 0 0,0-1 1 0 0,0 0-1 0 0,0 0 0 0 0,0 0 1 0 0,0 0-1 0 0,0 1 1 0 0,0-1-1 0 0,0 0 1 0 0,0 0-1 0 0,0 0 0 0 0,0 0 1 0 0,0 0-1 0 0,0 1 1 0 0,0-1-1 0 0,0 0 1 0 0,0 0-1 0 0,0 0 1 0 0,0 0-1 0 0,0 0 0 0 0,0 1 1 0 0,0-1-82 0 0,5-1 2725 0 0,-4 0-3533 0 0,1 1 916 0 0,-2 0 16 0 0,0 0 4 0 0,2-1 0 0 0,15-12 256 0 0,-13 10-266 0 0,1 0-26 0 0,0 0 92 0 0,2-2-45 0 0,-1 0 1 0 0,1-1 0 0 0,-1 0 0 0 0,0 0 0 0 0,1-2-140 0 0,1-1 125 0 0,-6 6-65 0 0,1 0 0 0 0,-1 0 1 0 0,0-1-1 0 0,0 1 0 0 0,1-3-60 0 0,2-3 111 0 0,-3 6-58 0 0,-1 0 0 0 0,1-1 0 0 0,0 0 0 0 0,0-1-53 0 0,-1 2 29 0 0,0 0 1 0 0,1-1-1 0 0,-1 2 0 0 0,2-3-29 0 0,8-16 217 0 0,15-38 31 0 0,-5 11-8 0 0,-15 36-148 0 0,-2 0-1 0 0,1 0 1 0 0,-1-1-1 0 0,0 0 0 0 0,-1 0 1 0 0,-1-1-1 0 0,2-6-91 0 0,-3 13 48 0 0,0 0 0 0 0,0 1 0 0 0,1 0 0 0 0,1-5-48 0 0,3-9 80 0 0,0-7 30 0 0,-5 20-69 0 0,7-30 78 0 0,-4 16-49 0 0,0 0-8 0 0,-1 0 0 0 0,2-19-62 0 0,-6 36 2 0 0,4-10 40 0 0,-2 8-15 0 0,5-30 82 0 0,0-5 53 0 0,-2 3-77 0 0,-2 26-39 0 0,0 0 0 0 0,-1-1 1 0 0,1-7-47 0 0,-2 13 28 0 0,1 1 1 0 0,0-1 0 0 0,0 0-1 0 0,2-2-28 0 0,2-18 99 0 0,-2-1-35 0 0,6-41 152 0 0,3 2 67 0 0,-8 42-205 0 0,12-54 46 0 0,-12 54-112 0 0,-1 12 32 0 0,-1 4-9 0 0,0-1 0 0 0,1-11-35 0 0,3-13 163 0 0,2-4-163 0 0,-2 9 45 0 0,1 0 30 0 0,-7 26-72 0 0,1 1-1 0 0,-1 0 1 0 0,1-1-1 0 0,-1 1 1 0 0,1-1-1 0 0,-1 1 1 0 0,0-1-3 0 0,2-21 53 0 0,-1 18-49 0 0,-1 0 0 0 0,1 0 1 0 0,-1 0-1 0 0,-1 0 0 0 0,1-4-4 0 0,-1-10 54 0 0,1 11-24 0 0,0-1 1 0 0,1 0-1 0 0,1-9-30 0 0,-1 8 19 0 0,0 0 0 0 0,0-4-19 0 0,-1 12 11 0 0,0 0-1 0 0,0 0 0 0 0,0 0 1 0 0,1 0-1 0 0,-1 1 1 0 0,1-1-1 0 0,-1 0 0 0 0,2-1-10 0 0,0-3 14 0 0,-1 0-1 0 0,0 1 0 0 0,1-1 0 0 0,-2-1-13 0 0,2 0 35 0 0,-2 1 1 0 0,1-1-1 0 0,-1 0 0 0 0,0-2-35 0 0,0 1 3 0 0,0-14 69 0 0,0 0-1 0 0,-1-67 99 0 0,2 41-148 0 0,-1 37 20 0 0,1-6-29 0 0,-1 8-17 0 0,-1-11 59 0 0,0 9 24 0 0,0-1 0 0 0,-3-11-79 0 0,-2-8 97 0 0,0-27 35 0 0,4 43-128 0 0,0-1 21 0 0,0 0-1 0 0,1-10-24 0 0,-1-10 11 0 0,1 30-11 0 0,0 0 0 0 0,0 1 0 0 0,0-1 0 0 0,-1-1 0 0 0,0-6 0 0 0,0 0 5 0 0,-7-55 43 0 0,0 8-37 0 0,8 56-11 0 0,-3-22 0 0 0,4 23 0 0 0,-15-63 11 0 0,13 63 31 0 0,1 1-30 0 0,-1-1 0 0 0,1 0 0 0 0,0 0 0 0 0,0 0-1 0 0,0-2-11 0 0,-1-2 16 0 0,-5-15-5 0 0,2 5 11 0 0,2 8-6 0 0,0 0-1 0 0,-3-8-15 0 0,-2-3 30 0 0,-1-2 4 0 0,3 13-19 0 0,3 6-5 0 0,1-1 0 0 0,-1 0 0 0 0,1 0-1 0 0,0 0 1 0 0,0-1-10 0 0,-10-25 0 0 0,9 24 3 0 0,-1 0 0 0 0,0 0 0 0 0,0 0 1 0 0,-1-1-4 0 0,-3-3 51 0 0,0-2-51 0 0,1 3 0 0 0,-6-4 0 0 0,8 7 0 0 0,3 4 0 0 0,-1 1 0 0 0,1-1 0 0 0,0 1 0 0 0,-1 0 0 0 0,0 0 0 0 0,1 0 0 0 0,-1 0 0 0 0,-2-1 0 0 0,-3-3 0 0 0,-13-16 0 0 0,18 19 13 0 0,0 0-1 0 0,0 0 0 0 0,0-1 1 0 0,0 0-1 0 0,-1-1-12 0 0,4 4 1 0 0,-1-1-1 0 0,0 1 0 0 0,0 0 0 0 0,0 0 1 0 0,0 0-1 0 0,0 0 0 0 0,-1-1 0 0 0,-1 0 0 0 0,-25-23 0 0 0,25 22 0 0 0,-1-1 0 0 0,1 0 0 0 0,0 0 0 0 0,-1-1 0 0 0,2 0 0 0 0,-2-1 0 0 0,3 4 0 0 0,-8-9 0 0 0,-16-17 0 0 0,-8-7 0 0 0,27 29 0 0 0,0-1 0 0 0,0 1 0 0 0,1-1 0 0 0,-1-1 0 0 0,0-2 0 0 0,5 9 0 0 0,1 0 0 0 0,-1-1 0 0 0,0 1 0 0 0,1 0 0 0 0,-1 0 0 0 0,0 0 0 0 0,0 0 0 0 0,0 0 0 0 0,1 0 0 0 0,-1 1 0 0 0,0-1 0 0 0,0 0 0 0 0,0 0 0 0 0,0 1 0 0 0,0-1 0 0 0,-3-1 0 0 0,-9-12 0 0 0,12 12 0 0 0,0 1 0 0 0,-1-1 0 0 0,1 0 0 0 0,-1 1 0 0 0,1-1 0 0 0,-1 1 0 0 0,0-1 0 0 0,0 1 0 0 0,1 0 0 0 0,-1 0 0 0 0,0 0 0 0 0,0 0 0 0 0,0 1 0 0 0,-5-2 0 0 0,0-2 0 0 0,-6-8 0 0 0,11 9 0 0 0,-1 1 0 0 0,0-1 0 0 0,0 1 0 0 0,0 0 0 0 0,0 0 0 0 0,0 0 0 0 0,0 0 0 0 0,0 0 0 0 0,-1 1 0 0 0,-1-2 0 0 0,1 1 0 0 0,-1-1 0 0 0,1 0 0 0 0,-4-3 0 0 0,4 1 0 0 0,-1 2 0 0 0,0-1 0 0 0,-1 0 0 0 0,-2-2 0 0 0,4 3 0 0 0,0 1 0 0 0,1-1 0 0 0,-1 1 0 0 0,-3-2 0 0 0,-14-6 64 0 0,11 4-64 0 0,0 2 0 0 0,-2 2 0 0 0,-35-6 0 0 0,23 6 0 0 0,17 2 0 0 0,0 0 0 0 0,0-1 0 0 0,0-1 0 0 0,0 0 0 0 0,-1 0 0 0 0,1-1 0 0 0,3 1 0 0 0,0 1 0 0 0,0-1 0 0 0,0 1 0 0 0,0 0 0 0 0,-1 0 0 0 0,-1 0 0 0 0,-3 1 0 0 0,0-2 0 0 0,0 1 0 0 0,0-2 0 0 0,-5-2 0 0 0,-20-4 0 0 0,-27 2 0 0 0,-3-1 0 0 0,57 7 0 0 0,0 0 0 0 0,-1 0 0 0 0,1 1 0 0 0,-4 1 0 0 0,1 0 0 0 0,8-2 0 0 0,1 1 0 0 0,0-1 0 0 0,0 1 0 0 0,0-1 0 0 0,1 1 0 0 0,-1 0 0 0 0,0-1 0 0 0,0 1 0 0 0,0 0 0 0 0,0 0 0 0 0,0 0 0 0 0,0 0 0 0 0,0 0 0 0 0,-7 0 0 0 0,-10 3 0 0 0,15-2 0 0 0,-12-3 0 0 0,12 1 0 0 0,-11 0 0 0 0,4 1 0 0 0,-1 0 0 0 0,0 0 0 0 0,0 1 0 0 0,-1-2 0 0 0,9 0 0 0 0,-15 0 0 0 0,-5 1 0 0 0,22 0 0 0 0,-4-1 16 0 0,-1 1 0 0 0,0 0 0 0 0,0 0 0 0 0,-2 1-16 0 0,-23 8 0 0 0,20-6 0 0 0,2 3 0 0 0,4-3 0 0 0,-3 1 0 0 0,1 0 0 0 0,0 0 0 0 0,-5 1 0 0 0,12-5 0 0 0,-5 2 0 0 0,0 0 0 0 0,-1 0 0 0 0,1-1 0 0 0,-4 1 0 0 0,-4 0 0 0 0,10-1 0 0 0,0 2 0 0 0,1-1 0 0 0,-12 5 0 0 0,1-1 0 0 0,8-3 0 0 0,0-1 0 0 0,-1 1 0 0 0,1 0 0 0 0,-1 1 0 0 0,-2 1 0 0 0,0 0 0 0 0,-5 2 0 0 0,-2 2 0 0 0,13-9 0 0 0,1 1 0 0 0,0-1 0 0 0,0 1 0 0 0,0 0 0 0 0,0-1 0 0 0,0 1 0 0 0,0 0 0 0 0,-1 0 0 0 0,2 0 0 0 0,-1 0 0 0 0,-1 1 0 0 0,0 1 0 0 0,-3 1 0 0 0,0 0 0 0 0,0-1 0 0 0,-1 0 0 0 0,1 0 0 0 0,-2 0 0 0 0,-4 3 0 0 0,9-3 0 0 0,-1 0 0 0 0,-20 23 0 0 0,-9 4 0 0 0,21-19 0 0 0,9-7 0 0 0,-1-1 0 0 0,0-1 0 0 0,0 0 0 0 0,-8 9 0 0 0,-4 7 0 0 0,8-7 0 0 0,3-4 0 0 0,-12 20 0 0 0,11-21 0 0 0,-12 23 0 0 0,15-25 0 0 0,-10 17 0 0 0,-2 4 0 0 0,7-13 0 0 0,-6 7 0 0 0,9-15 0 0 0,1 1 0 0 0,0-1 0 0 0,0 1 0 0 0,0 0 0 0 0,0 0 0 0 0,1 0 0 0 0,-1 1 0 0 0,-5 14 0 0 0,-6 11 0 0 0,1-2 0 0 0,-1 9 0 0 0,9-24 0 0 0,3-10 0 0 0,0-3 0 0 0,1 1 0 0 0,0 0 0 0 0,0 0 0 0 0,0 1 0 0 0,0-1 0 0 0,0 0 0 0 0,0 0 0 0 0,1 1 0 0 0,-16 38 0 0 0,0-5 0 0 0,12-25 0 0 0,0 0 0 0 0,0-1 0 0 0,1 2 0 0 0,-1 5 0 0 0,3-13 0 0 0,-5 15 0 0 0,-7 21 0 0 0,9-29 0 0 0,-1 4 0 0 0,0 1 0 0 0,1 0 0 0 0,1 0 0 0 0,-7 22 0 0 0,-3 4 0 0 0,12-39 0 0 0,0 2 0 0 0,-1 1 0 0 0,0-1 0 0 0,0 1 0 0 0,-1-1 0 0 0,1 0 0 0 0,-3 3 0 0 0,4-6 0 0 0,-1 1 0 0 0,1 0 0 0 0,-1 0 0 0 0,1 0 0 0 0,-1 2 0 0 0,-6 18 0 0 0,-4 8 0 0 0,11-27 0 0 0,-3 9 0 0 0,1-7 0 0 0,-10 30 0 0 0,1 0 0 0 0,-6 27 0 0 0,12-41 0 0 0,-1 0 0 0 0,-6 12 0 0 0,3-6 0 0 0,-15 28 0 0 0,12-23 0 0 0,-6 10 0 0 0,-4 8 0 0 0,13-27 0 0 0,1 0 0 0 0,0 3 0 0 0,5-12 0 0 0,-5 17 0 0 0,-6 12 0 0 0,10-31 0 0 0,1 1 0 0 0,1-1 0 0 0,0 1 0 0 0,0-1 0 0 0,1 3 0 0 0,-1-4 0 0 0,-5 15 0 0 0,0-1 0 0 0,2 4 0 0 0,2-14 0 0 0,-5 14 0 0 0,2-7 0 0 0,-2 7 0 0 0,-11 25 0 0 0,18-50 0 0 0,-6 17 0 0 0,-1 8 0 0 0,-3 10 0 0 0,-1-3 0 0 0,2 2 0 0 0,1 0 0 0 0,-28 110 0 0 0,1-5 0 0 0,25-83 0 0 0,-2 29 0 0 0,-4 23 0 0 0,14-91 0 0 0,1 9 0 0 0,-3 15 0 0 0,-7 38 0 0 0,8-57 0 0 0,2 0 0 0 0,0 0 0 0 0,1 6 0 0 0,0 82 0 0 0,3-73 0 0 0,1 4 0 0 0,-1-12 0 0 0,0-18 0 0 0,0 1 0 0 0,1 7 0 0 0,1 1 109 0 0,-1 0-1 0 0,-1 6-108 0 0,0-15 23 0 0,1 10-74 0 0,-1-14 29 0 0,-1-1-1 0 0,1 9 23 0 0,-2 113 23 0 0,0-10 18 0 0,1 2-41 0 0,0-68 0 0 0,2-19 0 0 0,0-1 0 0 0,3 1 0 0 0,0-2 0 0 0,4 12 0 0 0,-4-21 0 0 0,2-2 0 0 0,1 2 0 0 0,7 26 0 0 0,-6-19 0 0 0,-4-19 0 0 0,-1 0 0 0 0,1 11 0 0 0,3 16 0 0 0,-2-10 0 0 0,1 25 0 0 0,-3-28 0 0 0,3 12 0 0 0,1 10 0 0 0,-6-38 0 0 0,1-1 0 0 0,0 1 0 0 0,1 1 0 0 0,1 4 0 0 0,1 6 0 0 0,5 18 0 0 0,1 12 0 0 0,-8-32 14 0 0,-1-4 23 0 0,1 0-1 0 0,-2 0 1 0 0,0 0-1 0 0,0 12-36 0 0,0 19 0 0 0,0-19 0 0 0,0-11 17 0 0,-1-15-9 0 0,-1 0 1 0 0,1-1 0 0 0,-1 1-1 0 0,0 0 1 0 0,1 2-9 0 0,-2 24 4 0 0,1-1 0 0 0,1 1 0 0 0,1 1-4 0 0,10 58 0 0 0,-4-34 0 0 0,12 91 0 0 0,-12-94 0 0 0,-3-24 0 0 0,0 14 0 0 0,-1 4 0 0 0,2-1 0 0 0,2 7 0 0 0,-4-27 0 0 0,3 12 0 0 0,-6-31 0 0 0,19 66 0 0 0,-13-48 0 0 0,-2-6 0 0 0,1 0 0 0 0,1-1 0 0 0,7 16 0 0 0,-10-26 0 0 0,5 10 0 0 0,9 15 0 0 0,-10-19 0 0 0,-1 0 0 0 0,4 11 0 0 0,-4-10 0 0 0,-2-4 13 0 0,-1-1 0 0 0,1 0 0 0 0,1 0-1 0 0,-1-1 1 0 0,5 5-13 0 0,23 25-144 0 0,26 23 144 0 0,-55-58 0 0 0,-1 1 0 0 0,0 0 0 0 0,2 2 0 0 0,-3-3 0 0 0,1 1 0 0 0,-1-1 0 0 0,1 0 0 0 0,0 0 0 0 0,0-1 0 0 0,2 3 0 0 0,10 5 0 0 0,-1 1 0 0 0,4 5 0 0 0,-8-8 0 0 0,-1 0 0 0 0,10 4 0 0 0,4 4 0 0 0,-3-3 0 0 0,13 6 0 0 0,5 3 0 0 0,-31-18 0 0 0,-4-3 0 0 0,0 0 0 0 0,1 1 0 0 0,-1-1 0 0 0,0 1 0 0 0,1 1 0 0 0,1 1 0 0 0,17 9 0 0 0,-18-11 0 0 0,14 5 0 0 0,5 4 0 0 0,-8-3 0 0 0,-2-3-3 0 0,-7-3 7 0 0,-1 1-1 0 0,1-1 1 0 0,-1 1-1 0 0,0 0 1 0 0,1 1-4 0 0,-3-1 26 0 0,1-1-1 0 0,-1-1 1 0 0,1 1 0 0 0,1 0-26 0 0,18 8 34 0 0,-8-5-34 0 0,0 0 0 0 0,0 0 0 0 0,12 2 0 0 0,-20-5 0 0 0,8 4-44 0 0,-9-3 21 0 0,-1-1-1 0 0,1-1 1 0 0,0 1 0 0 0,-1-1-1 0 0,1-1 1 0 0,2 1 23 0 0,-6-1 0 0 0,12 1 24 0 0,-1-1 0 0 0,1 0 0 0 0,-1-1 0 0 0,2-2-24 0 0,-5 1-22 0 0,0 0-1 0 0,-1-2 1 0 0,6-2 22 0 0,9-3-29 0 0,7-3 109 0 0,-20 9-83 0 0,0 0 0 0 0,-1-2 0 0 0,1 0 1 0 0,-1 0-1 0 0,0-1 0 0 0,6-5 3 0 0,10-11 65 0 0,4-4-65 0 0,-13 12 0 0 0,-13 11 0 0 0,8-7 0 0 0,9-5 0 0 0,-10 7 0 0 0,-5 3 0 0 0,1-2 0 0 0,2-1 0 0 0,10-11 0 0 0,-14 15 0 0 0,0 0 0 0 0,0-1 0 0 0,0 0 0 0 0,1-1 0 0 0,0-1 0 0 0,30-36 0 0 0,-20 22 0 0 0,-8 10 0 0 0,2 1-14 0 0,-5 4-6 0 0,1 0-1 0 0,-1-1 1 0 0,1 1-1 0 0,-1-2 21 0 0,-2 3 0 0 0,1 0 0 0 0,0 0 0 0 0,4-3 0 0 0,5-7 0 0 0,7-7 0 0 0,-14 16 0 0 0,-1 1 0 0 0,0-1 0 0 0,0 0 0 0 0,2-5 0 0 0,-3 4 4 0 0,2 0 0 0 0,-1 1 0 0 0,1-1 0 0 0,-1 1 0 0 0,1 1 0 0 0,6-4-4 0 0,-3 1-4 0 0,0 0 0 0 0,4-7 4 0 0,19-18-19 0 0,-22 23 20 0 0,0-1 0 0 0,0 0 0 0 0,7-12-1 0 0,-6 7 0 0 0,3-5 0 0 0,0-1 0 0 0,3-10 0 0 0,0 1 0 0 0,-9 16 0 0 0,4-7 0 0 0,1-7 0 0 0,2 2 0 0 0,4-7 0 0 0,-15 29 11 0 0,0-1-1 0 0,-1 0 1 0 0,0 0-1 0 0,0 0 1 0 0,1-5-11 0 0,3-5 19 0 0,0 3 7 0 0,0 0 0 0 0,2 0-26 0 0,3-7 20 0 0,-10 18-20 0 0,-1-1 0 0 0,0 0 0 0 0,1 1 0 0 0,0-1 0 0 0,0 1 0 0 0,0-1 0 0 0,2-1 0 0 0,47-70 0 0 0,-48 69 0 0 0,0 1 0 0 0,0-1 0 0 0,0 1 0 0 0,-1-1 0 0 0,2-2 0 0 0,0-2 0 0 0,65-110 0 0 0,-62 106 0 0 0,2 1 0 0 0,-1 0 0 0 0,1 1 0 0 0,1 0 0 0 0,6-6 0 0 0,-8 9 0 0 0,-1 0 0 0 0,5-8 0 0 0,7-8 0 0 0,34-37 0 0 0,-29 31 0 0 0,-19 24 0 0 0,-3 3 0 0 0,1 0 0 0 0,0-1 0 0 0,-1 0 0 0 0,3-4 0 0 0,-1 0 0 0 0,-1 5 0 0 0,6-12 0 0 0,-1 2 0 0 0,-1-1 0 0 0,8-10 0 0 0,6-11 0 0 0,-6 9 0 0 0,-8 13 0 0 0,11-13 0 0 0,-10 14 0 0 0,37-51 117 0 0,-33 46-111 0 0,-2 0 0 0 0,1-2-6 0 0,-1 2 0 0 0,0 0-1 0 0,4-3 1 0 0,12-10 0 0 0,-23 26 0 0 0,9-11 0 0 0,-3 7 0 0 0,-2 2-11 0 0,-5 5-238 0 0,-1 4-830 0 0,3 9-334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530 2836 2303 0 0,'-2'2'167'0'0,"-2"3"-98"0"0,-4 3 405 0 0,0 1 0 0 0,-1 3-474 0 0,8-11 1086 0 0,0 1 46 0 0,-3 5-111 0 0,3-6-506 0 0,1-1-218 0 0,0 0-45 0 0,-1 2-13 0 0,-4 3-14 0 0,4-3-8 0 0,1-2-1 0 0,0 0-18 0 0,0 0-78 0 0,0 0-31 0 0,0 0-8 0 0,0 0 7 0 0,0 0 35 0 0,0 0 18 0 0,0 0 3 0 0,0 0 8 0 0,0 0 35 0 0,0 0 18 0 0,0 0 3 0 0,0 0 3 0 0,0 0 10 0 0,0 0 3 0 0,0 0 0 0 0,0 0 7 0 0,0 0 29 0 0,1-1 17 0 0,5-4 3 0 0,-5 4-4 0 0,-1 1-17 0 0,2-1-10 0 0,14-10 471 0 0,-14 10-496 0 0,-1-1 0 0 0,3-3 120 0 0,1-1 0 0 0,-1 1 0 0 0,2-6-344 0 0,-3 5 202 0 0,0 1 0 0 0,-1-1 0 0 0,0 0-1 0 0,0-1 1 0 0,0 1 0 0 0,-1-1-202 0 0,8-39 828 0 0,-6 28-595 0 0,0-11 59 0 0,0-3 8 0 0,-1 18-127 0 0,0-1 1 0 0,-1 1-1 0 0,-1-6-173 0 0,2-15 296 0 0,-1 17-141 0 0,0 1 0 0 0,-1 0-1 0 0,-1-6-154 0 0,1 7 110 0 0,0-1-1 0 0,1-12-109 0 0,1-13 93 0 0,-3-27 34 0 0,3-98 170 0 0,5 62-59 0 0,-5-46 38 0 0,-3 101-58 0 0,-6-50-218 0 0,-2 15 132 0 0,4 53-78 0 0,-1-7 26 0 0,-2-26-21 0 0,-2-29 20 0 0,9 68-58 0 0,-1 1 76 0 0,0-11-97 0 0,-3-96 102 0 0,1 56-66 0 0,4 63-29 0 0,0 0 22 0 0,-1 0-1 0 0,-2-11-28 0 0,-1-5 59 0 0,0-15-59 0 0,3 17 34 0 0,-2 1 1 0 0,-2-4-35 0 0,-5-45 64 0 0,-22-96 64 0 0,27 134-128 0 0,4 23 0 0 0,-1 1 0 0 0,-2-3 0 0 0,-1-6 16 0 0,-1 1 0 0 0,-1 0 0 0 0,0 1 0 0 0,-3-3-16 0 0,-12-33 75 0 0,-21-52-22 0 0,34 91-40 0 0,0 1-1 0 0,-1 0 1 0 0,-1 1 0 0 0,1 0-1 0 0,-3-1-12 0 0,7 9 1 0 0,2 2-1 0 0,-1-1 0 0 0,-4-2 0 0 0,4 3 0 0 0,0 1 0 0 0,1-1 0 0 0,-4-5 0 0 0,-17-21 0 0 0,14 17 0 0 0,-7-10 0 0 0,12 16 0 0 0,0 0 0 0 0,0 1 0 0 0,-1 0 0 0 0,0 0 0 0 0,0 1 0 0 0,-2-1 0 0 0,-7-4 0 0 0,13 10 0 0 0,-4-3 0 0 0,0 0 0 0 0,-1 0 0 0 0,1 1 0 0 0,0 0 0 0 0,-3 1 0 0 0,3 0 0 0 0,-4-1 0 0 0,8 3 0 0 0,2 0 0 0 0,-1 1 0 0 0,1-1 0 0 0,-1 0 0 0 0,0 0 0 0 0,1 0 0 0 0,-1 0 0 0 0,1-1 0 0 0,-1 1 0 0 0,0-1 0 0 0,-9-1 0 0 0,2-1 0 0 0,-1 1 0 0 0,2-2-12 0 0,6 3-47 0 0,4 0 5 0 0,3-2 43 0 0,2-1 11 0 0,4-3-10 0 0,-8 7-13 0 0,0 0 3 0 0,-1 0 13 0 0,1-1 4 0 0,9 4 2 0 0,16 6-9 0 0,-27-8 5 0 0,0-1 0 0 0,0 0 0 0 0,0 1 0 0 0,-1-1 1 0 0,1 1-1 0 0,0-1 0 0 0,0 1 0 0 0,-1-1 0 0 0,1 1 1 0 0,0 0-1 0 0,0 0 5 0 0,3 3-1 0 0,15 11-7 0 0,-4-4-11 0 0,-1 0 1 0 0,0 2-1 0 0,9 10 19 0 0,15 23-32 0 0,-2 2 0 0 0,28 50 32 0 0,-51-76-7 0 0,-1 1 0 0 0,-1 1 0 0 0,3 11 7 0 0,26 77-34 0 0,-17-44 25 0 0,13 41 9 0 0,24 110 0 0 0,-24-60 0 0 0,2 50 0 0 0,-17-100 0 0 0,3 24 0 0 0,-7 8 0 0 0,-15-102 0 0 0,0 0 0 0 0,-2 25 0 0 0,-11 146 64 0 0,-13 54-64 0 0,17-209 0 0 0,-1 1 0 0 0,-5 13 0 0 0,4-25 0 0 0,-14 51 0 0 0,19-75 0 0 0,2-15 0 0 0,-2 8 0 0 0,-1-1 0 0 0,-2 5 0 0 0,1 0 0 0 0,3-5 0 0 0,3-11 0 0 0,0-3 0 0 0,0-8 0 0 0,2-13 0 0 0,3-22 0 0 0,37-339 0 0 0,-26 207 1 0 0,1-5-4 0 0,-8-1 69 0 0,-10 93-23 0 0,-9-83-43 0 0,-21-88 32 0 0,18 168 16 0 0,-8-53-43 0 0,-6-1-5 0 0,15 88 32 0 0,-4-3-32 0 0,10 40 8 0 0,-1 2 0 0 0,-1-1 0 0 0,0 1 0 0 0,-6-10-8 0 0,-9-17 39 0 0,13 27 7 0 0,0-1-1 0 0,-1 2 0 0 0,-6-9-45 0 0,0 6 78 0 0,0 1-1 0 0,-1 2 1 0 0,-19-17-78 0 0,29 30 1 0 0,1 0 0 0 0,-4-1-1 0 0,5 3-8 0 0,1 0 0 0 0,-1 0 1 0 0,-3-4 7 0 0,8 7-100 0 0,1 1 6 0 0,-1-1-128 0 0,-2-3-594 0 0,2 2-264 0 0,1 2-51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42 2263 4807 0 0,'0'0'216'0'0,"0"0"11"0"0,-1-2-82 0 0,1 1-8 0 0,-1 0-1 0 0,0 0 0 0 0,0 0 0 0 0,0 0 0 0 0,0 0 0 0 0,0 1 0 0 0,0-1 0 0 0,0 0 0 0 0,0 0 1 0 0,0 1-1 0 0,-1-1-136 0 0,1 1 346 0 0,1 0 6 0 0,0 0-1 0 0,-1 1-6 0 0,-5 3-1 0 0,5-2 0 0 0,0-1-5 0 0,-2 4 144 0 0,0 0 0 0 0,0 0 0 0 0,-2 5-483 0 0,4-8 204 0 0,1 0-4 0 0,-3 6 0 0 0,2-6 0 0 0,1-2 0 0 0,0 0 0 0 0,0 0 10 0 0,0 0 36 0 0,0 0 12 0 0,0 0 4 0 0,0 0 2 0 0,0 0 0 0 0,0 0 0 0 0,0 0 0 0 0,0 0-9 0 0,2-1-40 0 0,1-3-131 0 0,-1 0 1 0 0,1 1-1 0 0,-1-2 1 0 0,1 1-1 0 0,-1 0 1 0 0,0 0-1 0 0,1-5-84 0 0,13-36 235 0 0,-14 38-211 0 0,11-37 149 0 0,-2 7 20 0 0,0 1 0 0 0,2 1 0 0 0,6-9-193 0 0,73-139 561 0 0,-5 13-138 0 0,-65 120-126 0 0,14-47-297 0 0,-4 10 175 0 0,14-21 52 0 0,-8 17-54 0 0,-23 53-128 0 0,38-88 150 0 0,-21 45-57 0 0,-17 40-86 0 0,0-3 89 0 0,5-20-141 0 0,-8 21 152 0 0,13-28-152 0 0,-1 11 20 0 0,25-64 48 0 0,-41 102-29 0 0,10-17-39 0 0,2-6 14 0 0,13-28 27 0 0,-9 23-18 0 0,-12 22-1 0 0,-1 0-1 0 0,-1-1 0 0 0,0-3-21 0 0,12-50 0 0 0,-15 57 54 0 0,1-7-33 0 0,-8 29 22 0 0,0-4-33 0 0,2-1 1 0 0,-1 6 42 0 0,-4 10-19 0 0,-2 2-28 0 0,1 1 0 0 0,1 0 0 0 0,0 0 0 0 0,0 0 0 0 0,0 2-6 0 0,-2 17 0 0 0,1-1 0 0 0,-1 0 0 0 0,-2 0 0 0 0,-64 255 54 0 0,25-84-3 0 0,-7 28-28 0 0,33-158-23 0 0,-98 325 128 0 0,91-317-58 0 0,-3-2-1 0 0,-4 1-69 0 0,-36 84 112 0 0,10-19-43 0 0,31-86 4 0 0,-32 48-73 0 0,41-71-9 0 0,-4 6 73 0 0,-23 27-64 0 0,35-53-1 0 0,7-8 14 0 0,0 0 1 0 0,1 1 0 0 0,-1 0 0 0 0,0 2-14 0 0,0-1 21 0 0,3-4 22 0 0,-3 3-33 0 0,-2 2-10 0 0,1 0 0 0 0,0 2 0 0 0,1 1 0 0 0,1 0 0 0 0,0-1 0 0 0,0 0 0 0 0,4-10 0 0 0,0 1 0 0 0,0-1 0 0 0,0 0 0 0 0,0 1 0 0 0,0-1 0 0 0,-1 0 0 0 0,1 0 0 0 0,0 1 0 0 0,0-1 0 0 0,0 0 0 0 0,0 0 0 0 0,0 0 0 0 0,-1 1 0 0 0,1-1 0 0 0,0 0 0 0 0,0 0 0 0 0,0 0 0 0 0,-1 0 0 0 0,1 1 0 0 0,0-1 0 0 0,0 0 0 0 0,0 0 0 0 0,-1 0 0 0 0,1-1 0 0 0,0 0 0 0 0,0 0 0 0 0,0-1 0 0 0,0 1 0 0 0,0 0 0 0 0,1 0 0 0 0,-1 0 0 0 0,0 0 0 0 0,0 0 0 0 0,1-1 0 0 0,-1 1 0 0 0,7-20 0 0 0,-5 14 0 0 0,10-30 0 0 0,17-34 0 0 0,18-32 0 0 0,-43 96 0 0 0,71-147 0 0 0,-51 108 0 0 0,18-47 0 0 0,20-62 0 0 0,-12 29 0 0 0,104-237 211 0 0,-47 111-40 0 0,-41 88-98 0 0,-29 69-18 0 0,52-140 27 0 0,-62 161-60 0 0,14-41 20 0 0,-20 51-17 0 0,8-23 14 0 0,-12 32 25 0 0,-14 42-74 0 0,-1 4-56 0 0,-2 7-60 0 0,0 2-910 0 0,-2 2-3726 0 0,-4 5-1590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696 2294 1839 0 0,'0'0'83'0'0,"0"0"176"0"0,0-2 697 0 0,0-3 35 0 0,0 1 1 0 0,1 0-1 0 0,-1-1 1 0 0,2-2-992 0 0,1-17 827 0 0,-2 3-352 0 0,-1 4 62 0 0,1 0 0 0 0,1-3-537 0 0,5-40 1268 0 0,-2-1 0 0 0,-2-1 0 0 0,-4-55-1268 0 0,-1 81 479 0 0,-1-1 0 0 0,-1 1 0 0 0,-2 0 0 0 0,-2-6-479 0 0,0 11 415 0 0,-1 1 0 0 0,-10-26-415 0 0,-1-2 394 0 0,13 38-268 0 0,1-2 32 0 0,-2 0 0 0 0,0 1 0 0 0,-5-9-158 0 0,-81-165 775 0 0,71 148-611 0 0,-17-33 105 0 0,-18-25 30 0 0,50 87-187 0 0,-5-13-112 0 0,6 13 133 0 0,-8-15-133 0 0,5 15 29 0 0,1 0 0 0 0,1-1 0 0 0,1 0-1 0 0,0-1 1 0 0,0-1-29 0 0,-1-4 72 0 0,-9-20-72 0 0,9 24 28 0 0,1 0 0 0 0,-6-21-28 0 0,0-5 107 0 0,-10-23-107 0 0,11 35 7 0 0,2-1 0 0 0,0 0 0 0 0,-1-11-7 0 0,9 33 0 0 0,-2 0 0 0 0,1 0 0 0 0,-2 0 0 0 0,1 1 0 0 0,-2 0 0 0 0,1 0 0 0 0,-1 1 0 0 0,-7-11 0 0 0,10 17 0 0 0,0-1 0 0 0,0 0 0 0 0,0-1 0 0 0,1 3 0 0 0,0 0 0 0 0,0 0 0 0 0,-1 1 0 0 0,1-1 0 0 0,-1 1 0 0 0,-1-3 0 0 0,-1 0 0 0 0,0-1 0 0 0,1 1 0 0 0,0-1 0 0 0,-1 0 0 0 0,1 0 0 0 0,-1 1 0 0 0,0-1 0 0 0,-6-7-4 0 0,0 0 0 0 0,0-2 0 0 0,-1-4 4 0 0,11 20-58 0 0,1 1-8 0 0,1 2 53 0 0,1 1 0 0 0,-1 0 1 0 0,1-1-1 0 0,0 1 0 0 0,-1-1 13 0 0,5 6-10 0 0,-2-2 2 0 0,0-1 0 0 0,0 0 0 0 0,1 0 0 0 0,-1 0 0 0 0,1-1 1 0 0,0 1-1 0 0,1-1 8 0 0,3 3 1 0 0,-1 0-1 0 0,0 2 0 0 0,97 108-64 0 0,-88-96 46 0 0,-1 1-1 0 0,7 12 19 0 0,-7-10-16 0 0,12 19 3 0 0,-4-7 15 0 0,4 5-2 0 0,1-5 0 0 0,-8-11 0 0 0,-1 3 0 0 0,0 0 0 0 0,9 20 0 0 0,-7-5 0 0 0,-2 2 0 0 0,2 8 0 0 0,29 95 0 0 0,-33-89 0 0 0,-3 2 0 0 0,8 50 0 0 0,11 128 0 0 0,-9-58 100 0 0,5 45 40 0 0,-17-32-108 0 0,-11-127 168 0 0,-6 62-200 0 0,-14 80 560 0 0,4-121-352 0 0,10-70-127 0 0,-1 0 1 0 0,-3 9-82 0 0,5-18 13 0 0,-6 12-13 0 0,7-16 2 0 0,-1 1 1 0 0,1-1 0 0 0,0 0 0 0 0,0 2-3 0 0,-2 6 43 0 0,-1-1-33 0 0,0-2-10 0 0,0-1 0 0 0,5-9 0 0 0,0 0 0 0 0,0 0 0 0 0,0 0 0 0 0,0 0 0 0 0,0 0 0 0 0,0 0 0 0 0,0 0 0 0 0,0 0 0 0 0,0 0 0 0 0,0 0 0 0 0,0 0 0 0 0,0 0 0 0 0,0 0 0 0 0,0 0 0 0 0,0 0 0 0 0,0 0 0 0 0,0 0 0 0 0,0-1 0 0 0,0 1 0 0 0,0 0 0 0 0,0 0 0 0 0,0 0 0 0 0,0 0 0 0 0,0 0 0 0 0,0 0 0 0 0,0 0 0 0 0,0 0 0 0 0,-1 0 0 0 0,1 0 0 0 0,0 0 0 0 0,0 0 0 0 0,0 0 0 0 0,0 0 0 0 0,0 0 0 0 0,0 0 0 0 0,0 0 0 0 0,0 0 0 0 0,0 0 0 0 0,0 0 0 0 0,0 0 0 0 0,0 0 0 0 0,0 0 0 0 0,0 0 0 0 0,0 0 0 0 0,0 0 0 0 0,1-10 0 0 0,3-13 0 0 0,3-26 6 0 0,-1-1-1 0 0,-2-6-5 0 0,-2 19 43 0 0,13-167 5 0 0,-13 130 38 0 0,-3-58-86 0 0,-11-66 87 0 0,-19-106-87 0 0,18 211 64 0 0,-7-21-64 0 0,-31-142 53 0 0,31 141 11 0 0,-26-82-64 0 0,40 177 21 0 0,0 0 0 0 0,-2 1 0 0 0,0 0 0 0 0,0 1 1 0 0,-2 0-1 0 0,-1-1-21 0 0,-13-19 72 0 0,0 2 1 0 0,-6-4-73 0 0,17 25 1 0 0,1 2 0 0 0,-1-1 0 0 0,-2 1-1 0 0,-26-27-35 0 0,40 39-131 0 0,1 1-61 0 0,0 0-881 0 0,0-2-3652 0 0,1-9-1563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968 34 5671 0 0,'0'0'258'0'0,"0"0"-4"0"0,0 0-88 0 0,1-2 218 0 0,-1 1 20 0 0,6-7-337 0 0,-3 3 3511 0 0,-4 4-3494 0 0,0 0 0 0 0,0 0-1 0 0,0 0 1 0 0,1 0 0 0 0,-1 1 0 0 0,0-1-1 0 0,0 0 1 0 0,0 1 0 0 0,0-1 0 0 0,0 1-1 0 0,0-1 1 0 0,-1 1 0 0 0,1-1 0 0 0,0 1-1 0 0,0 0-83 0 0,0-1 67 0 0,-5 0 99 0 0,-1-1 0 0 0,0 1 0 0 0,0 0 0 0 0,1 0 1 0 0,-1 1-1 0 0,0-1 0 0 0,0 2 0 0 0,0-1 0 0 0,1 1 0 0 0,-1 0 1 0 0,-4 2-167 0 0,-7 1 257 0 0,0 2 0 0 0,0 0 1 0 0,-11 6-258 0 0,-9 6 266 0 0,1 2-1 0 0,-1 3-265 0 0,-69 48 271 0 0,78-52-229 0 0,7-2 4 0 0,1 0 1 0 0,0 1 0 0 0,1 0-1 0 0,-7 11-46 0 0,-7 5 63 0 0,21-21-15 0 0,0 0 1 0 0,0 1-1 0 0,-5 8-48 0 0,17-19 6 0 0,-1-1-1 0 0,1 0 0 0 0,-1 1 1 0 0,1-1-1 0 0,0 1 0 0 0,0-1 1 0 0,0 1-1 0 0,0 0 0 0 0,1-1 1 0 0,-1 1-1 0 0,1 0 0 0 0,-1-1 1 0 0,1 1-1 0 0,0 0 0 0 0,0 0 1 0 0,0 0-1 0 0,1-1 0 0 0,-1 1 1 0 0,1 0-1 0 0,-1-1 0 0 0,1 1 1 0 0,0 0-1 0 0,0-1 0 0 0,0 1 1 0 0,0-1-1 0 0,1 1 0 0 0,-1-1 1 0 0,1 0-1 0 0,-1 1 0 0 0,3 1-5 0 0,23 26 193 0 0,19 14-193 0 0,-8-7 15 0 0,-7-6-19 0 0,-2 1-1 0 0,-1 1 1 0 0,19 30 4 0 0,-37-47 22 0 0,-1 0-1 0 0,-1 0 1 0 0,0 1-1 0 0,3 12-21 0 0,-7-18 48 0 0,-1 1 0 0 0,0 0 0 0 0,-1 0 0 0 0,-1 0 0 0 0,1 0-1 0 0,-2 0 1 0 0,0 6-48 0 0,-1-8 120 0 0,0 0-1 0 0,-1-1 1 0 0,0 1-1 0 0,0 0 1 0 0,-1-1-1 0 0,-1 1 1 0 0,1-1 0 0 0,-2 0-1 0 0,1 0 1 0 0,-1-1-1 0 0,-4 6-119 0 0,-2 1 236 0 0,-1 0 0 0 0,0-1 0 0 0,-1 0 0 0 0,0-2 0 0 0,-13 10-236 0 0,16-14 32 0 0,-1-1 1 0 0,-1 0-1 0 0,1 0 1 0 0,-1-1-1 0 0,0 0 1 0 0,-1-1-1 0 0,1-1 1 0 0,-1 0-1 0 0,0-1 1 0 0,0 0-1 0 0,0-1 1 0 0,-10 0-33 0 0,0 0 49 0 0,-1-2 1 0 0,1-1 0 0 0,0-1 0 0 0,-1-1 0 0 0,1-1 0 0 0,-19-6-50 0 0,23 5-90 0 0,0-1 0 0 0,0-1 0 0 0,-8-5 90 0 0,17 7-58 0 0,1 0-1 0 0,0 0 0 0 0,0-1 1 0 0,1 0-1 0 0,-1-1 1 0 0,1 0-1 0 0,-3-4 59 0 0,9 9-186 0 0,0 0 0 0 0,1 0-1 0 0,-1 0 1 0 0,1 0 0 0 0,-1 0-1 0 0,1 0 1 0 0,0 0 0 0 0,0 0-1 0 0,0-1 1 0 0,0 1 0 0 0,0-1-1 0 0,0 0 187 0 0,1 3-329 0 0,0-1 0 0 0,1 0 0 0 0,-1 0 0 0 0,0 1 0 0 0,1-1 0 0 0,-1 0 0 0 0,1 0-1 0 0,-1 1 1 0 0,1-1 0 0 0,-1 1 0 0 0,1-1 0 0 0,-1 0 0 0 0,1 1 329 0 0,1-3-1284 0 0,8-9-3662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8:15:41.35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3168 2131 3223 0 0,'0'0'394'0'0,"0"0"442"0"0,0 0 194 0 0,0 0 40 0 0,0 0-49 0 0,0 0-240 0 0,0 0-107 0 0,0 0-24 0 0,0 0-24 0 0,0 0-97 0 0,0 0-45 0 0,0 0-11 0 0,0 0-17 0 0,0 0-68 0 0,1 2-32 0 0,4 3-4 0 0,-4-4-8 0 0,0 0-34 0 0,0 2-170 0 0,1 0 0 0 0,-1 0 0 0 0,0 0 0 0 0,0 0 0 0 0,0 0 0 0 0,-1 0 0 0 0,1 0 0 0 0,-1 0-140 0 0,0 4 221 0 0,-1 0 0 0 0,0 0 1 0 0,-1 0-1 0 0,1 0 1 0 0,-1 0-1 0 0,-1-1 1 0 0,1 1-1 0 0,-2-1 1 0 0,1 1-1 0 0,-1-1 0 0 0,0 0 1 0 0,-4 5-222 0 0,-12 13 306 0 0,-1-2 1 0 0,0 0-1 0 0,-2-1 0 0 0,-9 4-306 0 0,15-12 76 0 0,-10 7 173 0 0,-1-1-249 0 0,18-14 64 0 0,0 1 0 0 0,0-1 0 0 0,0 0 1 0 0,-12 3-65 0 0,-16 7 83 0 0,21-8 20 0 0,-12 3-103 0 0,-42 15 187 0 0,-49 16 5 0 0,8 2-78 0 0,-19 8 17 0 0,-82 21-3 0 0,157-55-64 0 0,0-2 0 0 0,-49 7-64 0 0,-28-3 47 0 0,64-10-30 0 0,13-3-17 0 0,-1-1 0 0 0,21-5 64 0 0,-1 0-1 0 0,-28-5-63 0 0,22 2 55 0 0,-13-2-45 0 0,-47-11-10 0 0,-78-12 0 0 0,129 17 0 0 0,0-1 0 0 0,-8-5 0 0 0,-7-2 0 0 0,32 9 0 0 0,1-1 0 0 0,1-2 0 0 0,0 0 0 0 0,-1-4 0 0 0,-31-16 0 0 0,-25-21 0 0 0,4-2 0 0 0,-10-6 0 0 0,67 42 0 0 0,1 0 0 0 0,1-2 0 0 0,1 0 0 0 0,-10-12 0 0 0,12 8 0 0 0,-11-18 0 0 0,22 28 0 0 0,-5-8 0 0 0,2-1 0 0 0,0-1 0 0 0,2 0 0 0 0,1-3 0 0 0,2-1 0 0 0,1 0 0 0 0,2 0 0 0 0,0-10 0 0 0,2 13 0 0 0,-9-50 0 0 0,-2-64 0 0 0,16 120 0 0 0,-5-91 0 0 0,6 107 0 0 0,2-132 0 0 0,1 77 0 0 0,6-16 0 0 0,-5 49 0 0 0,3-21 0 0 0,3 0 0 0 0,11-32 0 0 0,-5 34 32 0 0,3 1 0 0 0,19-34-32 0 0,40-47 107 0 0,-53 91-55 0 0,1 2 0 0 0,17-16-52 0 0,-11 15 75 0 0,28-28 21 0 0,23-19 131 0 0,-23 21 252 0 0,52-40-479 0 0,-82 77 85 0 0,1 0 1 0 0,2 2-1 0 0,0 1 0 0 0,1 1 1 0 0,22-8-86 0 0,-27 14 56 0 0,-8 4-16 0 0,1 0 1 0 0,0 1-1 0 0,16-4-40 0 0,-15 6 35 0 0,5-3-35 0 0,20-6 49 0 0,9-2 4 0 0,-35 9-47 0 0,0 2-1 0 0,9-2-5 0 0,56-13 64 0 0,-30 11-55 0 0,21-5 46 0 0,-28 5 18 0 0,0 3 0 0 0,1 1-1 0 0,5 2-72 0 0,10-1 62 0 0,-28 0-56 0 0,-25 2 13 0 0,-1 2 1 0 0,0-1-1 0 0,8 1-19 0 0,-4 1 16 0 0,-1-1-1 0 0,8-2-15 0 0,-13 1 16 0 0,1 1 0 0 0,0 0-1 0 0,0 1 1 0 0,-1 0 0 0 0,1 0-1 0 0,2 1-15 0 0,35 5 75 0 0,36 0-75 0 0,-63-4 42 0 0,0 0 0 0 0,-1 1 0 0 0,4 2-42 0 0,0-1 18 0 0,-8-2 9 0 0,0 0 0 0 0,10-1-27 0 0,-8 0 10 0 0,0 0 1 0 0,2 2-11 0 0,186 35 244 0 0,-197-36-232 0 0,42 10 118 0 0,5 4-130 0 0,-26-7 55 0 0,40 7 90 0 0,-40-9-81 0 0,-15-3-42 0 0,1 2 20 0 0,-6-3-28 0 0,-5-2-5 0 0,18 4 47 0 0,-6-2 35 0 0,14 5-91 0 0,-24-6 49 0 0,0 0 1 0 0,0 1-1 0 0,3 1-49 0 0,7 3 189 0 0,16 4-189 0 0,-24-8 0 0 0,-3-1 0 0 0,1 0 0 0 0,-1 1 0 0 0,1 0 0 0 0,0 0 0 0 0,7 2 11 0 0,16 4 42 0 0,-3-3-53 0 0,-8-1 20 0 0,-18-5-10 0 0,35 12 24 0 0,-31-11-33 0 0,8 3 51 0 0,-1 1-41 0 0,7 2-14 0 0,-19-7 3 0 0,16 8 67 0 0,7 3-3 0 0,3 1 0 0 0,-11-5-11 0 0,22 15-42 0 0,-15-6 42 0 0,28 17 33 0 0,-27-15-22 0 0,7 4-11 0 0,-17-9-29 0 0,-9-8 5 0 0,4 4-5 0 0,0 2 40 0 0,1 2-5 0 0,-4-7-12 0 0,-1 1-1 0 0,0 0 0 0 0,1 3-46 0 0,0 0 77 0 0,-2 0 3 0 0,-2-6 0 0 0,2 5 0 0 0,0 1 0 0 0,-3-6-1 0 0,0 4-7 0 0,1-4-18 0 0,0 3-32 0 0,-1-6 6 0 0,0-1-95 0 0,0 0-42 0 0,0 0-10 0 0,0 0-133 0 0,0 0-555 0 0,1-2-243 0 0,2-9-1425 0 0,0-4-5509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8:15:52.5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46 315 2303 0 0,'0'0'102'0'0,"0"1"-1"0"0,-11 15 195 0 0,10-14 148 0 0,0-1 1 0 0,0 1-1 0 0,0 0 1 0 0,0-1-1 0 0,-1 1 1 0 0,1-1-1 0 0,0 1 0 0 0,-1-1 1 0 0,1 0-1 0 0,-1 1 1 0 0,0-1-1 0 0,0 0 0 0 0,-1 1-444 0 0,2-1 479 0 0,1-1-51 0 0,0 0-19 0 0,0 0-35 0 0,-3 0 161 0 0,1-1 2260 0 0,4-1-1375 0 0,0 0-1992 0 0,6-5 895 0 0,1 0 0 0 0,0 0-1 0 0,4-2-322 0 0,13-9 432 0 0,-15 10-252 0 0,0 1 0 0 0,2 0-180 0 0,13-10 168 0 0,15-9 248 0 0,24-12-416 0 0,-43 27 132 0 0,-1 1 0 0 0,2 1 0 0 0,15-4-132 0 0,73-18 567 0 0,-77 23-418 0 0,44-15-121 0 0,43-10-200 0 0,-18 11 476 0 0,-63 13-52 0 0,10 0-252 0 0,-11 3 124 0 0,-11 1 21 0 0,0 1 1 0 0,1 1-1 0 0,-1 2 0 0 0,1 0 0 0 0,0 1 0 0 0,-1 2 0 0 0,16 2-145 0 0,106 21 804 0 0,-1 5 0 0 0,14 10-804 0 0,-15 5 244 0 0,-27-8-72 0 0,-89-27-49 0 0,0 1 0 0 0,-1 1-1 0 0,-1 2 1 0 0,0 0-1 0 0,-1 2 1 0 0,21 15-123 0 0,2 6 192 0 0,16 11-24 0 0,-46-33-96 0 0,-9-5-39 0 0,25 17 120 0 0,-2 2 1 0 0,5 5-154 0 0,-21-12 257 0 0,-2 0 0 0 0,0 1 0 0 0,12 22-257 0 0,-8-13 168 0 0,10 20 255 0 0,4 12-423 0 0,-24-41 63 0 0,-1-1 4 0 0,-2-1 0 0 0,6 20-67 0 0,9 46 181 0 0,-14-46-107 0 0,27 123 60 0 0,-33-136-101 0 0,-1 0-1 0 0,-2 14-32 0 0,-5 55 71 0 0,2-72-68 0 0,0 11 33 0 0,-2-1 0 0 0,-4 10-36 0 0,-2-6 106 0 0,-15 32-106 0 0,-6 1 128 0 0,-14 17-128 0 0,21-41 11 0 0,12-21-11 0 0,-2 0 0 0 0,-2-1 0 0 0,0-1 0 0 0,-6 4 0 0 0,-3 2 59 0 0,-3-1-1 0 0,-30 25-58 0 0,53-50 0 0 0,-13 10 29 0 0,-1 1 0 0 0,-1-2 0 0 0,-11 6-29 0 0,-19 12 79 0 0,8-5-34 0 0,12-11-47 0 0,-7 2 2 0 0,-7 4 13 0 0,-6 2 31 0 0,-1-1-44 0 0,-1-1 9 0 0,-119 46 51 0 0,141-57-56 0 0,-59 20-4 0 0,-5-2 0 0 0,56-18 0 0 0,-1-2 0 0 0,0-1 0 0 0,-18 0 0 0 0,32-6 0 0 0,0-2 0 0 0,0 0 0 0 0,0-2 0 0 0,-3 0 0 0 0,-36-3 0 0 0,27 3 0 0 0,0-3 0 0 0,-6-1 0 0 0,-23-4 0 0 0,18 4 0 0 0,1-3 0 0 0,0-1 0 0 0,0-3 0 0 0,-26-10 0 0 0,59 18 0 0 0,-12-6 0 0 0,-11-5 0 0 0,12 7 0 0 0,-18-6 0 0 0,-19-10 0 0 0,0-6 0 0 0,43 21 0 0 0,-1 0 0 0 0,2-1 0 0 0,-11-8 0 0 0,17 11 0 0 0,5 2 0 0 0,-1 1 0 0 0,2-1 0 0 0,-1 0 0 0 0,1 0 0 0 0,-5-7 0 0 0,-6-9 0 0 0,-1-5 0 0 0,-8-10 0 0 0,-94-134 0 0 0,80 104 0 0 0,28 48 11 0 0,5 8 31 0 0,-8-10-42 0 0,9 13 8 0 0,0 0-1 0 0,1 0 0 0 0,-1-3-7 0 0,-8-15 128 0 0,11 20-86 0 0,0-2-20 0 0,0 2 31 0 0,2 5 14 0 0,1 1 7 0 0,0 0-50 0 0,0 0-177 0 0,0 0-60 0 0,0 0-10 0 0,0 0-164 0 0,0 0-683 0 0,0 0-304 0 0,0 0-1275 0 0,0 0-4871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8:17.98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context xml:id="ctx1">
      <inkml:inkSource xml:id="inkSrc9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0-23T16:26:14.139"/>
    </inkml:context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20159 8299 9215 0,'-8'-14'400'0,"4"11"96"0,-1-5-496 0,-1 0 0 0,0 1 0 0,-1-1 0 0,0 2 2000 0,-2-3 304 16,0 3 64-16,0-3 16 0,0 1-976 0,0 2-192 0,0-2-32 0,0 3-16 0,-1-3-272 0,0 2-64 15,0 1-16-15,0-1 0 0,-1 0-48 0,3 3 0 16,-1 0 0-16,1-1 0 0,-1-1 0 0,0 3-16 15,2 0 0-15,-1 1 0 0,0 0-16 16,1 1 0-16,-1 0 0 0,0 0 0 0,1 0-96 0,0 2 0 16,1 3-16-16,6-5 0 0,0 0-176 0,0 0-48 15,0 0 0-15,0 0 0 0,0 0-128 0,0 0-16 0,5 7-16 16,3-3 0-16,5-1 96 0,2 0 32 0,4-2 0 0,4 1 0 16,2 0-64-16,3 1-16 0,3-1 0 15,0-1 0-15,1-1-128 16,0 2-32-16,1-1 0 0,1 0 0 0,3-1 0 15,0 0-128-15,0 0 192 16,-2 2-64-16,0-1 0 16,-3 0-128-16,-2-1 192 0,-3 1-64 0,-6 2-128 15,-3-2 160-15,-5 0-160 0,-4-1 160 0,-9 0 16 0,0 0 0 16,0 0 0-16,0 0 0 0,-12 0 192 0,-3 2 32 16,-5-1 16-16,-4 0 0 0,-4-1-32 15,-3 2-16-15,-2-1 0 0,-2 0 0 16,-1 0-112-16,0 1-32 15,2-2 0 1,0 0 0-16,-2-2-16 16,2 1 0-16,1 0 0 0,2 0 0 15,3-1-48-15,4 0-16 0,4-1 0 16,5 2 0-16,3-2-144 16,4 3 160-16,8 0-160 0,0 0 160 15,0 0 0-15,7 0 0 0,6 0 0 0,3 3 0 16,7-2-160-16,2 2 0 0,6-1 0 0,3 1 128 15,3-1-128-15,2 2 0 0,2 1 0 0,2-1 0 0,-2-1 0 16,-3 0 0-16,-4 0 0 0,-2 1 0 0,-4-3 0 0,-4 0 0 16,-5-1 0-16,-5 0 0 0,-3-1 128 0,-1 0-128 15,-10 1 0-15,0 0 128 0,-9-2 64 16,-3 0 16-16,-3-1 0 0,-6 1 0 16,-6-1 48-16,-4 2 16 0,-3-1 0 0,-2-2 0 0,0-1-80 15,0 1-32-15,3 0 0 16,2 0 0-16,1-1-160 0,3 3 192 15,4 0-192-15,6 1 192 0,3 0-192 16,3 1 0-16,6 0 0 0,5 0 0 0,0 0 0 16,0 0 128-16,10-3-128 0,7 1 0 0,5-3 0 15,3 2 0-15,3 0 0 16,5 1 0-16,4 1-992 0,1 1-224 16,3 0-64-16,1 1 0 0,0 4-2368 15,-3 3-464-15</inkml:trace>
  <inkml:trace contextRef="#ctx0" brushRef="#br0" timeOffset="731.9">21796 10645 13183 0,'9'-5'576'0,"-2"-1"128"0,2 4-560 0,2-1-144 0,-3 1 0 0,3 1 0 16,-1-1 1200-16,0 1 208 0,-10 1 32 0,13 0 16 0,-3 0-16 0,0 0 0 0,-10 0 0 0,10 0 0 0,-10 0-64 0,9 4-16 0,-9-4 0 15,0 0 0-15,0 0-176 0,0 0-32 0,1 7-16 0,-2 4 0 0,-3-4-144 16,-2 3-32-16,-3 3 0 0,-2-1 0 0,-5 2-112 0,0 1-16 15,-2 1-16-15,-2 3 0 0,-3 0-192 0,-3 7-48 16,-2 2 0-16,-2 6 0 16,-2 2-64-16,-2 1-32 0,-2 1 0 0,-1 1 0 15,0-2-96-15,2-1 0 0,-1-2-16 16,2 3 0-16,1-2-48 0,2-2 0 0,2-1 0 16,2-3 0-16,3-1-64 0,1 0-32 0,1-5 0 0,3 0 0 15,5-3-80-15,0-1-16 0,2-2 0 16,4-3 0-16,3-1-128 0,3-4 128 0,-1 1-128 15,3-5 128-15,0-5-128 16,0 0 0-16,0 0 0 0,0 0 0 0,0 0 0 0,12-8-256 16,2-3 48-16,0 2 0 15,1-3-1584-15,3 2-320 16,0 0-64-16,1-3-10176 0,1 5-2016 16</inkml:trace>
  <inkml:trace contextRef="#ctx0" brushRef="#br0" timeOffset="1219.77">22862 11297 19343 0,'0'0'848'0,"0"0"192"0,0 0-832 15,7-4-208-15,-1 0 0 0,-6 4 0 0,0 0 2096 0,0 0 368 0,0 0 80 0,0 0 16 0,0 0-704 0,0 0-144 0,7 0-32 0,-7 0 0 0,0 0-432 0,3 8-96 0,0 1 0 16,-3-1-16-16,-1 4-256 0,-3 3-48 0,-1 3-16 0,-3 2 0 16,-1 3-128-16,-1 4-32 0,-1 1 0 0,-3 4 0 15,-3 2-112-15,1 4-32 0,-1 0 0 16,-8 21 0-16,-1-5-128 0,5-2-16 0,0-3-16 16,2-1 0-16,1-3-128 15,2-1-32-15,-1-3 0 0,2-4 0 16,0-3-192-16,1-1 144 0,0-3-144 15,1-3 128-15,-1 2-128 16,1-6 0-16,2-2 0 0,2-1 0 0,1 0 0 16,5-6 0-16,1-2-144 0,2-12 144 15,0 0-1664-15,11 6-208 0,4-5-48 0,5-3-11072 16,6-3-2192 0</inkml:trace>
  <inkml:trace contextRef="#ctx0" brushRef="#br0" timeOffset="1822.84">24700 11754 13823 0,'-1'-16'608'0,"2"7"128"0,2-3-592 0,0 0-144 0,0 2 0 0,1-2 0 0,0 2 2304 0,0 1 448 0,0 0 64 0,-4 9 32 15,0 0-928-15,0 0-192 0,0 0-48 0,0 0 0 0,0 0-544 0,0 0-112 16,0 0-32-16,0 0 0 0,2 10-224 0,-2 6-64 15,-4 1 0-15,1 6 0 0,-4 5-80 16,1 6-32-16,-2 6 0 0,-1 6 0 0,-2 3-272 0,1 5-64 16,-2-1-16-16,-2 4 0 0,-4 3-16 15,1-2 0-15,-1 3 0 0,0-1 0 0,3-3-224 16,0-5 128-16,-1-1-128 0,1-7 0 16,0-5 176-16,1-2-176 0,1-4 192 15,0-1-192-15,1-3 192 16,0-6-192-16,3-2 192 0,2-2-192 15,-1-2 0-15,2-2 0 0,-1-8 0 16,7-7 0-16,0 0-1376 0,-6-6-336 16,1-5-64-16,5 0-9232 15,4-7-1856-15</inkml:trace>
  <inkml:trace contextRef="#ctx0" brushRef="#br0" timeOffset="2278.44">26184 11708 22511 0,'0'0'992'0,"0"0"224"0,5-3-976 16,3-1-240-16,-1 1 0 0,1 1 0 0,-1 1 720 0,-7 1 112 0,7-4 0 0,0 2 16 0,1 1 432 0,-8 1 64 15,0 0 32-15,8 3 0 0,-2 2-240 0,-1-1-48 0,-1 2-16 0,0 5 0 0,-2 3-272 0,3 4-48 0,-2 1-16 16,0 4 0-16,-2 5-160 0,0 6-16 0,2 5-16 0,-2 2 0 0,0 8-192 16,-1 2-32-16,3 3-16 0,-2 3 0 0,0 2-32 0,2 3 0 0,-1-2 0 15,1 2 0-15,-1-2-32 0,1-3-16 16,1-5 0-16,0-2 0 0,1-4-64 16,-2-2-16-16,1-4 0 0,0-2 0 15,0-4-16-15,0-2 0 0,-2-6 0 16,0 0 0-16,1-3-128 0,-1-5 192 0,-1-3-192 15,0-4 192-15,-1-3-192 16,0-8-192-16,0 0 32 0,0 0 16 0,5-13-2544 0,3-1-496 16,-3 0-96-16</inkml:trace>
  <inkml:trace contextRef="#ctx0" brushRef="#br0" timeOffset="2828.73">27441 11443 18431 0,'0'0'1632'0,"0"0"-1312"0,-5-5-320 0,-1 3 0 0,-1 2 1280 0,7 0 192 0,-6 2 48 0,6-2 0 0,0 0-176 15,0 0-48-15,-3 9 0 0,6-2 0 0,3 5-16 0,3 0-16 0,6 1 0 0,2 2 0 0,7 3-80 0,3 3-16 16,3 4 0-16,5 2 0 0,3 4-352 0,2 5-80 0,2 1-16 0,5 2 0 0,-2-1-400 0,-4 4-64 0,-1-2-32 15,-2 0 0-15,-1-3-224 32,-2-1 128-32,-4-2-128 0,-1-1 0 0,-2 0 0 15,-2-5 0-15,-2-1 0 0,-2-3 0 0,-3-2-1328 0,-2-1-208 0,-2-2-32 16,3 3-14944-16</inkml:trace>
  <inkml:trace contextRef="#ctx0" brushRef="#br0" timeOffset="5279.16">19822 8238 12095 0,'0'0'528'0,"0"0"112"0,0 0-512 16,0 0-128-16,0 0 0 0,0 0 0 0,0 0 880 0,0 0 144 0,0 0 16 0,0 0 16 0,0 0-256 0,0 0-48 0,0 0-16 15,0 0 0-15,0 0 176 0,0 0 48 0,0 0 0 0,0 0 0 16,0 0 64-16,0 0 0 0,0 0 16 0,0 0 0 0,0 0-304 16,8 0-64-16,2 0-16 0,1 0 0 15,2 0-176-15,2 0-32 0,2 2-16 0,3 0 0 16,4 1-192-16,3-1-48 16,1 0 0-16,2 0 0 0,1 1-64 0,2-1-128 15,1 3 176-15,2-1-176 16,-3-1 192-16,2 1-192 15,0-1 192 1,-1 2-192-16,-1-2 208 16,-2-2-64-16,-3 2-16 0,-3 1 0 15,-2-1 16-15,-3 1 0 0,-2-3 0 16,-3 1 0-16,-2-1 16 16,-4 2 0-16,-9-3 0 15,0 0 0-15,0 0 112 0,0 0 32 16,-9 5 0-16,-2 1 0 0,-5-2 64 15,-2-3 16-15,-3 0 0 0,-2 1 0 16,-2-2-64-16,-2 0-16 16,-2-3 0-16,-1 3 0 0,1-2 16 15,-1 0 16-15,-3 0 0 0,-3-2 0 0,3 1-16 16,-1 2-16-16,1 0 0 0,2 0 0 16,4-2-32-16,5 2 0 0,1-2 0 15,6 2 0-15,5 1-80 0,2 0 0 0,8 0-16 16,0 0 0-16,0 0-48 0,10 2-128 0,6 1 192 0,5-2-64 15,7-1-128-15,4 2 192 0,7-1-192 0,2 3 192 0,6 1-192 16,3-1 0-16,0-2 0 0,1-2 128 16,-2 3-128-16,-2-1 0 0,-2-1 144 15,-3 1-144-15,-5-4 128 0,-5 1-128 16,-4 1 128-16,-6 0-128 0,-5-1 176 0,-3 0-48 16,-5-1 0-16,-9 2 0 0,0 0 48 0,0 0 0 15,-9-1 0-15,-5-1 0 0,-5-2 32 16,-5-1 16-16,-5 1 0 15,-2 0 0-15,0 1-224 0,-2-2 176 16,-3 0-176-16,-1 0 160 0,-1 1-160 16,1-2 128-16,2 1-128 0,3 2 128 15,2 0-128-15,6-1 0 0,5 3 0 16,4-1 128-16,2 2-128 0,4 0 0 16,9 0 0-16,0 0 128 0,0 0-128 0,11-1 0 0,3-2 0 15,3 2 0-15,4 1 0 0,3 1 0 0,4 2 0 16,1 0 0-16,2 0 0 0,-2 0 0 15,-3-1 0-15,-3 1 0 0,-4 1 0 0,-5 0 0 0,-3 1 0 16,-5-2 0-16,-6-3 0 0,-3 8 0 0,-7 1 0 0,-4-4 0 16,-7 3 0-16,-6-2 0 0,-5-1 0 0,-1 2 0 0,-2-4 0 15,-1 1 0-15,0-1 0 0,2 2 0 0,2 4 0 16,2-4 0-16,0 1 0 0,4-1 0 0,3-1-320 0,1 0-112 0,5-2-16 16,3 2 0-16,3-1-1728 0,5-1-368 15,6-2-64-15</inkml:trace>
  <inkml:trace contextRef="#ctx0" brushRef="#br0" timeOffset="-127469.46">19776 8179 1839 0,'0'0'160'16,"0"0"-160"-16,0 0 0 0,0 0 0 15,-2-5 1760-15,-1-2 320 0,2 1 64 0,1 6 16 16,0 0-1104-16,0 0-224 0,0 0-32 0,-5-4-16 0,1-4 352 0,0 3 64 16,0 3 16-16,4 2 0 0,0 0 176 0,0 0 32 15,-2-5 16-15,2 5 0 0,-4-5-352 0,4 5-64 16,0 0 0-16,0 0-16 0,0 0-304 0,0 0-48 15,0 0-16-15,0 0 0 0,0 0-96 0,0 0-32 16,0 0 0-16,10-3 0 0,4 2-96 0,4 1-32 16,3 0 0-16,5 1 0 0,3 2 16 0,4 1 0 15,5-1 0-15,0 0 0 0,1 1-176 0,1-1-32 16,2 3-16-16,0-3 0 0,0-1-176 0,-1 0 128 16,-2 2-128-16,1 1 128 0,-2 0 0 0,-3-1 0 15,-2 1 0-15,-2 1 0 0,-4-2 80 0,-5 3 16 16,-1 0 0-16,-6-3 0 0,-2 1-48 0,-4-1-16 15,-9-4 0-15,0 0 0 0,0 0 32 0,-9 5 16 16,-5-2 0-16,-3-2 0 0,-2 0 64 0,-5-1 16 16,-4-1 0-16,-4 1 0 0,-2-3 0 0,-3-1 0 15,0-2 0-15,-2 1 0 0,-2 1 112 0,2-2 32 0,1 1 0 0,1 1 0 16,0-4-432-16,5 3 0 0,4 1 0 0,7 2 0 16,-1-2 0-16,5-1 192 0,7 1-192 0,3 2 192 15,7 2-192-15,0 0 0 0,9-5 144 0,4-2-144 16,8 3 144-16,6 2-144 0,4 1 192 0,5-1-192 15,3 2 176-15,3-1-176 0,1 2 160 0,2 2-160 16,1-2 128-16,-3 2-128 0,-2 0 0 0,-3 1 0 16,-3-1 160-16,-2-1-160 0,-3 0 160 0,-6 1-160 15,-5 0 128-15,-5 2-128 0,-3-2 0 0,-4-1 144 0,-7-2 0 0,0 0 0 16,0 0 0-16,-13 3 0 0,-5-1 48 0,-4 1 16 16,-3-2 0-16,-5 0 0 0,-5-1-80 15,-2 0 0-15,1 3-128 0,-6-3 192 0,0 0-48 0,-2-3-16 16,0 2 0-16,-1 0 0 0,5-2 32 0,2 2 0 15,5 0 0-15,5 1 0 0,5 0-160 0,6 2 0 16,6 1 144-16,4-1-144 0,7-2 0 0,0 0 0 16,12 5 0-16,6-1 0 0,8-2 0 0,4 0 144 15,5 1-144-15,5 2 0 0,2-3 144 0,2 2-144 16,0-1 0-16,2 0 144 0,0 2-144 0,-3-1 0 16,-3-1 0-16,-5 1 0 0,-3-1 0 0,-7 4 128 15,-6-3-128-15,-3-2 0 0,-6 1 0 0,-10-3 0 16,0 0 128-16,-5 5-128 0,-7 0 128 0,-4-3-128 15,-6-2 192-15,-4 2-64 0,-6-2-128 0,-3 0 160 16,-1-2-160-16,-3 2 160 0,1-2-160 0,-1 1 128 16,-2-1-128-16,1 0 128 0,-2 1-128 0,7 1 128 15,4 1-128-15,4 1 128 0,5 0-128 0,7-1 0 16,4 0 0-16,4 0 0 0,7-1 0 0,0 0 0 16,8 0 0-16,5 2 0 0,3-1 0 0,4 0 0 0,5 1 0 0,1-1 0 15,5-1 0-15,1 1 0 0,-2 2 128 0,3 0-128 16,-2 1 0-16,-3-1 0 0,-4-1 0 0,-5 2 0 15,-5 2 0-15,-4-2 0 0,-4 1 0 0,-6-5 0 16,0 0 0-16,-9 8 0 0,-5-3 0 16,-3-1 0-16,-6 0 128 0,-3 1-128 0,-3-1 0 0,-1-2 128 15,-1-2-128-15,-1 0 0 0,0-1 0 0,1 1 128 16,-1 0-128-16,3 0 0 0,2-1 0 0,4-1 128 0,5 1-128 0,6 1 160 16,3-1-160-16,9 1 160 0,0 0-160 0,0 0 160 15,9-1-160-15,8 1 160 0,5-4-160 16,5 1 0-16,3 1 0 0,3-1 128 0,2 1-128 0,0-1 0 15,-2-1 0-15,3 3 0 0,-3 1 0 0,-3 4 0 16,-4-2 0-16,-5 1 0 0,-4-2 0 0,-7 2 0 16,-2-1 128-16,-8-2-128 0,0 0 0 0,-10 8 0 15,-6-3 0-15,-5 0 0 0,-6-1 176 0,-4 0-48 16,-4-3-128-16,-3 1 192 0,-2 0-64 0,1 0-128 16,1 1 176-16,2-3-176 0,3-2 192 0,4 1-64 15,2 0 0-15,7 0-128 0,5-3 176 0,3-1-176 16,8 0 160-16,4 5-160 0,8-4 144 0,6-1-144 15,4-2 128-15,11 4-128 0,5 0 0 0,6 3-320 16,2 0 48-16,1 0 16 16,1 3-2320-16,0 2-464 0</inkml:trace>
  <inkml:trace contextRef="#ctx0" brushRef="#br0" timeOffset="41419.31">17920 8041 4607 0,'0'0'400'0,"0"0"-400"16,0 0 0-16,0 0 0 0,0 0 1360 0,0 0 192 16,0 0 48-16,0 0 0 0,0 0-752 0,0 0-144 15,0 0-16-15,0 0-16 0,0 0-96 0,0 0-32 16,0 0 0-16,8-6 0 0,0-3 32 0,-1-2 0 16,0-6 0-16,-1-1 0 0,5 2-128 0,0-2-32 15,-1-1 0-15,2-8 0 0,2-1 32 0,0-2 0 16,3-1 0-16,-1 1 0 0,1-4-176 0,2-3-16 15,0-3-16-15,3-3 0 0,-1 2-112 0,3-6-128 0,4 0 176 16,2-2-176-16,1-2 288 0,2-1-48 16,1-3-16-16,0-1 0 0,0-5-96 0,-2 3-128 0,-3-1 176 0,2 3-176 15,-1-5 160-15,1 3-160 0,-3 1 128 0,0 2-128 16,0 3 144-16,-2 0-144 0,0 1 160 0,-1 4-160 16,4 2 240-16,-1 5-48 0,-1 0-16 0,1-4 0 0,0-3-176 15,1 1 0-15,-1 5 144 0,0-2-144 0,-1 1 0 16,1-1 128-16,1 1-128 0,2 1 0 15,-2-2 0-15,0 5 0 0,0 4 0 0,2 5 0 16,-2 1 0-16,3 2 0 0,1-3 0 0,0 3 128 0,-1 0-128 0,-1 2 0 16,5 3 0-16,-2 1 128 0,-3-2-128 0,-2 5-128 15,-1-1 128-15,3 1-192 0,-1 2 192 0,1 1 0 16,-1 0 0-16,1 1 0 0,0 1 0 0,2-1 0 16,0 1 0-16,2 4-128 0,-1-3 128 0,3 5 0 15,1-3 0-15,-1 1 0 0,-3-2 0 0,1 3 0 16,-1-3 0-16,0 2 0 0,2-4 0 0,1 4 0 15,-2-4 0-15,2 5-128 0,0 0 128 0,0 2 0 16,0-1 0-16,-2-2 0 0,-2 3 0 0,0 1 0 16,3-2 0-16,0-1 0 0,-3 2 0 0,0-2 0 15,0 2 0-15,0 2 0 0,-1-1 0 0,1 2 0 16,-2-3 0-16,1 2 0 0,0 3 0 0,0 3 0 16,-2-2 0-16,1 0 0 0,-6-2 0 0,2 1-128 15,-2 0 128-15,1 4 0 0,-2-2 0 0,-1 2-128 16,-2 0 128-16,0 4 0 0,-1-2 0 0,-3 0-160 15,2 3 160-15,1 0 0 0,0 5 0 0,2 1-128 16,-1-1 128-16,4 3 0 0,-2 1 0 0,1-1 0 0,2 2-128 0,1 1 128 16,1 0 0-16,-1 0 0 0,-1 2-128 15,1-1 128-15,1 1 0 0,-1-3 0 0,-4-1 0 0,1 1 0 16,-3 1-128-16,1-1 128 0,-2 2 0 0,2-1 0 16,-3 0 0-16,0 2 0 0,-1-2 0 0,1 1 0 15,-3-2 0-15,0-1 0 0,-1 2 0 0,0 0 0 16,-1 1 0-16,0 1 0 0,-2 0 0 0,0-2 0 15,0 2 0-15,-1 0 0 0,-1 0 0 0,3 0 0 0,-1-3 0 0,-1 1 0 16,0 0 0-16,0-1 0 0,0-2 0 0,-1 1 0 16,-1 0 0-16,3 1 0 15,-4 0 0-15,1 0 0 0,0-2 0 0,0-1 0 0,-4-1 0 0,3 1 0 16,-1 2 0-16,1-1 0 0,0 0 0 0,-1-2 0 16,1 2 0-16,1 0 0 0,0 1 0 0,0 1 0 15,-2 2 0-15,1-2 0 0,1 1 0 0,-2 0 0 16,0 1 0-16,-1 2 0 0,-1-1 0 0,-1-2 0 15,0-1 0-15,-2 0 0 0,2 0 0 0,-1 0 0 16,-2 0 0-16,0 0 0 0,1 3 0 0,-1-3 0 16,1-2 128-16,1 1-128 0,-1-1 0 0,1-2 0 15,1 1 0-15,-2 2 0 0,2 1 0 0,0 0 0 16,-1-1 0-16,0 3 0 0,0 0 0 0,1-1 0 16,-2 2 0-16,1 0 0 0,-2-1 0 0,-2 1 0 15,-2-2 0-15,1 2 0 0,-3-1 0 0,0 2 0 16,-2-2 128-16,1 2-128 0,-1 2 0 0,1 0 0 15,0-3 0-15,1 2 0 0,1 2 0 0,0-4 0 16,0 5 0-16,0-4 0 0,4-1 0 0,-1 1-288 0,1 2 64 16,1-3 16-1,-1 0-1696-15,4 1-336 0</inkml:trace>
  <inkml:trace contextRef="#ctx1" brushRef="#br0">17107 12491 0,'0'0'16</inkml:trace>
  <inkml:trace contextRef="#ctx0" brushRef="#br0" timeOffset="64639.02">11650 15979 11967 0,'-6'5'528'0,"0"-2"112"0,1-2-512 0,3 0-128 0,2-1 0 0,0 0 0 0,-4 2 2176 0,4-2 416 16,0 0 80-16,0 0 16 0,0 0-1616 0,0 0-320 15,0 0-64-15,0 0-16 0,0 0 128 0,0 0 32 16,0 0 0-16,0 0 0 0,0 0 16 0,8 2 16 16,-8-2 0-16,0 0 0 0,7 2-128 0,-7-2-32 15,9-2 0-15,-1 1 0 0,1-2-224 0,1-2-48 16,0-2-16-16,0 0 0 0,-2-3-32 0,1 1 0 15,-2-2 0-15,1-2 0 0,-3 0 32 0,0-3 0 16,4-2 0-16,1-2 0 0,-1-2-32 0,3-1 0 16,0-1 0-16,2-4 0 0,-1 0-96 0,2-4-32 15,2-1 0-15,0-1 0 0,0-1-48 0,2-2-16 16,-1-1 0-16,1-2 0 0,-1-2-16 0,1 3-16 16,-1 1 0-16,-1 1 0 0,0 2-160 0,-1 2 0 0,0 5 144 0,-2-2-144 15,-3 2 144-15,-1 3-144 0,0 2 192 0,-1-1-192 16,-1 1 144-16,0 1-144 15,-1 0 0-15,0 1 144 0,0 0-144 0,2 1 128 16,0 1-128-16,0 1 128 0,0 2-128 0,0 2 0 0,1 2 0 16,0 0 0-16,0 3 0 0,0-1 0 0,-3 2 128 15,0 0-128-15,0 4 0 0,-7 4 0 0,7 0 0 0,-7 0 128 16,8 4-128-16,0 6 0 0,-2-1 0 0,0 7 0 16,1 3 128-16,-1 4-128 0,0 3 0 15,1 5 128-15,-2 1-128 0,0 3 0 0,-1 6 0 0,2 13 0 16,-1-7 0-16,0 1 0 0,0-1 128 0,2-6-128 15,0-1 0-15,0-3 0 0,-4-4 0 0,4 0 0 16,0-3 0-16,0-3 0 0,-1 2 0 0,1-6 128 16,-1-2-128-16,0-1 160 0,1-1-160 0,1-4 160 0,1-2-32 0,0 1-128 15,-1-4 192-15,0 0-64 0,-1-5 64 0,1 3 0 16,-8-8 0-16,0 0 0 0,11 4 64 0,1-3 32 16,-3-2 0-16,-9 1 0 0,6-7-16 0,0 1 0 15,1 1 0-15,-1-5 0 0,0 1-112 0,2-4-32 16,-2 0 0-16,1 1 0 0,-1-4-128 0,2-1 128 15,1-4-128-15,-1 0 128 0,1-1-128 0,2-1 0 16,-3 0 0-16,3-3 0 0,0-1 0 0,0-4 0 16,1-4 0-16,1 1 0 0,-2-2 0 0,4-1 0 15,1 0 0-15,-1 2 0 0,1-1 0 0,1 0 0 16,1 0 0-16,-1-1 0 0,3 1 0 0,-1 3 0 16,0 0 0-16,0 1 0 0,1 2 0 0,0-1 0 15,-1 8 0-15,2-1 0 0,-2 1 0 0,-1 4 0 16,-2 0 0-16,-1 1 0 0,-2 2 0 0,1 2 0 15,-2 0 0-15,-2 4 0 0,1-2-128 0,-2 5 128 16,0-2 0-16,0 4 0 0,-1 1 0 0,-2 1 0 16,-1 0 0-16,-5 3 0 0,0 0 0 0,0 0 0 15,9 7 0-15,-3 1 0 0,1 3 0 0,-1 6 0 0,-1 1 0 16,0 2 0-16,3 9 0 0,-2 3 128 16,2 10-128-16,-1 0 0 0,2 5 0 0,0 0 128 0,0 2-128 0,-1 5 0 15,-1 3 176-15,3 4-48 0,-2-2-128 0,2 19 192 16,-2-12 0-16,1-8-16 0,-2-6 0 0,-2-3 0 15,-1-7 160-15,0 0 48 0,-1-4 0 0,0-3 0 16,1-5 0-16,-1 1 16 0,-2-1 0 0,2-6 0 0,-3-1-112 0,1-1-32 16,0-4 0-16,0-4 0 0,-1 0-64 0,0-2-32 15,0-12 0-15,0 13 0 16,0-13-160-16,0 0 128 0,0 0-128 0,0 0 128 0,0 0-128 16,0 0 0-16,0 0-160 0,0 0 160 15,-3-10-1104-15,0-2-128 0,1 0-32 16,-1-6 0-16,-2-8-1600 0,1 2-320 15,0-6-64-15</inkml:trace>
  <inkml:trace contextRef="#ctx0" brushRef="#br0" timeOffset="65232.27">15053 14401 23951 0,'0'0'2128'0,"0"0"-1696"16,5-11-432-16,0 3 0 0,-5 8 832 0,4-9 96 15,-4 9 16-15,0 0 0 0,0 0 208 0,0 0 64 16,0 0 0-16,0 0 0 0,-11-2-304 0,0 4-48 16,-2 3-16-16,1 1 0 0,-1 4-192 0,-1 0-32 15,-3 4-16-15,1 4 0 0,-3 6 48 0,-4 4 16 16,0 7 0-16,-1 1 0 0,-3 5-32 0,-1 7 0 16,-4 7 0-16,-2 4 0 0,-1 8-64 0,-2-1 0 15,-3-4-16-15,3 3 0 0,1-3-272 0,1 2-48 0,3-3-16 0,3-1 0 16,3-4 192-16,4-4 32 0,3 0 16 0,2-6 0 15,1 1 48-15,4-7 0 0,3 0 0 0,6-2 0 16,1 3-208-16,4-3-48 0,1-3 0 0,4 0 0 16,2-1-112-16,1-5-16 0,1 0-128 0,2-3 192 15,1 1-192-15,3-6 128 0,2-1-128 0,1 0 0 16,3-3 0-16,0 0-160 0,2-2 0 0,3-1 0 31,1-5-1248-31,4 1-240 0,0-5-48 0,-1-1-16 16,-1-1-1984-16,-3-5-400 0</inkml:trace>
  <inkml:trace contextRef="#ctx0" brushRef="#br0" timeOffset="65877.69">15153 15293 18431 0,'-15'-1'1632'15,"0"-2"-1312"-15,-2 1-320 0,4-2 0 0,2 4 1984 16,1 0 320-16,-2-2 64 0,5 2 0 0,7 0-960 16,0 0-208-16,0 0-48 0,0 0 0 0,0 0 96 15,0 0 16-15,0 0 0 0,0 0 0 16,11-2-80-16,3-1-16 0,6 2 0 0,1-1 0 0,3-2-288 0,1-1-64 16,7 0-16-16,0 1 0 0,0-3-128 0,2 2-32 15,3 0 0-15,2-2 0 0,1-1-48 0,3 5-16 16,1 0 0-16,2-1 0 0,-3 0-64 0,2 0 0 15,-4 2-16-15,-2 0 0 0,-1 0-144 0,-4 1-32 16,-1 1 0-16,-2 0 0 0,-4 0-144 0,-2 0-48 16,-2-4 0-16,-3 2 0 0,-1 1-128 0,-3 5 128 15,-2 1-128-15,-3-4 128 0,-1-3-128 0,-10 2 0 16,0 0 144-16,0 0-144 0,0 0 0 0,0 0 0 0,0 0 0 16,0 0 0-1,0 0-496-15,0 0-16 0,0 0 0 0,0 0 0 16,0 0-1568-16,-10 0-320 0,10 0-64 0,-11 0-10544 0,0-1-2112 0</inkml:trace>
  <inkml:trace contextRef="#ctx0" brushRef="#br0" timeOffset="66401.2">16889 14382 27647 0,'-2'-11'2448'16,"-1"1"-1952"-16,3-3-496 0,3 5 0 0,-2-4 1216 0,0 5 128 16,-1 7 48-16,0 0 0 0,0-11-48 0,0 11 0 15,0 0 0-15,0 0 0 0,0 0-224 0,0 0-48 16,0 0-16-16,-1 12 0 0,-3-2-224 0,3 6-64 16,-1 5 0-16,-1 3 0 0,0 3-176 0,1 6-32 15,-1 2-16-15,0 6 0 0,1 3-384 0,-2 2-160 0,-1 4 128 0,0 3-128 16,0 1 208-16,1 0-32 15,-1 1-16-15,-1-2 0 0,1 1 96 0,-1-3 32 0,-1-3 0 0,1-1 0 16,-1 0 80-16,0-5 16 0,-2-3 0 0,1 2 0 16,1-2-48-16,-1-3 0 0,0 1 0 0,2-4 0 15,2-7-32-15,-2 2-16 0,1-3 0 0,0-4 0 16,1 1-96-16,0-4 0 0,2-2-16 0,-1-3 0 16,3-2-176-16,0-2 160 0,1 0-160 0,-1-9 160 15,0 0-160-15,0 0 0 0,4 8 0 0,-4-8 0 16,0 0-128-16,0 0-128 0,0 0 0 0,8-8-16 31,-8 8-1024-31,5-14-208 0,-3-2-32 0,-2 0-16 0,0 4-1200 0,-1-1-224 16,-1 0-48-16,0 2-14336 0</inkml:trace>
  <inkml:trace contextRef="#ctx0" brushRef="#br0" timeOffset="67214.59">17461 15466 5519 0,'0'0'496'0,"0"0"-496"16,-5-8 0-16,2 3 0 0,0-1 3312 0,3 6 560 15,0-8 112-15,0 8 32 0,0-6-1872 0,0 6-368 16,0 0-80-16,4-10-16 0,-2 3-256 0,-2 7-48 16,0 0-16-16,0 0 0 0,12-5-240 0,-12 5-48 15,13 0-16-15,-2 3 0 0,-1 2-96 0,3 7 0 16,2-1-16-16,-1 3 0 0,1 2-112 0,2 6 0 16,-1 6-16-16,1 0 0 0,-1 1-128 0,1 3-32 0,-2 3 0 15,-1 2 0-15,-1 0-96 0,-2 0-32 0,-1 2 0 16,-1-1 0-16,0 4-112 0,-2-2-32 0,-2-2 0 0,-3-3 0 15,0 1-64-15,-2-3-32 0,-3 1 0 0,0-3 0 16,0-3 48-16,-4-4 16 0,-2 4 0 0,0-4 0 16,-1 0 0-16,-1-2 0 0,-3-3 0 0,-3 3 0 15,2-2-48-15,-1-1-16 0,-2-3 0 0,-1 2 0 16,-3-4-80-16,-1 2-16 0,0-2 0 0,0-3 0 16,1 2 0-16,-1 1-16 0,1-4 0 15,-2 1 0-15,1-4-48 0,-1 0 0 0,1-3 0 0,0 0 0 16,0-2-128-16,0 0 128 0,3-2-128 0,-2 0 128 15,2 0-128-15,2 1 0 0,1-1 0 0,0 2 128 16,2-2-128-16,1 0 0 0,1-2 0 0,2 2 0 16,0 0 0-16,3 0 0 0,8 0 0 0,0 0 0 0,0 0 0 0,0 0 0 15,0 0-192-15,0 0 192 16,0 0-896-16,0 0-48 0,10-4-16 0,1 3 0 16,3 1-2144-16,0 0-432 15</inkml:trace>
  <inkml:trace contextRef="#ctx0" brushRef="#br0" timeOffset="71797.33">2818 17362 19007 0,'-19'3'832'0,"10"-2"192"0,0 2-832 0,-1-1-192 0,-1-1 0 0,2 4 0 15,0-2 1296-15,1-3 224 0,-1-1 32 0,9 1 16 16,0 0-144-16,0 0-16 0,-6-8-16 0,2 3 0 15,4 5-544-15,1-11-96 0,2 3-32 0,1-3 0 16,-2 2-112-16,5-2-32 0,-1 4 0 0,-1-5 0 0,3 1-128 0,-1-1-16 16,4 0-16-16,1-1 0 0,0 0-32 0,0-1 0 15,1-2 0-15,4-1 0 0,-2 1-64 0,5-2 0 16,-1-2-16-16,4 1 0 16,3-3-80-16,2-1-16 0,2 2 0 0,3-2 0 0,3 0-80 0,2-4 0 15,-1 5-128-15,3 0 192 0,2-4-32 0,2 1-16 16,0-4 0-16,2 4 0 0,1 0 0 0,2 2 0 15,3 0 0-15,1 0 0 0,-1-2-144 0,-1 3 192 16,-1 1-192-16,0 0 192 0,2 0-192 0,1 2 0 16,1 2 0-16,1 3 128 0,0 0-128 0,3-1 0 15,-1 0 0-15,-1-1 128 0,-2 1-128 0,1 1 0 16,1 0 144-16,3-1-144 0,2 1 208 0,1 5-16 16,-1-1-16-16,1 2 0 0,3-1-176 0,-3 3 0 0,-2-2 0 0,1 5 0 15,-1 0 0-15,-1 2 192 0,2-1-192 0,-2 2 192 16,2 4-192-16,-3 1 0 0,0 3 144 0,-4-2-144 15,-3 5 128-15,0-3-128 0,1 4 128 0,0 2-128 16,-2 1 0-16,-2 0 144 0,-2 3-144 0,-2 0 0 16,2 0 128-16,0 3-128 0,-2-3 0 0,1 2 0 15,-3 2 128-15,0-2-128 0,-3-1 0 0,3 1 0 16,-4-1 0-16,-1 0 0 0,-1-2 128 0,-2 0-128 16,0-3 128-16,-1 0-128 0,-1-1 192 0,1-1-192 15,-2 4 272-15,0-2-48 0,4-5-16 0,-3-1 0 16,-1 1-80-16,0 0 0 0,-2-4-128 0,0 3 192 15,2-3-192-15,-2-1 128 0,-6 0-128 0,-1 2 0 16,-2-2 0-16,-4-3 0 0,-3 4 0 0,-1-1 0 16,-12-4-1584-16,0 0-208 0,0 0-32 15,0 0-10272-15,-12 9-2048 0</inkml:trace>
  <inkml:trace contextRef="#ctx0" brushRef="#br0" timeOffset="72797.66">2666 17259 8287 0,'0'0'736'15,"0"0"-592"-15,0 0-144 0,-9 3 0 0,9-3 1872 0,0 0 352 16,-9 2 64-16,1 1 16 0,8-3-784 16,-9 5-160-16,9-5-16 0,-7 5-16 0,7-5-112 0,0 0-32 15,0 0 0-15,-4 11 0 0,-1-2-144 0,2 3-16 16,3-12-16-16,1 13 0 0,2 1-272 0,1-2-48 15,1 2-16-15,0 1 0 0,1 3-144 0,2 1-16 16,0-1-16-16,0 2 0 0,1 2-112 0,2 2-32 16,1-1 0-16,1 1 0 0,0 2-64 0,2 2-16 15,3-4 0-15,1 2 0 0,1 0 48 0,3 1 16 16,1-5 0-16,2 4 0 0,-1-1 16 0,0-4 0 0,2 0 0 0,4 2 0 16,-1 3-96-16,2-4 0 0,-2 1-16 0,2 1 0 15,3-2-112-15,-1 1 0 0,-1-3-128 16,2-1 192-16,1 2-32 0,1-4-16 0,0 3 0 15,0-3 0-15,1 0 48 0,1-2 16 0,3 0 0 0,0 1 0 16,-3-2 96-16,3 0 16 0,2-4 0 0,-1 1 0 16,-1 1-32-16,2-3 0 0,5 2 0 0,0-1 0 15,2 2-80-15,0 0-16 0,2-3 0 0,2 3 0 16,-2-5-192-16,1 2 144 0,-2-2-144 0,1-1 128 16,-1 1-128-16,2-1 160 0,-1-1-160 0,3 2 160 15,0-3-160-15,2 1 160 0,-3 0-160 0,1-2 160 16,-3-1-160-16,2 0 192 0,1 0-192 0,1 1 192 15,2-1-64-15,-1 2-128 0,1-3 192 0,-3 2-64 16,-3-2 0-16,-1 0-128 0,-1 1 192 0,0-2-64 16,0 1-128-16,-2-1 128 0,3 0-128 0,-1 0 128 15,0 0-128-15,0-3 0 0,-2 3 144 0,1-2-144 0,-2-2 160 16,-1-1-32-16,3 1-128 0,-3 0 192 0,2-5 0 0,2 2-16 16,1-2 0-16,1 0 0 0,-3-5-16 0,2-1 0 15,-3-3 0-15,0 0 0 0,1 2-32 16,0-3 0-16,-1 0 0 0,1-2 0 0,1 0-128 0,-2-1 192 15,-2-1-192-15,-2 3 192 0,-2-1-48 0,-1 2 0 16,-2-2 0-16,-1 3 0 0,-5 0-16 0,-2 3-128 16,-3 0 192-16,-1 1-64 0,-1 0-128 0,-3-2 0 15,-3 1 144-15,0 0-144 0,-1 1 0 0,-1 1 144 16,-2-2-144-16,-1 1 0 0,2-1 128 0,-3 2-128 16,-2 2 0-16,1-3 0 0,0 1 128 0,-1 1-128 15,-3 1 0-15,0 0 0 0,-1 3 128 0,0-1-128 16,0 1 0-16,-3 2 0 0,-1-3 0 0,-5 9 0 0,6-5 0 0,-6 5 0 15,7-8 0-15,-7 8-144 0,6-6 16 16,-6 6 0 0,0 0-1264-16,0 0-240 0,0 0-48 0,0 0-16 15,0 0-1552-15,0 0-304 0,0 0-64 0</inkml:trace>
  <inkml:trace contextRef="#ctx0" brushRef="#br0" timeOffset="73385.03">6567 16856 13695 0,'0'0'608'0,"0"0"128"0,-5-7-592 0,-2 2-144 16,1-3 0-16,-1 3 0 0,1 0 1280 0,6 5 208 0,-5-7 48 15,5 7 16-15,-8-6-240 0,8 6-48 0,0 0-16 16,-3-4 0-16,3 4-128 0,0 0-32 0,0 0 0 0,0 0 0 16,0 0-320-16,0 0-64 0,11-1 0 0,2 2-16 15,1 2-352-15,2 1-64 0,2 3-16 0,2 2 0 16,3 5 128-16,4 1 32 0,3 2 0 0,4 2 0 16,0 0 32-16,3 3 0 0,2 3 0 0,2 3 0 15,1-1 192-15,0 2 64 0,1 3 0 0,0-4 0 16,-2 1 64-16,2 3 0 0,0-3 16 0,0 1 0 15,1 1-32-15,0-1-16 0,1 0 0 0,-3 1 0 16,-2 4-144-16,-2-3-16 0,-2-4-16 0,-4 3 0 16,-4 2-48-16,0 0-16 0,-2-3 0 0,0 0 0 15,-2 2-96-15,0-7-16 0,-2 1 0 0,-1-5 0 0,1 2-48 0,-2-1-16 16,-2-4 0-16,-3-2 0 0,-1 1 0 0,0-5-16 16,-4 1 0-16,1-4 0 0,-2 0-112 0,-2-3-32 15,-7-6 0-15,8 7 0 0,-8-7-160 0,0 0 0 16,0 0 144-16,0 0-144 15,0 0-1408-15,0 0-336 0,-3-8-80 0,-3-1-18736 16</inkml:trace>
  <inkml:trace contextRef="#ctx0" brushRef="#br0" timeOffset="74406.42">3587 16722 16575 0,'0'0'736'0,"0"0"160"0,0 0-720 0,-1-5-176 0,-3-3 0 0,0 4 0 16,0-1 1392-16,1 0 240 15,-2 1 48-15,5 4 16 0,0 0-416 0,0 0-96 0,0 0-16 0,0 0 0 16,0 0-256-16,0 0-48 0,0 0-16 0,0 0 0 16,0 0-32-16,0 0-16 0,7 3 0 0,2-1 0 15,0 3-224-15,0-1-32 0,0-1-16 0,1 2 0 16,1 1-48-16,1 0-16 0,0 5 0 0,1-4 0 15,1 5-128-15,0-3-16 0,-1 3-16 0,1 2 0 16,0 1-48-16,0 5 0 0,-1 0 0 0,3 0 0 16,1 2 32-16,-1 1 0 0,-1 2 0 0,-1-1 0 0,-1 4-16 0,0-1 0 15,-1 2 0-15,0-1 0 0,-1 1 0 0,0 4 0 16,-1-1 0-16,-1-1 0 0,-2-1 48 0,0 3 0 16,-1-1 0-16,-1-1 0 0,-1-1 64 0,-2 2 0 15,0-3 16-15,-2 0 0 0,0 3-16 0,-2 0-16 16,0-4 0-16,-3 1 0 0,1 2 16 0,-1-6 0 15,-2 2 0-15,0-3 0 0,-1 2-16 0,-1 0 0 16,0-4 0-16,1-1 0 0,0-1 0 0,-1 2 0 16,0-2 0-16,0 1 0 0,-1-3-16 0,1-1 0 15,0 0 0-15,0-2 0 0,0-2-96 0,2 0 0 16,-1 1-16-16,2-6 0 0,-1 3-48 0,1-4-16 0,0 3 0 0,1-5 0 16,1 3-176-16,4-8 160 15,-4 5-160-15,4-5 160 0,0 0-160 0,0 0 0 16,0 0 144-16,0 0-144 0,0 0 0 0,0 0 0 15,0 0 0-15,0 0 128 0,0 0-128 0,4-2-256 0,0-6 64 16,1 2 0 0,1-1-1296-16,3-2-272 0,0 1-48 0,2-4-12512 0,2-1-2496 0</inkml:trace>
  <inkml:trace contextRef="#ctx0" brushRef="#br0" timeOffset="75275.53">6657 16953 15487 0,'0'0'688'0,"0"0"144"15,0 0-672-15,0 0-160 0,0 0 0 0,0 0 0 0,-1-10 1472 0,1 10 256 16,0 0 48-16,-3-8 16 0,-1-1-192 0,4 9-16 16,-6-5-16-16,6 5 0 0,-6-4-400 0,6 4-80 15,-9-2 0-15,9 2-16 0,-11-4-80 0,11 4-16 16,-8-3 0-16,8 3 0 0,-11-1-64 0,11 1-16 15,-8 0 0-15,8 0 0 0,-11 3-192 0,1 2-64 0,-1-1 0 0,1-1 0 16,-1 2-128-16,0 3-48 16,-3 1 0-16,-3 2 0 0,-2 2-176 0,-1 4-32 15,-2 4-16-15,1 1 0 0,0 3-96 0,-1 3-16 0,0 4 0 16,0-1 0-16,1 0 16 0,2 1 0 0,1 1 0 0,0 0 0 16,2 3 48-16,0-1 0 0,2 2 0 15,3 1 0-15,1-2 80 0,2 1 32 0,3-2 0 0,1 1 0 16,0 0 16-16,2-1 0 0,-1-3 0 0,2-2 0 15,1 2-64-15,0-1-16 0,0-5 0 0,1 4 0 16,2 1-32-16,-2-4 0 0,3 0 0 0,1-4 0 16,3 0 32-16,-2 0 0 0,2-2 0 0,1-2 0 15,-1 0-16-15,1-1 0 0,0-1 0 0,1-2 0 16,1 0-16-16,1-2 0 0,1-2 0 0,1 2 0 16,0-2-48-16,0 0-16 0,1-6 0 0,0 2 0 15,-2-2-16-15,0-1-128 0,0 0 192 0,-1-1-64 16,-2-3-128-16,1-2 160 0,0 2-160 0,-11 0 160 0,6-6-160 0,0 0 0 15,-6 6-192-15,2-12 192 16,-2 2-2448-16,-4 1-368 16,-1-4-80-16</inkml:trace>
  <inkml:trace contextRef="#ctx0" brushRef="#br0" timeOffset="78274.33">3525 16802 4607 0,'0'0'400'0,"0"0"-400"0,-7-7 0 0,1 3 0 16,-2-2 2160-16,8 6 336 0,-6-5 80 0,6 5 16 15,-7-5-1232-15,7 5-240 0,0 0-48 0,0 0-16 16,-7-4-224-16,7 4-64 0,0 0 0 0,0 0 0 15,0 0-160-15,0 0-32 0,0 0-16 0,0 0 0 16,-2 8-112-16,2-8 0 0,0 0-16 0,1 11 0 16,-1-11 96-16,5 9 32 0,0 1 0 0,0-3 0 15,-5-7-16-15,6 12 0 0,0-5 0 0,1 2 0 0,3-2-48 0,2 3-16 16,1-2 0-16,-1 3 0 0,1-2-96 16,1 3 0-16,1 2-16 0,3 0 0 0,0 2-48 0,2 1 0 15,0-1 0-15,2 2 0 0,0-1-128 0,1-1-16 16,1 2-16-16,-1 2 0 0,-3 1 16 0,4 0 0 15,-1-2 0-15,-3 4 0 0,-1 0-16 0,-1 4 0 16,-1-3 0-16,-2 5 0 0,-1-2-32 0,-1 3-128 16,-2 1 192-16,1-2-64 0,-2 2 64 0,-1 0 16 15,-3 0 0-15,0-2 0 0,-1 0 48 0,0-1 16 16,1 2 0-16,-1-4 0 0,-3 2 48 0,-1-2 16 16,1-1 0-16,-2-1 0 0,-2 3-16 0,1-2 0 15,-1 3 0-15,-3-2 0 0,2 3 0 0,-2-2-16 0,0 2 0 16,0-4 0-16,-2 3-80 0,0-4-16 0,-1-1 0 15,-1 0 0-15,0-1 32 0,-1-3 0 0,-1 1 0 16,-1 1 0-16,0-1 64 0,-1-1 16 0,-1-1 0 0,2-2 0 16,-3 1 16-16,0 1 16 0,-2-2 0 0,3 1 0 15,2-5-160-15,2 0-48 0,-3 0 0 0,0 1 0 16,4 1-16-16,0-4 0 0,0 0 0 0,1-3 0 16,0 0-128-16,8-7 160 0,-8 7-160 0,8-7 160 15,0 0-160-15,0 0 160 0,0 0-160 0,0 0 160 16,0 0-160-16,0 0 128 0,0 0-128 0,0 0 128 15,8-12-720-15,0 3-160 16,-1-2-16-16,2 2-16 0,0-1-1600 0,1 2-320 0,-1-6-64 0</inkml:trace>
  <inkml:trace contextRef="#ctx0" brushRef="#br0" timeOffset="79481.95">6623 16986 7359 0,'0'0'656'0,"0"0"-528"15,0 0-128-15,6-8 0 0,-1 3 2048 0,-5 5 368 16,4-9 80-16,-3 3 0 0,-1 6-784 0,0 0-176 15,0 0-16-15,-4-5-16 0,-1-1-464 0,5 6-80 16,-10-3-32-16,1 2 0 0,0 1-144 0,-1 1-16 16,0 2-16-16,-3 2 0 0,3-2-128 0,-1 0-32 15,-1 2 0-15,-1 3 0 0,-3 1-16 0,-1 2-16 16,-2 3 0-16,0 1 0 0,-2 4-16 0,-2 4 0 16,-1 1 0-16,-1 4 0 0,0-1 32 0,2 4 0 15,2 3 0-15,1-1 0 0,4 0-128 0,1 3 0 0,1 0-16 0,2 3 0 16,3-1-48-16,4 0-16 0,1-1 0 15,4 0 0-15,0-2-80 0,2-1-16 0,3 1 0 16,0-3 0-16,1-6 48 0,1 2 16 0,-1-1 0 0,3 1 0 16,1-5 96-16,0 2 16 0,0-2 0 0,2-1 0 15,-1 4-64-15,2-3 0 0,0-4 0 0,1 0 0 16,0 0-64-16,-2-2-32 0,4-2 0 16,-2 0 0-16,-2-4-80 0,2 0-16 0,-4-2 0 0,2 0 0 15,-2-4-192-15,-2 1 176 0,-8-6-176 0,11 5 160 16,-1-2-160-16,-10-3 128 0,0 0-128 0,12 0 128 15,-12 0-128-15,0 0 128 0,10 0-128 0,-10 0 128 16,8-5-128-16,-8 5 0 0,0 0 144 0,0 0-144 16,1-10 0-16,-1 10 0 0,-3-9 0 0,-1 0 128 15,-1 4-128-15,0-4 0 0,1 1 0 0,-2 3 0 0,0-2 0 0,-2 0-160 16,-1-2 160-16,0 2-160 0,0 0 16 0,1-3 0 16,-1 1 0-16,0-2 0 0,0-1 144 15,-1 2-160-15,1-3 160 0,1 1-160 0,1-1 160 0,-1-2 0 16,-1-2 0-16,0-2 0 0,-2 1 0 0,0 1 0 15,3-2 0-15,0-3 0 0,0-1 0 0,1 0 0 16,-1 0 0-16,0-3 0 0,1-2 0 0,2-4 0 16,0 0 0-16,2 2 128 0,1-1-128 0,2-1 0 15,0-2 0-15,3 1 0 0,0 1 0 0,-1 3 0 16,4-2 0-16,0 3 0 0,3-1 0 0,2 3 0 16,2 3 0-16,3 0 0 0,0 1 0 0,0 2 0 15,3-2 0-15,0 2 0 0,0 1 0 0,3 1 0 16,0 0 0-16,-1 2 0 0,1 0 0 0,0 2 0 0,-3 2 0 15,2-1-128-15,0 0 128 0,-1 3 0 0,-1-3 0 0,-1 3 0 16,-2 1 0-16,0-1 0 0,-3 4 0 0,-1 0-128 16,-2-2 128-16,0 3 0 0,0 1 0 0,-10 4 0 15,0 0 0-15,0 0 0 0,0 0 0 0,0 0-128 16,0 0 128-16,0 0 0 0,0 0 0 0,0 0 0 16,0 0 0-16,0 0 0 0,0 0 0 0,0 0-128 15,-8 4 128-15,-3 1 0 0,1 4-144 0,-1 1 144 16,-3 4 0-16,-3 2 0 0,-2 4-144 0,0 2 144 15,1 6 0-15,-1 4-128 0,-4 4 128 0,2 3 0 16,-5-2 0-16,3 9-128 0,-1 5 128 0,1 2 0 16,1 2 0-16,2-2 0 0,0-1 0 0,7-1 0 15,1 0 0-15,2-7 0 0,3-3 0 0,2-5 0 16,1-1 0-16,2-3 0 0,2 1 0 0,4-1 0 16,-2 0 0-16,3-6 0 0,2 1 0 0,3-4 0 15,-3 0-1024-15,5-2-288 16,-1-3-64-16,-1-4-17232 0</inkml:trace>
  <inkml:trace contextRef="#ctx0" brushRef="#br0" timeOffset="80256.6">3460 16767 6447 0,'0'0'576'0,"0"0"-576"16,-3-6 0-16,3 6 0 0,0 0 2560 0,0 0 416 15,-1-6 80-15,1 6 16 0,0 0-1248 0,0 0-240 16,0 0-48-16,0 0-16 0,10-3-496 0,1 4-112 15,-1 3-16-15,2 0 0 0,1 1-64 0,5 4-32 0,2-1 0 0,1 3 0 16,0 7 16-16,5 2 0 0,0 7 0 0,2 1 0 16,2 5-224-16,-1-1-32 0,1 1-16 0,1 0 0 15,-3 2 32-15,0 3 0 16,-3 1 0-16,-1-1 0 0,-2 0-128 0,-3 1 0 0,-1 6-16 0,-2-3 0 16,-2 3-112-16,-2-3-32 0,-3-3 0 0,-2-1 0 15,-3-1 144-15,-1-1 16 0,-3 1 16 0,-3-2 0 16,-1-1-48-16,-3-2-16 0,-2-1 0 0,-1 0 0 15,-2 1-16-15,1-2-16 0,-1 1 0 0,-1-6 0 16,0 2 48-16,0-3 16 0,1-5 0 0,0 0 0 16,-2 0-224-16,2-4-32 0,2-1-16 0,0-3 0 15,0-3 16-15,2-2 0 0,8-6 0 0,-8 5 0 16,8-5-32-16,0 0 0 0,0 0 0 0,0 0 0 16,0 0-144-16,0 0 192 0,-2-8-192 0,2-1 192 15,2 0-192-15,1-1 0 0,0-1 0 0,2-3 0 16,0 1-1504-16,1 0-288 15,-3 1-48-15,0-5-10864 0,1-1-2176 0</inkml:trace>
  <inkml:trace contextRef="#ctx0" brushRef="#br0" timeOffset="83506.93">19236 8012 6447 0,'0'0'576'0,"0"0"-576"16,0 0 0-16,0 0 0 0,0 0 576 0,0 0 0 15,-5-6 0-15,5 6 0 0,0 0 48 0,0 0 16 16,-5-4 0-16,5 4 0 0,0 0 256 0,0 0 64 16,0 0 16-16,0 0 0 0,0 0-192 0,0 0-32 15,0 0-16-15,9 1 0 0,0 1-336 0,1-1-64 16,1 0-16-16,2 3 0 0,1 0-128 0,1-3-16 16,2 3-16-16,-1 0 0 0,1-2 32 0,-1 3 0 15,-2-1 0-15,1 1 0 0,-2 2 32 0,-3-1 16 16,-1 0 0-16,-4 3 0 0,-1-3-16 0,-6 5 0 15,-2-4 0-15,-4 5 0 0,-2-2 16 0,-4 3 0 16,-1-1 0-16,-2-3 0 0,-1 1-96 0,2-3-16 16,-1 2 0-16,2-6 0 0,0 1 96 0,1-1 16 15,1-2 0-15,2 0 0 0,1-3 208 0,1-1 64 16,2-1 0-16,0 1 0 0,2-5 0 0,2 2 16 16,1-3 0-16,2 0 0 0,1-1-192 0,3 1-32 0,1-3-16 15,2 3 0-15,1-1-144 0,2 3-16 0,2-4-128 0,0 4 192 16,2-2-192-16,0 3 0 0,3-3 128 15,-2 4-128-15,-1 1 0 0,-1 3 0 0,-3-1 0 0,-3 1 0 16,-7 1 0-16,0 0 0 0,0 0 0 0,0 0 0 16,0 0 0-16,-2 6 0 0,-4 2 0 0,-2 1 0 15,0-4 0-15,-1-1 0 0,1 0 0 0,-1-4 0 16,0 0 240-16,-1 0-48 0,-1-2-16 0,1-1 0 16,0-1 192-16,1 0 32 0,0 0 16 0,0-4 0 15,2 2-112-15,0 2-32 0,2-1 0 0,5 5 0 16,-4-6-272-16,4 6 128 0,0-4-128 0,0 4 0 0,7-3 144 0,2 1-144 15,1-2 0-15,4 4 144 0,-1 1-144 0,2 3 0 16,0-1 0-16,2-1 0 0,-1 1 0 0,1 1 0 16,-5 2 0-16,1-1 0 0,-3-2 176 0,-2 2 48 15,-3 1 16-15,-5-6 0 0,0 0-416 0,0 0-80 16,0 0 0-16,-5 4-16 0,-5-2 272 0,-2 0 0 16,-2-2 0-16,-1-2 0 0,-1 0 208 0,-1 1-48 15,4-3-16-15,1 0 0 0,3 0-144 0,0 2 0 16,9 2 0-16,0 0 128 15,0 0-1024-15,6 1-192 0,6 1-64 0,5 1-12224 16</inkml:trace>
  <inkml:trace contextRef="#ctx0" brushRef="#br0" timeOffset="84454.85">20835 8247 8287 0,'0'0'368'0,"0"0"80"0,-6-2-448 0,-1-1 0 16,1-1 0-16,6 4 0 0,0 0 1312 0,-6-1 176 16,6 1 48-16,0 0 0 0,0 0-656 0,0 0-128 15,0 0-32-15,0 0 0 0,0 0-32 0,6-4-16 16,2 2 0-16,2 1 0 0,1-2-288 0,4 2-64 15,2-1-16-15,2 2 0 0,1 0-144 0,1 0-32 16,-1-2 0-16,0 2 0 0,-1 0-128 0,3 2 0 16,-3 1 0-16,-1 0 128 0,-5-2-128 0,-1 1 0 15,-3 1 0-15,-9-3 0 0,0 0 160 0,-1 9 0 16,-5-3 0-16,-5 2 0 0,-4-1 128 0,-4 1 32 16,-5 2 0-16,-1-1 0 0,-3-1-96 0,1-4-16 15,3-1 0-15,0 0 0 0,2 1 48 0,4-4 0 16,2-3 0-16,3 1 0 0,3-1 400 0,2 1 96 0,3-1 16 0,5 3 0 15,0 0-48-15,3-8 0 0,0 2 0 16,6 1 0-16,0-3-400 0,3 3-96 0,0 1-16 0,2-1 0 16,2 0-208-16,0 1 0 0,1 2 128 15,-1 1-128-15,1-1 0 0,-2 2 144 0,-1 2-144 0,-1-1 128 16,-3 3-128-16,-3 1-272 0,-1 2 64 0,-4 2 16 16</inkml:trace>
  <inkml:trace contextRef="#ctx0" brushRef="#br0" timeOffset="85906.16">19466 7979 6447 0,'0'0'576'0,"13"-1"-576"0,-2 1 0 0,2 0 0 15,0 1 272-15,1 0-48 0,0 3-16 0,-3 1 0 16,0 2-208-16,2-3 0 0,-1-1 128 0</inkml:trace>
  <inkml:trace contextRef="#ctx0" brushRef="#br0" timeOffset="90150.37">3530 16659 6447 0,'-1'-12'272'0,"1"12"80"0,0 0-352 0,0-12 0 0,0 1 0 0,-2 2 0 0,-1 1 2256 0,3 8 384 15,0 0 80-15,0 0 16 16,0 0-1328-16,0 0-256 0,0 0-48 0,0 0-16 0,0 0-416 0,0 0-96 16,2 12 0-16,2 2-16 0,5 0-48 0,0-2 0 15,2 2 0-15,3 4 0 0,3 2-16 0,2 5-16 16,2-3 0-16,2 4 0 0,0 2-144 0,0 2-16 15,-1 2-16-15,0 5 0 0,3 2-16 0,-1 2 0 16,-1 1 0-16,-2 2 0 0,-2-2 32 0,-1 4 16 16,-1 0 0-16,0 1 0 0,-4-4 32 0,0 4 0 15,-2 2 0-15,-1-6 0 0,1 0 16 0,-4 1 16 16,0 3 0-16,-4-5 0 0,0-1 0 0,-3-2 0 16,-1 2 0-16,-2-4 0 0,1-4 48 0,-5 0 0 15,1 1 0-15,-2-2 0 0,-1-3 32 0,-1-3 16 16,-1 2 0-16,1-5 0 0,-1-3 0 0,-1 2 0 0,-1 1 0 15,-1-3 0-15,-2-1-48 0,-2-1 0 0,0 0 0 0,0-2 0 16,3-1-144-16,-2-2-48 0,1 0 0 16,1 1 0-16,1-4-16 0,1 1-16 0,0 2 0 0,2-7 0 15,2 1-16-15,-1 0 0 0,2-3 0 0,8-4 0 16,-9 3-80-16,9-3 0 0,0 0-128 0,0 0 192 16,0 0-64-16,0 0 0 0,0 0-128 0,0 0 192 15,0 0-192-15,0 0 0 0,0 0 0 0,0 0 0 16,0 0 0-16,0 0 0 0,0 0 0 0,0 0 0 15,6-8-272-15,-6 8-48 0,7-9-16 0,-7 9 0 32,10-7-2192-32,0 1-432 0,2-2-96 0</inkml:trace>
  <inkml:trace contextRef="#ctx0" brushRef="#br0" timeOffset="91447.38">21760 10558 10127 0,'0'0'448'0,"13"-5"96"0,0-4-544 0,-2 3 0 0,-1-3 0 0,1 3 0 15,-11 6 1808-15,8-6 256 0,-2-2 48 0,-6 8 16 16,0 0-976-16,0 0-192 0,0 0-32 0,0 0-16 16,-14-3 208-16,-3 8 32 0,-3 7 16 0,-3 3 0 15,-1 3-528-15,-2 5-96 0,-2 7-32 0,-5 4 0 16,-6 3-320-16,-4 5-64 0,-2 5 0 0,-2 7-128 0,-2 0 128 0,-1 2-128 15,-3 0 0-15,2-3 0 0,2-2 0 16,6-4 0-16,6-5 128 0,4-4-128 0,4-3 0 0,5-5 0 16,5-8 0-16,4-1 0 0,2-3 0 0,5-4 0 15,4-1 0-15,4-5 0 16,0-8-624-16,8 8-224 0,2-4-48 0,4-6-16 16</inkml:trace>
  <inkml:trace contextRef="#ctx0" brushRef="#br0" timeOffset="91715.87">22125 11022 27647 0,'-14'12'2448'0,"-4"2"-1952"0,-1 6-496 0,-2 3 0 16,-2 0 192-16,-3 8-64 0,-3 1-128 0,0 5 192 15,-5 1-16-15,-1 4-16 0,-2 4 0 0,-2-3 0 16,1 3-160-16,-1-3 0 0,-1 4 0 0,1-6 128 31,-2-2-512-31,4-3-96 0,3-6-32 0,3 0 0 16,1-6-384-16,6-1-64 0,5-3-32 0,5-4 0 16,3-4-768-16,8-2-160 0</inkml:trace>
  <inkml:trace contextRef="#ctx0" brushRef="#br0" timeOffset="91910.83">22590 11177 30527 0,'-14'10'1344'0,"4"6"288"0,-2 6-1312 15,-4 8-320-15,-3 4 0 0,0 4 0 0,-1 4 0 0,0 4 0 16,-2 0 0-16,-1 1-128 0,-1 3 128 0,-2 4 0 15,1-1 160-15,-2 2-160 0,1-2 0 0,-2 5 0 16,1-1 0-16,-4 0 0 16,0-4-2112-16,-1-6-384 0</inkml:trace>
  <inkml:trace contextRef="#ctx0" brushRef="#br0" timeOffset="93136.76">4117 16910 12895 0,'0'0'576'0,"-10"5"112"0,2-3-560 0,8-2-128 16,0 0 0-16,0 0 0 0,0 0 240 0,0 0 16 15,0 0 0-15,0 0 0 0,0 0 400 0,0 0 96 16,16-1 16-16,1 0 0 0,1-3 96 0,4 3 32 15,2-1 0-15,1 1 0 0,2-1-400 0,2-1-80 16,3 2-16-16,2-2 0 0,3 2-256 0,4-4-144 16,2 1 160-16,8 2-160 0,2-1 208 0,5 3-48 15,0 0-16-15,2 3 0 0,-3 0 32 0,2 1 0 16,-1 1 0-16,4-2 0 0,4-1-176 0,0 2 160 16,-3 3-160-16,-2-4 160 0,-5 0-160 0,-2 1 0 15,0-2 0-15,-3 1 0 0,-6 1 176 0,4-2-48 0,-2 1-128 0,-3 0 192 31,-3 0-592-31,-3 0-128 0,-4-1-32 16,-4-1-6048-16,-6 1-1216 0</inkml:trace>
  <inkml:trace contextRef="#ctx0" brushRef="#br0" timeOffset="93536.7">4199 17285 3679 0,'0'0'320'0,"0"0"-320"16,0 0 0-16,0 0 0 0,14 0 2624 0,-1-2 448 16,4 1 80-16,5 0 32 0,1-3-1648 0,4 1-320 15,7 1-64-15,4-2 0 0,5 0-576 0,6 1-128 16,7 0 0-16,5-1-16 0,3-2-48 0,2-1-16 16,-1 4 0-16,2 0 0 0,2 1 0 0,5 2 0 0,6 3 0 0,-5-1 0 15,-5-4-368-15,-3 1 144 16,-1 1-144-16,-2 3 0 0,-5 0 128 0,1 1-128 0,-1 1 0 15,-5 2 0-15,-3-2 0 0,-8 0 0 0,-6 1-160 0,-6-2-6816 32,-7 0-1344-32</inkml:trace>
  <inkml:trace contextRef="#ctx0" brushRef="#br0" timeOffset="93830.26">4249 17622 19343 0,'0'0'848'0,"0"0"192"0,0 0-832 0,0 0-208 0,16 0 0 0,4-2 0 0,5 1 1088 0,7 2 160 15,5 2 32-15,8-1 16 0,4 1-1040 0,11-3-256 16,3-4 0-16,3 2 0 0,2-1 0 0,0 0 0 15,4 2 0-15,0 1 0 0,6 1 0 0,-2 2 0 16,-1 0 0-16,-8-1 0 0,-7 2 0 0,-3 0 0 16,-6-2 0-16,-3 5 0 15,-6 0-512-15,-1 1-176 0,-7 2-16 0</inkml:trace>
  <inkml:trace contextRef="#ctx0" brushRef="#br0" timeOffset="94043.24">4216 17920 21183 0,'0'0'1888'0,"10"-5"-1504"0,6 0-384 0,7 1 0 15,6 0 1600-15,9 3 240 0,6 0 48 0,9 0 16 16,5-2-1632-16,9 1-272 0,8 0-144 0,2 1 16 15,-4 0 128-15,2-1 0 0,2 1-144 0,3 1 144 16,2 1-432-16,-7 1-16 16,-6-1 0-16,-7-1-11280 0</inkml:trace>
  <inkml:trace contextRef="#ctx0" brushRef="#br0" timeOffset="94224.57">4379 18169 32255 0,'18'2'2864'0,"9"-4"-2288"15,11 0-576-15,12-1 0 16,13 3-256-16,7-2-176 0,6 0-16 0,7-1-16 0,6-2 336 0,10-1 128 16,9 0 0-16,-1 0-144 15,-5-6-1856-15,3 3-368 0</inkml:trace>
  <inkml:trace contextRef="#ctx1" brushRef="#br0" timeOffset="51010.11">19211 12048 0,'0'0'15,"76"56"-15,-29-27 16,-15-15 0,-13-14-1,-2 6 1,-10-12 0,-6 7-1,8 15 1,4 9-1,8 8 1,1 5 0,-6-6-1,-3-9 1,-8-13 0,-5-8-1,1 7 1,-3-9-1,2 0 1,10 16 0,0 0-1,2 2 1,0-4 0,-6-5-1,-3-3-15,0-2 16,-3-1-1,2 5 1,-7-8 0,-2-2-1,4 10 1,-4-7 0,-7-5-1,8 9 1,-1-5-1,2 1 1,0-3 0,-3-3-1,6-4 1,-2 0 0,5-8-1,5 10 1,4 3-1,3 4 1,1 6 0,-5-2-1,-4-1 1,-5-2 0,-7-4-1,-4 1-15,0-2 16,-13-11-1,-2-6 1,-19-14 0</inkml:trace>
  <inkml:trace contextRef="#ctx0" brushRef="#br0" timeOffset="98716.83">19462 14665 9215 0,'0'0'816'0,"10"-4"-656"0,-10 4-160 0,12-6 0 15,-3-1 1744-15,-9 7 320 0,0 0 64 0,10-8 16 16,-10 8-528-16,7-8-96 0,0 2-32 0,-7 6 0 15,0 0-352-15,0 0-80 0,0 0-16 0,0 0 0 16,0 0-224-16,0 0-48 0,0 0-16 0,0 0 0 16,-10-5-240-16,0 6-64 0,-7 5 0 0,0 2 0 15,-2 2-192-15,0 1-64 0,-6 6 0 0,-2 2 0 16,-2 3-192-16,-2 2 176 0,1 2-176 16,-1 6 160-16,1 4-32 0,1 1-128 0,-3 3 192 0,4 1-64 15,1 1-128-15,4 2 192 0,3-3-192 0,2-2 192 16,2 6 96-16,2-6 32 0,2-2 0 0,2 1 0 15,0 4 0-15,1 2 0 0,3-5 0 0,2 2 0 16,3-3-112-16,1 2-16 0,1-1 0 0,1-4 0 0,4-3-64 16,0-3 0-16,-2 2-128 0,2-5 192 0,2-1-64 0,1-4-128 15,-2 1 176-15,5-1-176 0,-2 1 144 0,1-3-144 16,1 0 0-16,-1-1 144 0,1-5-368 0,0-1-80 16,2-2-16-16,-1-3-10144 15,0-1-2032-15</inkml:trace>
  <inkml:trace contextRef="#ctx0" brushRef="#br0" timeOffset="99196.79">20324 15015 26543 0,'0'0'1168'0,"1"-8"256"0,-1-2-1136 0,0 10-288 0,-1-9 0 0,1 9 0 15,0 0 320-15,-11-3 0 0,-1 2 0 0,-6 2 0 16,1 3-64-16,-6 0-16 0,-1 4 0 0,-3 2 0 16,-4 6-48-16,0 6 0 0,-4 6 0 0,-3 5 0 15,-6 2 48-15,-2 5 0 0,-2 4 0 0,3 2 0 16,7 1-240-16,5-2 144 0,6 0-144 0,8-4 128 15,4 0 112-15,7-3 16 0,4-1 0 0,6-3 0 16,1-5 320-16,6-3 80 0,4 2 16 0,4-7 0 0,2-2-208 0,6-2-32 16,2-3-16-16,3-4 0 15,3-1 48-15,4-1 16 0,1-5 0 0,0-5 0 0,-1-1-48 16,1-2-16-16,1-1 0 0,-1-4 0 0,-1-2 96 0,-2 0 0 16,1-4 16-16,-3-2 0 0,-1-2 160 0,-2-7 16 15,-2-2 16-15,-4-3 0 0,-2-2-80 0,-6-3-32 16,-4 0 0-16,-2-1 0 0,-6 0-240 0,-4 4-48 15,-3 2-16-15,-3 4 0 0,-3 4-304 0,-1 2 0 16,-2 2 0-16,0 0 0 0,-4 4 0 0,1 2-192 16,0 2 0-16,0 3 0 15,-2 0-1152-15,3 3-240 0,0-5-32 0,1 8-16 16,2 4-1120-16,2 1-240 0</inkml:trace>
  <inkml:trace contextRef="#ctx0" brushRef="#br0" timeOffset="99497.93">21155 15823 28559 0,'-6'6'2544'0,"-2"8"-2032"0,1 4-512 0,-1 4 0 15,0 1 1920-15,-2 6 304 0,-2 1 48 0,-5 2 16 16,-1 5-1536-16,-1 0-304 0,0-2-64 0,-1 1-16 0,-2-2-112 16,-1-2-32-16,-1-3 0 0,0-5 0 0,-1 3-80 0,0-4-16 15,3-5 0-15,-1 1 0 0,1-1 80 16,3-2 16-16,1-3 0 0,0-3 0 0,1 0-80 0,3-2-16 16,0 2 0-16,6-4 0 0,0 3-128 0,8-9 0 15,0 0-160-15,0 0 160 16,7 7-1824-16,4-4-272 0,4-1-48 0,10-5-13648 15</inkml:trace>
  <inkml:trace contextRef="#ctx0" brushRef="#br0" timeOffset="99821.93">21913 15363 33631 0,'4'-19'1488'0,"2"7"304"0,4 5-1424 0,-1-1-368 0,-9 8 0 0,12-2 0 15,-2 2 416-15,-10 0 16 0,5 10 0 0,-3 0 0 16,-2 4-48-16,-3 5 0 0,-5 4 0 0,-2 6 0 16,-3 4 16-16,-2 1 0 0,-2 2 0 0,-1 2 0 15,1 3-160-15,-2 2-48 0,-3-1 0 0,0 0 0 16,1 1 48-16,2-2 0 0,-3-2 0 0,4 1 0 15,2-2-240-15,2-7 128 0,0 0-128 0,4-1 0 16,0-4 144-16,1-1-144 0,1-1 128 0,2-4-128 0,2-1 0 16,1-3 0-16,2-2 0 0,2-2 0 15,2-4-688 1,1 0-16-16,3 2 0 0,3-6-10640 0,3-1-2144 0</inkml:trace>
  <inkml:trace contextRef="#ctx0" brushRef="#br0" timeOffset="100427.73">22165 14901 22111 0,'-13'-22'976'0,"4"6"208"0,0 1-944 0,0-1-240 0,0 2 0 0,3 2 0 16,1-2 864-16,0 4 128 0,0 2 32 0,5 8 0 15,-2-14-448-15,2 5-64 0,-1-1-32 0,1 10 0 16,0 0-64-16,4-7-16 0,-4 7 0 0,0 0 0 16,9-2 64-16,2 2 16 0,-1 3 0 0,2 2 0 15,1 1 208-15,2 5 32 0,1 1 16 0,5 1 0 16,3 3-32-16,5 9-16 0,3 0 0 0,3 8 0 16,2 1-48-16,3 3-16 0,0 4 0 0,2 5 0 0,0 1-112 0,-1 4-32 15,-3 2 0-15,-1 2 0 0,-4-1-32 0,-2 5 0 16,-5-2 0-16,1 0 0 0,-4 3-64 0,-4-2-32 15,-4-3 0-15,-3 0 0 0,-5-1-96 0,-3-2-32 16,-4 1 0-16,-3-4 0 0,-2 1 96 0,-2-1 32 16,-7 1 0-16,-1-3 0 0,-2 0 96 0,-2 1 0 15,-3-5 16-15,-2 3 0 0,-4-5-16 0,-2-1 0 16,-3 0 0-16,-4-3 0 0,-4-3 0 0,-1-1 0 16,-1-2 0-16,-3 2 0 0,-1-7 0 0,1 2-16 0,1-2 0 15,1-2 0-15,1-2-144 0,3-1-32 0,-1-1 0 16,1 0 0-16,2-5-256 0,4-1 160 0,5-4-160 0,1-1 128 15,5-2-128-15,3 2 0 0,2-6 0 0,4-1 0 16,2 0-256-16,3-1-16 0,9-1-16 0,-7 0 0 31,7 0-1248-31,0 0-240 0,0 0-48 0,0 0-12256 0,0 0-2464 0</inkml:trace>
  <inkml:trace contextRef="#ctx0" brushRef="#br0" timeOffset="101322.9">23752 15186 35935 0,'-4'-14'1600'0,"4"14"320"0,2-9-1536 0,-2 9-384 0,0 0 0 0,0 0 0 0,11 0 0 0,1 2-240 16,-1-1 48-16,0 1 0 0,1 6 192 0,2 1-144 15,1 1 144-15,2 1-128 0,-1 3 128 0,3 3 0 16,0-3 0-16,2 1 0 0,-1 6 160 0,0 0 16 16,1-1 0-16,-1 6 0 0,2 3 48 0,0 2 16 15,0-1 0-15,-2-176 0 0,0 370-16 0,-1-184 0 16,-2 2 0-16,0 2 0 0,-2-3 32 0,-2 5 0 16,-2-5 0-16,-1 2 0 0,-1 3 48 0,-1 1 16 15,-2-4 0-15,-1 4 0 0,-1-4-48 0,-1-1 0 16,-3 0 0-16,-3-2 0 0,-1-1 112 0,-2 0 0 15,-4-2 16-15,-2 3 0 0,-2-5 96 0,-3 2 16 0,-4 1 0 16,-3 0 0-16,-5-2-16 0,-2 0 0 0,0 3 0 0,-5-2 0 16,-5-3 0-16,2 3 0 0,0 0 0 0,-3-1 0 15,0-1-80-15,-3-1-16 0,-1 1 0 0,-3-2 0 16,-2 1-80-16,-1-6-32 0,1 1 0 0,0 2 0 16,-1-3-80-16,1 1-16 0,2-2 0 0,0 1 0 15,0-3-48-15,-1 1-16 0,-1-4 0 0,2 3 0 16,-1 0 0-16,6-6-128 0,-2-1 192 0,4-2-64 15,1 2-128-15,5-1 0 0,1-1 144 0,5-4-144 16,-1-2 0-16,4 1 0 0,1-4 0 0,2-1 0 16,1 0 0-16,4-2 0 0,1-3-160 0,4 1 160 15,2-2-496 1,2 0 16-16,1 0 0 0,9 0 0 0,0 0-1552 0,0 0-304 0,0 0-64 0,0 0-17152 16</inkml:trace>
  <inkml:trace contextRef="#ctx0" brushRef="#br0" timeOffset="107863.21">20316 8227 2751 0,'0'0'128'0,"0"0"16"0,0 0-144 0,0 0 0 0,0 0 0 0,0 0 0 16,0 0 1232-16,0 0 224 0,0 0 32 0,0 0 16 15,0 0-608-15,0 0-128 0,0 0-32 0,0 0 0 16,0 0-224-16,0 0-64 0,0 0 0 0,0 0 0 16,0 0 0-16,0 0-16 0,0 0 0 0,0 0 0 15,0 0-128-15,4 9-32 0,-4-9 0 0,0 13 0 16,0-13 32-16,0 9 0 0,0 2 0 0,1 0 0 16,1 0-144-16,0 0-32 0,-2-11 0 0,5 14 0 15,2-3 64-15,-2 1 0 0,1-1 0 0,3 2 0 16,1 4 144-16,2-2 48 0,-1 0 0 0,-1-2 0 15,3-2 48-15,-2 3 16 0,3 1 0 0,-1-2 0 0,0-3-304 0,1 3-144 16,2-2 160-16,1 1-160 0,-1 1 208 0,1 1-48 16,-1-5-16-16,2-1 0 0,-1-1-144 0,1 0 0 15,1 1 0-15,1-2 0 0,0 2 128 0,1-3-128 16,3-2 192-16,-1 2-64 0,-2 2 0 0,2-3-128 16,-1 0 192-16,-1-2-64 0,2-3-128 0,3 1 0 15,0 0 144-15,0 0-144 0,-2 0 0 0,0-1 128 16,0-2-128-16,0 1 0 0,-1 1 0 0,-2-2 144 15,-1 1-144-15,-1-4 0 0,-1 1 240 0,0 2-64 0,-2-4-16 0,2 1 0 16,-4-2-32-16,1-2 0 0,0 2 0 0,1 0 0 16,-1 2-128-16,0-2 0 0,0-1 0 0,1-2 128 15,-1 4-128-15,0-2 0 0,-1 3 0 0,1-2 0 16,-1-3 0-16,2-1 0 0,-1 2 0 16,3-2 0-16,0 4 0 0,-1-5 0 0,1 0 0 0,-3 2 0 15,-2-2 0-15,-1-1 0 0,-2 0 0 0,0 3 0 16,-1-2 128-16,0 1 0 0,-2 4 0 0,1-4 0 15,-2 3-128-15,1-2 0 0,0 3-160 0,1-3 160 16,-2 1 0-16,1-1 0 0,-1-1 0 0,0 1 0 16,-1 0 0-16,-1-3 0 0,0 4 0 0,0-2 0 15,0 0 0-15,-2 2 0 0,2-2 0 0,-3 2 0 16,1 0 0-16,-1-2 0 0,0 5 0 0,-1-3 0 16,0-1 0-16,0 0 0 0,0 3 128 0,-1-1-128 0,-2 1 0 15,1-3 0-15,0 0 0 0,-1 2 0 0,-1 0 0 0,0 0 0 16,0 2 0-16,-2-1 0 0,-3 0 0 0,-1-1 0 15,-2 4 0-15,0-2 0 0,-2-1 0 0,0 2 0 16,0-4 0-16,0 5 0 0,0-2 0 16,-2 2 0-16,0 0 0 0,-1-4 0 0,5 1 0 0,-2-2 0 15,1 3 0-15,2 2 0 0,-2-3 0 0,1 3 0 16,1 0 0-16,0-3 0 0,-2 1 0 16,-1-2 0-16,-1 1 0 0,-2 3 0 0,-1 2 0 0,0 0 0 15,1-1-128-15,-1 1 128 0,-1 1-128 0,1-1 128 16,1-1-208-16,0 2 80 0,-1-1 128 0,0 1 0 0,-1 0 0 15,-3 1-128-15,2 1 128 0,0-1 0 16,-1 0 0-16,1-1-128 0,0 2 128 0,-1 0 0 0,-1 0 0 16,0 2 0-16,0 0 0 0,2 1 0 0,1 1 0 0,0 1 0 15,0 0 0-15,-2 0-128 0,2 2 128 0,0 2 0 16,-1-1 0-16,1 2 0 0,0-1 0 0,1 2 0 16,0 2 0-16,0-1 0 0,1-1 0 0,-1 0 0 15,0 0 0-15,-1 1 0 0,-4 4 0 0,3 0 0 16,-1-1 0-16,2 1 0 0,2 0-176 0,0-1 176 15,-1-1 0-15,4 3 0 0,0 1 0 0,3-1 0 16,1 1 0-16,1 1 0 0,1 2 0 0,4-1 160 16,-2 0-160-16,3 1 0 0,1-4 0 0,-1-1 0 15,1-1 0-15,1 3-176 0,1 1 48 0,0-1 0 16,-3-2 128-16,3 1 0 0,0-1 0 0,3 2-128 16,-2 0 128-16,1-2 0 0,2 1 0 0,1-2 0 15,3-1 0-15,2 0 0 0,1-1 0 0,0 1 0 0,0-4 0 16,2 1-288-16,1 2 48 0</inkml:trace>
  <inkml:trace contextRef="#ctx0" brushRef="#br0" timeOffset="123372.81">20239 8149 7359 0,'0'0'656'0,"-1"9"-528"15,-2-2-128-15,2 2 0 0,-1-4 1296 0,2-5 240 16,-1 10 32-16,1-10 16 0,0 0-368 0,0 0-80 15,0 6-16-15,0-6 0 0,0 0 48 0,0 0 16 16,0 0 0-16,0 0 0 0,0 0-512 0,0 0-96 0,0 0-32 0,0 0 0 16,7-4-32-16,0-4-16 0,1-1 0 15,-1-4 0-15,0 0-32 0,0 1 0 0,2-5 0 0,0 0 0 16,0 0-16-16,1-1 0 0,2-2 0 0,-2-2 0 16,1 2-144-16,1-2-48 0,0 2 0 0,2-3 0 15,0-3-80-15,0 2-32 0,0-5 0 0,0 2 0 16,-1-3-144-16,0 1 160 0,0 1-160 0,-1-4 160 15,0 1-32-15,-1 1-128 0,1-2 192 0,-2-1-64 0,-3 0 0 16,4 2-128-16,-3 2 192 0,3-5-64 0,-2 0 32 0,-2-2 0 16,2 0 0-16,0 2 0 0,-1 1-32 0,-2 1-128 15,-1 2 192-15,1-3-64 0,1 1-128 0,-2 0 192 16,0 3-192-16,1-3 192 0,1 3-192 0,-2 2 0 16,1-1 144-16,2 3-144 0,-2-3 0 0,0 2 144 15,1-4-144-15,-1 3 0 0,0-2 128 0,1 1-128 16,0 1 0-16,2-1 0 0,0 0 144 0,1-1-144 15,-1 2 0-15,1-3 144 0,1 3-144 0,0 1 0 16,-1 0 0-16,2-1 0 0,-1 5 0 0,1-3 0 16,-1 3 0-16,2 0 0 0,-2-2 0 0,-2-4 128 15,2 4-128-15,0-2 0 0,-1 3 128 0,0 0-128 16,1-3 0-16,0 3 128 0,-1-1 0 0,-1-2-128 16,-2 2 192-16,0-1-64 0,2 2-128 0,-2 1 192 15,-2 3-192-15,-1-1 192 0,0-4-64 0,0 5 0 16,-2 1 0-16,2 0 0 0,-1-1-128 0,-1 1 160 15,3 2-160-15,-1-8 160 0,0 1-160 0,0 4 0 0,-1 2 0 16,1 2 0-16,-1-3 0 0,2 3 0 0,-1 1 0 0,1 2 0 16,-3-2 0-16,3 0 0 0,-1 2 128 15,1 1-128-15,0-1 0 0,0-1 0 0,-1 2 0 0,1-2 128 16,2 1-128-16,-5 2 0 0,2-4 0 0,0 2 0 16,-2 1 0-16,1 0 0 0,-3 1 0 0,0 1 128 0,0-5-128 0,0 5 192 15,0-1-192-15,0 4 192 16,0-3-192-16,0 1 0 0,0 0 0 0,0 8 0 15,-1-7 0-15,1 7 0 0,-2-7 128 0,2 7-128 16,0 0 0-16,0-8 0 0,-1 2 0 0,1 6 0 0,-2-8 0 0,2 8 0 16,0 0 0-16,0 0 0 0,-2-7 0 0,2 7 0 15,0 0 0-15,0 0 0 0,0 0 0 0,0 0 0 16,-3-5 0-16,3 5 0 0,0 0 0 16,0 0 0-16,-2-8 0 0,2 8 0 0,0 0 0 0,0 0-224 15,0 0 48-15,0 0 16 16,0 0-464-16,0 0-80 0,0 0-32 0,0 0-9184 15,0 0-1824-15</inkml:trace>
  <inkml:trace contextRef="#ctx0" brushRef="#br0" timeOffset="124812.2">21056 5372 8287 0,'0'0'736'0,"0"0"-592"16,0 0-144-16,0 0 0 0,-2-4 432 0,2 4 48 16,0 0 16-16,0 0 0 0,0 0 352 0,0 0 80 15,0 0 16-15,0 0 0 0,0 0-160 0,0 0-16 16,0 0-16-16,0 0 0 0,0 0-160 16,-16 9-16-16,4 1-16 0,-2-1 0 0,1 0-112 0,0-1-32 15,3 3 0-15,-1 1 0 0,-5-6-208 0,4 6-32 16,-2-2-16-16,0 1 0 0,-3-1-160 0,1 3 0 15,-2 1 0-15,3-3 128 0,-1 6-128 0,1 2 0 16,-1 1 0-16,0 1 0 0,4-1 0 0,-1-1 0 16,0 1 0-16,-1 2 0 0,2-2 0 0,-1 1 0 15,0 0 0-15,2 1 0 0,-1 1-272 0,1-2 64 16,-2 5 16-16,0-5 0 0,1 1 0 0,0 1 0 16,2 1 0-16,1-1 0 0,-4 1 192 0,5 0 0 15,-1-2 0-15,0 2-144 0,0 1 144 0,1 1 0 16,1-1 0-16,-1-1 0 0,-1 4 0 0,0-3 0 0,2-1 0 0,-2 2 0 15,0-1 0-15,-1 0 0 0,-1-2 0 16,1 2 0-16,-1 3 0 0,-2-4 0 16,-1 2 0-16,1-1 0 0,2 4 0 0,-1-2 0 0,-1 2 0 0,-4 2 128 15,0-1 32-15,3 1 16 0,1 1 0 16,0-4 0-16,1 1 16 0,5-10 0 0,-1 3 0 0,-2 11 0 16,0 0 48-16,2-3 16 0,1-4 0 0,-2 3 0 15,2 0-80-15,0 3-16 0,-1 0 0 0,0-1 0 16,-2 0-160-16,1 1 128 0,0-1-128 0,3-9 128 15,-2 2-128-15,0 14 0 0,-1-6 0 0,0 2 0 16,1-1 0-16,-3-1 128 0,-1 0-128 0,3-5 0 0,2 2 0 0,-2-1 0 16,1 2 0-16,-1 2 0 0,0-4 128 0,0 1-128 15,-1 2 0-15,1-3 128 0,1-1 16 0,-3-2 0 16,1 2 0-16,1-1 0 0,-1 2 0 0,-3-3 0 16,3 0 0-16,-1-1 0 0,-1-1 80 0,3 4 16 15,2-6 0-15,-1 1 0 0,-1-1-48 0,2 2-16 16,-1 0 0-16,-1 1 0 0,3 2-176 0,2-7 160 15,-1 1-160-15,1 1 160 0,0 1-160 0,0 1 0 16,1 0 0-16,0-1 0 0,-1 1 0 0,0 2 0 16,1-1 0-16,-1 0 0 0,-1 1 144 0,0-5-144 15,0 0 160-15,0 2-160 0,-3 1 128 0,2 0-128 16,-1-3 0-16,2 2 144 0,-1-2-144 0,2 3 0 16,-2-2 0-16,2 0 128 0,-1 0-128 0,0 2 0 15,-2-1 0-15,2-1 0 0,1 0 144 0,-2 0-144 16,1 0 160-16,0 2-160 0,0-1 128 0,0 1-128 15,0-1 0-15,-2 2 0 0,2-2 0 0,0 1 128 16,0 2-128-16,-1-3 0 0,2-3 0 0,0-2 0 0,1 1 128 16,0 0-128-16,1 2 128 0,0-1 0 0,2-1-128 0,0 0 192 15,0 0-64-15,1 0 0 0,2 1-128 0,-3-3 192 16,3-1-192-16,0 2 0 0,-2-2 0 0,2 2 0 16,-1-5 128-16,0 2-128 0,-1 0 0 0,0-1 0 15,3-1 0-15,0 0 0 0,-2 1 0 0,1-3 0 16,1 2 0-16,-2 2 0 0,2-6 0 0,0 5 0 15,0-4 0-15,-2 3 0 0,2-1 0 0,0-3 0 0,0 2 0 16,1-1 0-16,0 0 0 0,-1-4 0 16,-4-5 0-16,5 6 0 0,1 2 0 0,0-5 0 0,1 1 0 0,-7-4 128 15,6 4-128-15,0 1 0 0,2-6 0 0,0-2 128 16,-1 2-128-16,4 1 0 0,-3-1 128 0,1 0-128 16,-2 1 0-16,0-2 0 0,1 0 128 0,0 0-128 15,-8 2 0-15,7-1 144 0,1-1-144 0,-1-1 0 16,4-1 0-16,-4 0 0 0,3 2 128 0,-2-1-128 15,2 0 0-15,0-4 128 0,1 2-128 0,-3 0 192 16,0-3-192-16,1 2 192 0,0 1-48 0,0-1 0 16,-2-1 0-16,1 1 0 0,0-3 32 0,-1 3 0 15,-2-3 0-15,2 1 0 0,-1-2-16 0,0 4 0 16,1-5 0-16,-1 3 0 0,-2-5-160 0,2 3 192 16,3-6-192-16,-1 1 192 0,-2-1-48 0,1-2 0 15,-1-2 0-15,1-1 0 0,0-2-144 0,-1 4 160 16,1-1-160-16,-2-2 160 0,0 1-32 0,1-3-128 15,-1 1 192-15,2 1-64 0,-2-1-128 0,1-1 160 16,-1 1-160-16,1 2 160 0,-2-6-160 0,3 1 128 0,-2 4-128 0,-2-4 128 16,0 3 0-16,3-3-128 0,-1-1 192 0,2-2-64 15,-1 3-128-15,1-1 128 16,-2 2-128-16,1 1 128 0,2-1-128 0,-1 2 128 0,2-2-128 0,0 3 128 16,-1 1-128-16,1 1 192 0,-3 1-192 0,2 1 192 15,-1-1-64-15,1 0-128 0,-1 1 192 0,1 0-64 16,-2 2-128-16,1-1 0 0,-1 2 0 0,-1 1 128 15,-1 3-128-15,0-2 0 0,1 3 144 0,-1 1-144 16,0 0 0-16,-3 1 144 0,0 2-144 0,-1 6 0 0,0-8 128 0,0 8-128 16,0 0 0-16,0 0 0 15,0 0-1376-15,0 0-336 0,0 0-64 16,0 0-11712-16</inkml:trace>
  <inkml:trace contextRef="#ctx0" brushRef="#br1" timeOffset="-169350.46">21458 11941 2751 0,'0'0'128'0,"0"0"16"0,0 0-144 0,0 0 0 0,0 0 0 0,0 0 0 16</inkml:trace>
  <inkml:trace contextRef="#ctx0" brushRef="#br1" timeOffset="-167962.9">21459 11947 1839 0,'0'0'160'0,"0"0"-160"0,0 0 0 0,0 0 0 16,0 0 1664-16,0 0 288 0,0 0 64 0,0 0 16 16,0 0-1040-16,0 0-208 0,0 0-32 0,0 0-16 0,0 0-32 0,0 0 0 15,0 0 0-15,0 0 0 0,0 0 240 0,0 0 32 16,0 0 16-16,0 0 0 0,0 0-16 15,0 0 0-15,0 0 0 0,0 0 0 0,0 0 16 0,0 0 0 16,0 0 0-16,0 0 0 0,0 0-272 0,0 0-48 16,0 0-16-16,8 0 0 0,-8 0-96 0,0 0-32 15,7-1 0-15,-7 1 0 0,8-1 0 0,0 1 0 16,1-1 0-16,-3 1 0 0,-6 0-48 0,9 0-16 16,1 0 0-16,-1 0 0 0,0 1-32 0,0 0-16 15,0-1 0-15,-1 3 0 0,1-1-96 0,-1 3 0 16,0 3-16-16,-1-4 0 0,1 2-48 0,-1 2-16 15,2-2 0-15,0 3 0 0,0-1-32 0,0 2 0 16,0-1 0-16,-3 1 0 0,2-2 0 0,1 0 0 16,0-1 0-16,0 0 0 0,0 4-16 0,-1-3-16 15,1 1 0-15,0 3 0 0,0-3-16 0,0 2 0 16,-1-2 0-16,-1 4 0 0,1-3-160 0,-2 1 128 16,3 2-128-16,-1-2 128 0,-2 3-128 0,-1 2 192 15,-1 0-192-15,0 1 192 0,-2-2-192 0,0 0 192 16,-2-1-192-16,0 3 192 0,-2 1-192 0,0-2 160 15,1-1-160-15,-2 2 160 0,-1-1-160 0,-1 1 128 0,0 1-128 0,0 0 128 16,-1-1-128-16,-1 2 0 0,-2 2 0 16,2-1 128-16,-5-1-128 0,1 0 0 0,-1 0 0 0,2 2 128 15,1-2-128-15,-2 1 0 0,-1-2 0 0,1-2 128 0,0 1-128 16,0-2 0-16,0 2 0 0,1-2 0 0,-2 0 0 0,2 0 0 16,-1 1 0-16,-1-2 0 15,0-3 0-15,0 2 128 0,1-1-128 0,-2-1 0 0,-1 1 0 16,0-3 128-16,0 3-128 0,0-2 0 0,-1-3 0 0,1 2 128 15,1-2-128-15,-2 0 0 0,1 1 0 0,0-3 0 16,0 1 128-16,1 2-128 0,1-4 0 0,-1 1 0 16,-1 1 0-16,2-2 0 0,0 0 0 0,-1 0 128 15,2-2-128-15,-2 2 0 0,0-1 128 0,0-2-128 16,-1-1 0-16,0-1 128 0,0-1-128 0,2 1 0 16,-4-3 0-16,2 2 128 0,1-1-128 0,-1-1 0 15,1 2 0-15,-1-2 128 0,0-2-128 0,0 1 160 16,-1 1-160-16,2-4 160 0,-1 2 0 0,1 1 0 15,-1-4 0-15,3 2 0 0,-2-3-160 0,2 3 192 16,-1-4-192-16,2 3 192 0,0-4-32 0,1 3 0 16,0-3 0-16,1-1 0 0,2 1 32 0,1 0 0 15,0-1 0-15,1 3 0 0,0-3-32 0,2-2 0 16,0 1 0-16,1-1 0 0,0-2-32 0,1 2-128 16,0-3 192-16,1 0-64 0,2 0-128 0,-1-3 0 15,1-2 144-15,1 1-144 0,1 2 0 0,-1 1 0 16,1-1 0-16,0-1 128 0,0 2-128 0,1 1 0 0,1 1 0 0,0-1 0 15,1-1 0-15,1-2 128 0,-2 4-128 16,2-1 0-16,1-1 0 0,1 1 0 0,-1 0 0 0,1 0 0 16,1 1 0-16,0 0 0 0,0 1 0 15,-1-1 128-15,1 3-128 0,-1-1 0 0,2 0 0 0,-3-2 0 16,1 2 0-16,1 1 0 0,1 2 0 0,-1-2 0 16,1 2 0-16,1 0 0 0,1-2 0 0,-1 0 0 15,0 3 0-15,1 1 0 0,1-3 0 0,-1 4 0 0,0-2 0 16,2 4 0-16,-1-2 0 0,1 3 0 0,-1-3 0 15,1 4 0-15,1-1 0 0,-1-1 0 0,1 2 0 16,0 0 0-16,0 0 0 0,0 1 0 0,-1 0 0 16,0 2 0-16,-1-1 0 0,0 2 128 0,-1-1-128 0,0 2 0 15,0 0 0-15,-1 2 128 16,-2-1-128-16,2 1 0 0,-1-1 0 0,-1 1 0 0,0 3 0 0,-1 2 0 16,1-2 0-16,-4 0 0 0,3 4 0 0,-1-1 0 15,0 2 0-15,0-1 0 0,-1 3 0 0,-1-2 0 16,-1 2 0-16,1-1 128 0,-2-2-128 0,1 4 0 15,-2-2 0-15,0 2 0 0,-1 2 0 0,-1 2 0 16,0-1 0-16,-2 2 0 0,-1 1 0 0,1 2 0 16,-1 0 0-16,-1 2 0 0,-1 0 0 0,-1 0 0 15,1-2 0-15,-1 4 0 0,-1-3 0 0,0 1 128 16,1 0-128-16,-1 0 0 0,-1 0 0 0,0 0 0 16,0 1 0-16,-2-2 0 0,0 2 0 0,-1 1 0 15,-1-4 0-15,0-1 0 0,0 4 0 0,0 1 0 16,2-4 0-16,-2 0 128 0,0 1-128 0,0-3 0 15,0 1 0-15,2-2 128 0,-2 0-128 0,0 1 0 0,0-2 0 0,0 0 0 16,-1-1 0-16,0 1 0 0,-2-1 0 0,1-1 128 16,-2-1-128-16,0 2 0 0,2-2 0 0,-3-1 0 15,2 0 0-15,-2 1 0 0,-1-3 0 0,1 2 128 16,-1-2-128-16,-2-3 0 0,1 2 0 0,1-2 0 16,1 2 0-16,0-4 128 0,1-1-128 0,-2 3 0 0,1-3 0 15,0 0 0-15,-2 0 0 0,1-2 128 0,1-3-128 16,-1 0 0-16,0 1 0 0,-1-3 128 0,0-2-128 15,1-3 0-15,1 1 0 0,0-3 128 0,1 2-128 0,0-5 0 16,1-1 128-16,0 1-128 0,2-2 0 0,0 0 144 16,1 1-144-16,0-1 0 0,1-2 208 0,2-1-64 15,0-1-16-15,1 2 0 0,1-2-128 0,1 0 0 16,2-2 144-16,1 2-144 0,1 0 0 0,2 0 0 16,1-1 0-16,1 2 0 0,0-1 0 0,0 0 0 15,1 0 0-15,1 0 0 0,-1 1 0 0,0 0-208 16,-1 0 48-16,0 2 16 15,1-1-320-15,-1 3-64 0,0 0-16 0,-1 1 0 16,1 3-2304-16,1-3-464 0,0 6-80 0</inkml:trace>
  <inkml:trace contextRef="#ctx0" brushRef="#br1" timeOffset="-166825.87">21404 12305 7359 0,'0'0'656'0,"0"0"-528"15,0 0-128-15,0 0 0 0,0 0 1648 0,-3-4 288 0,3 4 64 0,-5-5 16 16,5 5-464-16,-4-3-80 0,4 3-32 0,-5-2 0 16,5 2-176-16,0 0-48 0,0 0 0 0,0 0 0 15,-5-2-208-15,5 2-48 0,0 0-16 0,0 0 0 16,0 0-160-16,0 0-16 0,0 0-16 0,0 0 0 15,0 0-48-15,0 0 0 0,0 0 0 0,0 0 0 0,0 0-112 16,7 0-16-16,2 0-16 0,0 0 0 0,1 2-160 0,0 0-16 16,3 1-16-16,-2 2 0 15,1-1-64-15,-2-2-16 0,0 1 0 0,0 2 0 0,-1 2-96 0,-1 0-32 16,0 2 0-16,-3-4 0 0,1 4-160 16,-2 2 192-16,1 2-192 0,-1-3 192 0,-2 3-32 0,0 1 0 15,-2 3 0-15,0 1 0 0,-2 0 16 0,1 1 0 16,-2 0 0-16,1-1 0 0,-3 1-16 0,2-1 0 15,-3-2 0-15,0 2 0 0,-1-1-32 0,1-1 0 16,0-4 0-16,-5-1 0 0,1 2 80 0,0-4 16 16,0 1 0-16,0-3 0 0,1 1-32 0,-1-4-16 15,-2 1 0-15,2 0 0 0,1 0-32 0,0-2 0 16,0-3 0-16,0 0 0 0,1 0 0 0,-1-3 0 16,0-2 0-16,0 1 0 0,2-1-16 0,0 1-128 15,-1-5 192-15,2 2-64 0,-2-5-128 0,4 4 128 16,-1-4-128-16,2 3 128 0,-3-4 0 0,5 1-128 15,-1-1 192-15,0 3-64 0,1-2 0 0,0 2-128 0,1-2 192 16,0 0-64-16,1 1-128 0,0-2 128 16,2 0-128-16,-1 3 128 0,1-3-128 0,1-1 0 0,0 4 144 15,1-2-144-15,0 1 0 0,0 2 0 0,0-5 0 0,0 6 128 16,3-4-128-16,-2 3 0 0,0 0 0 16,1-1 0-16,0 1 0 0,1-1 0 0,-2 2 0 0,2 0 0 15,0 0 0-15,2 3 0 0,-3-4 0 0,4 4 0 16,-4-3 0-16,3 3 0 0,2 0 0 0,-1 1 0 0,-1-1 0 0,1 1 128 15,-1 2-128-15,-1 1 0 0,0 1 0 0,-1 0 0 16,0 0 0-16,0 0 128 0,-8 0-128 16,7 2 0-16,1 1 0 0,0 0 0 0,-8-3 0 0,7 8 128 15,0-3-128-15,-2 4 0 0,-2-1 0 0,0 2 128 16,-2 0-128-16,-1 3 0 0,-1 2 128 0,-2-1-128 16,0-1 128-16,-1 2-128 0,-1-1 128 0,0-1-128 15,-2 1 128-15,1 0-128 0,-2-2 0 16,1-2 144-16,-1 2-144 0,0-1 0 0,0-3 128 0,-3 2-128 15,1-3 0-15,1 1 0 0,0-1 0 0,3-2 0 16,-2 1 0-16,2 1-192 16,0-5-1536-16,6-2-320 0,0 0-48 0,0 0-16080 0</inkml:trace>
  <inkml:trace contextRef="#ctx0" brushRef="#br1" timeOffset="-164998.8">24507 13236 11679 0,'0'0'512'0,"-4"-2"128"0,4 2-512 0,-6-4-128 15,0-2 0-15,-1 1 0 0,1 2 720 0,0-3 128 16,1-1 32-16,-3 3 0 0,2 1 208 0,-1-1 64 15,1 1 0-15,6 3 0 0,-6-4-144 0,0 2-32 16,6 2 0-16,-5-1 0 0,5 1 80 0,0 0 16 16,-2-4 0-16,2 4 0 0,0 0-32 0,0 0 0 15,4-8 0-15,2 3 0 0,-1 1-272 0,3-1-64 16,1 1-16-16,1 1 0 0,0 0-192 0,3 1-48 16,1-4 0-16,2 5 0 0,2 0-64 0,1 1-32 15,4 0 0-15,0 1 0 0,0 3-96 0,-2 0-32 0,3 1 0 0,-1 0 0 16,-1 3-80-16,-2-2-16 0,-2 5 0 0,-1 0 0 15,-2 0 16-15,-1 4 0 0,-1 0 0 0,-3 5 0 16,-1 0 32-16,-3 4 0 0,-1 1 0 0,-1 1 0 16,-2 2-48-16,0 0-128 0,-2 2 192 0,-2 1-64 15,0-2 0-15,-2 3-128 0,-1 2 192 0,-1-1-64 0,-1-4-128 0,0 2 192 16,-1 1-192-16,-1-7 192 0,0 2-32 16,-2-3 0-16,-2 3 0 0,2-6 0 15,-3-2 32-15,0 0 0 0,0-1 0 0,-2-1 0 0,0 1 0 0,1-4 16 16,-3-3 0-16,0 0 0 0,0 2-48 15,0-4-16-15,1 0 0 0,0-4 0 0,1 5-144 0,-1-3 128 16,1-5-128-16,-1 2 128 0,1 1-128 0,-1-3 128 16,2-2-128-16,-1-1 128 0,-1-3-128 0,1 1 128 15,1-2-128-15,0-1 128 0,0-1-128 0,1 0 192 16,0-3-192-16,1 0 192 0,0-3 64 0,2 1 0 16,-1-1 16-16,2-1 0 0,1-1-128 0,2-1-16 15,-1 0-128-15,3-1 192 0,-3 0-64 0,5-1-128 16,-1 1 176-16,1-2-176 0,3-1 192 0,0 0-64 15,0 1 0-15,3-3-128 0,-1-2 176 0,2 0-176 16,1-1 160-16,0-1-160 0,2 2 0 0,-1-4 128 16,-1 4-128-16,1 2 0 0,2-4 0 0,0 4 0 15,-1 1 0-15,2 0 0 0,1-2 0 0,1 2 0 16,-1 2 0-16,1 2 0 0,2-1 0 0,-2 0 0 16,3 1 0-16,0 1 0 0,2 4 0 0,-1-1 0 0,1-3 0 0,1 4 0 15,1 0-128-15,-1-1 128 0,2 8 0 0,1-2 0 16,-1 2 0-16,0 2 0 0,0-1 0 0,0 3 0 15,-1-2 0-15,-2 3 0 0,1 3 0 0,-2 1 0 16,-1 0 0-16,-1 2-128 0,-2 3 128 16,-1 0 0-16,-1 2 0 0,-1 3 0 0,-1 0 0 0,0-1 0 15,-3 1 0-15,1 1-128 0,-4 2 128 0,1-1 0 0,1 1 0 16,-2-1 0-16,-1-3 0 0,0 1 0 0,0 1 0 0,0-2-128 16,0-3 128-16,-1 1 0 0,0-3-384 0,-1 1 48 15,1-4 0-15,1-5 0 16,0 0-1648-16,0 0-336 0,0 0-64 0,0 0-14448 15</inkml:trace>
  <inkml:trace contextRef="#ctx0" brushRef="#br1" timeOffset="-164266.21">24530 13435 6447 0,'0'0'576'0,"0"0"-576"0,0 0 0 0,0 0 0 16,0 0 1728-16,0 0 224 0,0 0 48 0,0 0 16 15,0 0-544-15,0 0-96 0,0-5-32 0,0 5 0 16,0 0 64-16,3-11 0 0,-2 5 0 0,-1 6 0 16,4-9-208-16,-4 9-48 0,0 0 0 0,0 0 0 15,0 0-128-15,2-5-48 0,-2 5 0 0,0 0 0 0,0 0-224 0,5-4-48 16,-5 4-16-16,0 0 0 0,8-1-176 0,-8 1-16 15,8 4-16-15,-1 1 0 0,0 5-160 0,0-2-16 16,1 3-16-16,-2-1 0 0,-1 4-160 0,0 1-128 16,-1 2 144-16,-1 0-144 0,-2-1 224 0,0 1-48 15,-1 0-16-15,-1 0 0 0,-1-1 32 0,-2-2 16 16,-1-1 0-16,-2 2 0 0,0-2-16 0,-1-2-16 16,-1 2 0-16,3-1 0 0,-3-5 32 0,0 2 16 15,0-2 0-15,0 1 0 0,0 0-64 0,0-4-16 16,-1 0 0-16,1 1 0 0,0 0-16 0,1-4-128 15,-1 0 192-15,0-1-64 0,1-1-128 0,0 1 192 0,1-2-192 0,0-5 192 16,1 2-64-16,1-1 0 16,1-4 0-16,2 1 0 0,-1-5 64 0,2 1 0 15,0-1 0-15,1 1 0 0,1-1-64 0,1-1-128 16,0-1 192-16,3 2-64 0,0 1-128 0,1-1 192 0,2 0-192 16,-1 2 192-16,2 2-192 0,0 1 0 0,0 1 0 0,1 1 128 15,0 0-128-15,3 3 0 16,-4-3 0-16,1 2 0 0,0 3 0 0,1 0 0 15,-1 1 0-15,0 0 0 0,-1 2 0 0,-2 2 0 0,-7-3 0 0,8 5 0 16,-8-5 0-16,4 9 0 0,0-2 0 0,-3 4 0 16,-2-4 0-16,-3 3 128 0,1-2-128 0,0 2 0 15,-3-1 128-15,0 1-128 0,1-1 0 0,-1 0 128 16,1 4-128-16,-2-6 0 0,1 0 0 0,1 0-176 16,-3-2-1104-16,3 4-240 0,0-2-32 15,-4 0-15984-15</inkml:trace>
  <inkml:trace contextRef="#ctx0" brushRef="#br1" timeOffset="-104050.56">11391 14656 23951 0,'-27'-11'1056'0,"13"6"224"0,0 6-1024 0,1 4-256 0,2-3 0 0,1 11 0 15,-1 6 784-15,3 4 112 0,-1 3 0 0,2 4 16 16,0 4-688-16,0 5-224 0,1 0 128 0,1 5-128 16,0 1 256-16,0 4-16 0,0 2 0 0,-2 5 0 15,-2 4 224-15,0 5 48 0,-1 5 16 0,-1 1 0 16,1 1-80-16,-2 1-32 0,1-1 0 0,-2-1 0 16,2-4-160-16,0-5-16 0,1 1-16 0,3-5 0 15,-1-3 144-15,0-1 16 0,1-2 16 0,-1-2 0 16,-1-6 176-16,5-1 16 0,1-6 16 0,-1-3 0 15,1-3-224-15,2-3-32 0,-2-3-16 0,6 1 0 16,0-6 0-16,0-2 0 0,1-2 0 0,1-3 0 0,0-5-144 0,2-1-16 16,-7-7-16-16,0 0 0 0,12 4-288 0,0-5-64 15,-2-5-16-15,1-2 0 16,1-6-2416-16,1-1-464 0,-1-3-112 0</inkml:trace>
  <inkml:trace contextRef="#ctx0" brushRef="#br1" timeOffset="-102623.19">11160 14736 30751 0,'-7'-18'1360'0,"6"6"288"0,3-2-1328 0,3 2-320 0,2-2 0 0,0 4 0 16,6 2 0-16,3-2 0 0,5-1 0 0,4-1 0 15,6 5 0-15,4-2 0 0,7 1 0 0,5-3 0 16,7 2 0-16,0-4 0 0,1-2 0 0,2 0 0 16,4-3 0-16,0 1-128 0,5 2 128 0,5 2-192 15,6-1 192-15,-1-2 0 0,-2-2 0 0,-1 2 0 16,4 0 0-16,2 2 0 0,2 2 0 0,2-2 0 15,-1-2 0-15,-1 4 192 0,0 0-32 0,2-2-16 16,4 2-144-16,2 1 160 0,0 1-160 0,-1 1 160 16,-2-2 736-16,3 1 128 0,2 2 48 0,2-2 0 15,1 0-1648 1,-1-2-320-16,-3 2-64 0,6-1 0 0,5 7 800 0,0-6 160 0,-2-3 0 0,-4 3 0 0,3 0 0 0,0 2 0 16,4-3 128-16,-3 0-128 0,-4-3 0 0,3 2 0 15,1-3 0-15,0 2 128 0,-2 0 32 0,0-1 0 16,-1 0 0-16,3 4 0 0,2-1-32 0,0 2 0 15,-3-3 0-15,0 1 0 0,-4 2 0 0,5-3-128 16,4 7 192-16,-2-5-64 0,-3 3 0 0,1-2-128 16,1 2 192-16,2 2-64 0,0-2-128 0,-1 0 128 15,4 3-128-15,1-2 128 0,5 2 0 0,-2 0-128 16,-6 2 192-16,4-1-64 0,-2 1 96 0,2-1 16 0,1 2 0 16,-2 0 0-16,-3 1-48 0,5 0 0 15,5 0 0-15,0 1 0 0,-7 4-48 0,3-1-16 0,0 1 0 0,-1 3 0 16,-2-2-128-16,-3 2 0 0,-3 2 0 0,4-3 0 15,1 4 0-15,-2-4 0 0,-4 2 0 0,-1-1 0 16,5 1 0-16,-2-4 0 0,-2-3 0 0,1 6 0 16,-3-1 192-16,6 2-32 0,3-2-16 0,-2 2 0 15,-6 0 64-15,0-2 16 0,0 5 0 0,0-2 0 16,1-3-96-16,0 1 0 0,-4 1-128 0,1-1 192 16,-2 2-192-16,1-6 144 0,-1-1-144 0,3 2 128 15,-5 0-128-15,1-2 0 0,0-2 0 0,-1 1 128 16,-1-1-128-16,-1 3 0 0,-1 1 0 0,3-1 0 15,-1-1 128-15,0 0-128 0,-6-2 0 0,-1-1 128 16,1 0-128-16,1 4 0 0,2-1 0 0,0-2 0 0,-3-2 0 16,-1-2 0-16,-2-2 128 0,2 4-128 0,0 3 0 0,-1-3 128 15,-3-3-128-15,-4-1 128 0,-1-4-128 0,-2 3 0 16,-2 3 0-16,0-2 0 0,-2-5 0 0,-5 2 160 16,-3-3-160-16,-3 2 160 15,-5 3-32-15,-1 1-128 0,-1-4 192 0,0 5-64 0,0 4-128 0,-2 0 0 16,1-1 0-16,-2-1 0 0,-1 2 0 0,-4 3 0 15,-3 1 0-15,-2 1 0 0,-1-3 0 0,-3 2 0 16,0 4 0-16,-2 2 0 0,-4-2 0 0,-2 2 0 16,-2-3 0-16,-3 5 0 0,2 4 0 0,-4 2 0 15,-2 0 0-15,-3 2 0 0,0 1 0 0,-3 1 0 16,-1 4 0-16,-1 1 0 0,-4 4 0 0,0 6 0 16,2 6 0-16,-2 1 0 0,-1 4 0 0,-2 0-144 0,0 3 144 0,0 2 0 15,-1 5-128-15,-4 3 128 0,-1 1 0 16,-3 5 0-16,-2 4-128 0,-3 2 128 0,-5 2 0 0,-1 6 0 15,-2-1 0-15,1 3 0 0,1 0 0 0,0-3 0 16,2 2 0-16,2 0 0 0,0-1 0 0,2-2 0 16,0 1 0-16,-1-1 0 0,0 3 0 0,1-2 0 15,-1-1 0-15,0-3 0 0,1 1 0 0,0-6 0 16,2-4 0-16,2-6 0 0,2-5 0 16,3-4 0-16,0-5 0 0,1-1 0 0,1-8 0 0,-2-1 0 15,0-4 128-15,0-4-128 0,2 1 0 0,-2-6 144 16,-1 2-144-16,1-4 0 0,-4-4 144 0,4 1-144 15,-4-3 0-15,1 0 144 0,-1-5-144 0,0 1 0 0,-2 0 128 16,-1-5-128-16,-3 0 0 0,-1-2 0 16,-2-2 160-16,-2 1-160 0,-3-2 128 0,-3 3-128 15,-2-3 160-15,-5-1-160 0,-5 0 192 0,0-1-192 0,-5 0 256 16,-2 0-48-16,-3 0-16 0,-1 0 0 16,-4 0 16-16,-5 0 0 0,-5-1 0 0,-5 0 0 0,-9-1-208 0,-1-1 176 15,-3 1-176-15,-4 0 160 0,-3-1-160 0,-8 1 0 16,-9-2 0-16,-1-3 0 0,-3 4 0 0,-8-2 0 15,-9-3 0-15,-2 3 0 0,-1 1 0 0,-9-2 0 16,-9-4 0-16,-2 2 0 0,-2-2 0 0,-6 2 0 16,-7-3 0-16,-7-3 0 0,-4 1 0 0,-3 2 0 15,-6-3 0-15,-2 1 0 0,-3 1 0 0,-6 0 0 16,-7-1 0-16,-1 2 0 0,-2-2 0 0,-6 0 0 16,-4 4 0-16,-2-1 0 0,1 2 128 0,-3-3-128 0,-5 2 192 0,0-1-64 15,-1-2-128-15,0 2 0 0,0-2 0 0,-4 0 0 16,-2 3 192-16,-1-2 16 0,-1 3 0 0,0-1 0 15,-2 4-208-15,4 0 144 0,0-3-144 16,4 2 128-16,3 2-128 0,-2-3 160 0,2-1-160 0,1 2 160 16,1-4-160-16,6 2 192 0,5-1-192 0,5 1 192 15,7-2-192-15,6 1 192 0,7-3-192 0,7-4 192 16,6 1-192-16,14 0 128 0,14 1-128 0,6 0 128 16,7-1-128-16,16-3 0 0,13 1 0 0,12-2 128 15,10 1-128-15,11 2-176 0,5 1 48 0,13-1 0 31,8 0-2336-31,9 2-464 0,-3-9-80 0,25 8-32 0</inkml:trace>
  <inkml:trace contextRef="#ctx0" brushRef="#br1" timeOffset="-101559.38">8056 16879 2751 0,'0'0'128'0,"-7"-5"16"0,-1-1-144 0,2 1 0 0,6 5 0 0,-7-9 0 0,2 2 3712 0,-1 2 704 15,6 5 128-15,-5-7 48 0,5 7-2368 16,0 0-480-16,-5-5-80 0,5 5-32 0,0 0-544 0,0 0-128 15,-8-7 0-15,8 7-16 0,0 0-240 0,0 0-64 16,0 0 0-16,0 0 0 0,10 7-192 0,3 2-64 16,2 2 0-16,1 4 0 0,-2 3-32 0,1 1-16 15,1 1 0-15,2 3 0 0,0 1 128 0,0-1 32 16,0 1 0-16,-1 2 0 0,2-2 32 0,-1 3 16 16,0-2 0-16,-2-2 0 0,1-3-160 0,-2 2-16 15,-2-3-16-15,1 0 0 0,-3 0-80 0,2-1-16 16,-4-3 0-16,1 0 0 0,-2-2-64 0,1 1 0 15,-3 0-16-15,2-1 0 0,-2-3-176 0,0 1 160 0,-1-2-160 0,2 2 160 16,-1-5-160-16,-6-6 0 0,7 11 0 0,-2-4 0 16,-5-7-144-16,7 9-112 0,-7-9-32 0,0 0 0 31,0 0-2608-31,10 1-528 0</inkml:trace>
  <inkml:trace contextRef="#ctx0" brushRef="#br1" timeOffset="-101217.11">8581 16672 17503 0,'0'0'1552'0,"0"0"-1232"0,-7-3-320 0,7 3 0 0,0 0 1408 16,-8 8 240-16,-2 2 32 0,0 4 16 0,-4 5 128 0,-1 2 32 15,-2 2 0-15,-1 4 0 0,0 1-448 0,-2 4-96 16,-4 3-16-16,-1 0 0 0,-2 2-80 0,0 0 0 16,0-2-16-16,2 2 0 0,1 0-272 0,1-3-48 15,1-2-16-15,3 1 0 0,0-3-320 0,3 0-64 16,0 2-16-16,4-3 0 0,0-1-192 0,1 0-32 16,1-4-16-16,2-1 0 0,2-3-224 0,1 2 176 15,2-3-176-15,2 0 160 0,0-2-160 0,-1-2 0 16,1-4 0-16,1 2 0 0,3 0 0 0,0-3 0 15,1 1-144-15,-4-11 144 16,10 4-1568-16,3 1-208 0,2 0-32 0,3-5-10400 0,0-6-2064 16</inkml:trace>
  <inkml:trace contextRef="#ctx0" brushRef="#br1" timeOffset="-100729.23">9428 16489 26431 0,'0'0'1168'0,"-6"-5"240"0,-1-1-1120 0,-2 0-288 15,-3 4 0-15,-6-1 0 0,-1 3 496 0,-4 2 32 16,-1 0 16-16,-2 2 0 0,-2 5 432 0,0-1 96 16,0 2 16-16,0 1 0 0,2 3-208 0,2 3-48 15,2-2 0-15,4 1 0 0,3 2-208 0,5 0-48 16,2-1-16-16,6 0 0 0,4-3-240 0,3 3-32 16,5-1-16-16,4 2 0 0,4 0-96 0,1 1-32 15,2 0 0-15,1 0 0 0,1 1 0 0,1 1 0 16,1 0 0-16,-2 0 0 0,-6-1 48 0,2 3 16 15,-1 2 0-15,-3-2 0 0,-2 3-16 0,-4-2 0 0,-3-3 0 16,-2 7 0-16,-1-2 64 0,-3 1 0 0,-3-5 0 0,-3 0 0 16,-4 0 96-16,-2 1 32 0,0-2 0 0,-4-2 0 15,0-2 128-15,-3-1 16 0,-2 1 16 16,2-5 0-16,0 0-112 0,0-1-32 0,-1-2 0 0,2 0 0 16,1-4-208-16,2-4-64 0,1-1 0 0,3 0 0 15,2-1-128-15,9 1 0 0,-9-5-160 0,5-4 160 31,2 2-1712-31,2-5-240 0,3 1-48 0,4-5-16720 0</inkml:trace>
  <inkml:trace contextRef="#ctx0" brushRef="#br1" timeOffset="-100156.13">10005 15867 11967 0,'-10'-20'1072'0,"6"10"-864"0,4 10-208 0,-5-6 0 0,0 3 3632 0,5 3 672 16,-12 1 144-16,0 4 32 0,-2 7-3184 0,-2 2-624 15,1 4-128-15,-3 4-32 0,-2 8 160 0,-2 1 32 16,1 6 0-16,-2 5 0 0,-1-2-128 0,1 0 0 15,1 4-16-15,2-5 0 0,1-3 64 0,4-3 16 16,5-4 0-16,1-1 0 0,1-8 192 0,3-1 64 16,1-4 0-16,2-3 0 0,2-12-128 0,0 0 0 15,0 0-16-15,0 0 0 0,10 2-96 0,1-4-16 0,1-6 0 0,2-2 0 16,0-6-128-16,0-2-48 0,1-1 0 0,1-5 0 16,-2 3-208-16,2-2-32 0,-4-5-16 0,2 4 0 15,-1-2-48-15,0 1-16 0,-2 1 0 0,-1-1 0 16,-2 2-144-16,-2 5 0 0,1 4 0 0,-1 5 0 15,-2-2 0-15,-4 11 0 0,0 0 0 0,0 0 0 16,0 0 0-16,-8 9 0 0,-2 1 128 0,-1 5-128 16,-2 4 0-16,-1 0 0 0,0 0 0 0,1 2 0 15,2-2 0-15,2-1 0 0,1-2 0 0,3-2 0 16,1-1 0-16,4-13 0 0,0 0 0 0,0 0 0 16,2 9 0-16,-2-9 0 0,0 0 0 0,0 0 0 0,0 0 0 0,12-2 192 15,0-3-192-15,-1-1 192 0,-1-5-192 16,1-1 192-16,-1 1-192 0,0-3 192 0,-1 0-192 15,0-2 0-15,0 0 144 0,-4 2-144 0,2 0 0 16,0 0 0-16,-4 1 0 0,3 3 0 0,-6 10 0 0,0 0 0 16,0 0 0-16,0 0 0 0,0 0 0 0,0 0 0 15,0 0 0-15,-8 4 0 16,-1 2-1424-16,3 4-208 0,1 3-32 0,2 5-11776 16,3 2-2368-16</inkml:trace>
  <inkml:trace contextRef="#ctx0" brushRef="#br0" timeOffset="-88777.77">4143 18252 12207 0,'0'0'528'0,"-11"4"128"0,1-2-528 0,-2 0-128 0,-4-2 0 0,2 0 0 0,0 1 784 0,3 1 128 15,-1 0 32-15,0-2 0 0,3 0-48 0,-1 0 0 16,1 1 0-16,9-1 0 0,-9-1-112 0,9 1-16 16,0 0-16-16,0 0 0 0,0 0 16 0,0 0 16 15,0 0 0-15,0 0 0 0,0 0-16 0,0 0-16 16,11 7 0-16,5-2 0 0,1 0-336 0,6 3-64 16,4-3-16-16,1 2 0 0,1-5 48 0,5-1 0 15,5-1 0-15,0 0 0 0,2 5 0 0,2-2 0 16,1-2 0-16,6 3 0 0,3 1 0 0,3 0 16 15,1-1 0-15,1-3 0 0,0 1 64 0,-1-1 16 16,-2 0 0-16,-3 0 0 0,-2-1 0 0,-1 2 0 0,1-1 0 16,1 1 0-16,-2 0-32 0,1-2-16 0,-2 0 0 0,2 0 0 15,-3-2 16-15,-1 2 0 0,-3 0 0 0,-1 2 0 16,-2-4-64-16,1 2-16 0,0 2 0 0,-2 0 0 16,-2 0-96-16,-3-1-16 0,-1 1 0 0,0 1 0 15,-2-1-48-15,-2 4-16 0,-2-4 0 0,-2 1 0 16,-3 0-32-16,-1 0-16 0,-3 2 0 0,0-2 0 15,-5-1-144-15,-1-1 192 0,0 1-192 0,-1-2 192 16,-11 0-192-16,11 0 192 0,-11 0-192 0,10-2 192 16,-10 2-192-16,0 0 128 0,0 0-128 0,0 0 128 15,0 0-128-15,7-2 128 0,-7 2-128 0,0 0 128 16,0 0-128-16,0 0-192 0,0 0 32 0,3-12 16 31,-4 5-2080-31,1 7-400 0,-5-9-96 0,-2 4-16 0</inkml:trace>
  <inkml:trace contextRef="#ctx0" brushRef="#br0" timeOffset="-87635.41">4854 18094 13823 0,'0'0'608'0,"0"0"128"0,-8-1-592 0,-1 1-144 0,9 0 0 0,-9 0 0 16,0-2 1472-16,1 0 256 0,8 2 48 0,-9-1 16 16,0 0-256-16,9 1-32 0,-6-3-16 0,6 3 0 15,-8-2-176-15,8 2-32 0,0 0-16 0,0 0 0 16,0 0-240-16,0 0-64 0,0 0 0 0,0 0 0 15,0 0-416-15,0 0-96 0,12 0 0 0,2 0-16 16,1 0-16-16,3 0 0 0,-2 2 0 0,3 2 0 16,1 2-32-16,1-1 0 0,3 3 0 0,2 2 0 15,-1 2 0-15,3-2-16 0,1 4 0 0,2 0 0 16,-1-4 16-16,1 3 0 0,-4 1 0 0,-1-3 0 16,1 1-80-16,-2 2-16 0,-2-4 0 0,-1 1 0 15,-2 3-64-15,-1-4-16 0,-1 3 0 0,-3 1 0 16,-2-1-16-16,-2-2 0 0,0 2 0 0,-1-2 0 0,-1-3 64 0,-2 2 0 15,-3-4 0-15,3 2 0 0,-7-8-256 0,2 11 176 16,-2 2-176-16,-1-3 160 0,-2 2 16 16,-2 2 0-16,-2-2 0 0,-2 2 0 0,-5 4 16 0,-3-1 0 15,-3 1 0-15,-3 1 0 0,-1 1 0 0,-3 4 0 16,-2-1 0-16,-2 0 0 0,-2 1 16 0,-2-4 16 16,-3-2 0-16,-1 1 0 0,3 2-16 0,-1-2 0 15,1 0 0-15,2 0 0 0,2-1 0 0,3-2 0 16,1-1 0-16,4-1 0 0,3-2-80 0,4-1-128 15,-1-3 176-15,5-1-176 0,4-1 176 0,9-6-176 16,0 0 160-16,0 0-160 0,0 0 144 0,0 0-144 16,0 0 128-16,0 0-128 0,9-3 144 0,2-2-144 15,2-3 160-15,1 3-160 0,0-1 0 0,1-2 0 0,2 4 0 0,-1-2 0 16,-3-2 0-16,2 3 128 0,2-2-128 0,-1 0 0 16,5 1 0-16,-1-3 0 0,-1 3 0 0,2-2 0 15,0 3 0-15,2 0 0 0,0 1 0 0,2-3 0 16,2-2 0-16,0 0 0 0,-2 4 0 0,1-2 0 15,-1-4 0-15,0 1 0 0,0 1 0 16,0-1 0-16,2 2 0 0,-2-1 0 0,-2 0 0 0,0 0 0 16,-2 0 0-16,-1 1 0 0,-4-1 0 0,-1 2 0 15,-1-2 0-15,-2 4 0 0,-2-2 0 0,-2 2 0 16,-8 5 0-16,0 0 0 0,5-6 0 0,-5 6 0 16,0 0 0-16,0 0 0 0,0 0 0 0,1-8 0 15,-1 8 0-15,0 0 0 0,-6-8 0 0,-2 0 0 16,0 2 0-16,-1 1 0 0,-1-3 0 0,-1 3 0 15,-2-4 0-15,-3-2 0 0,-2 1 0 0,-3 0 0 0,-3-7 0 0,-1 0 0 16,-3-2 0-16,0-1 0 0,0-4 0 0,-1 1 0 16,-1 1 0-16,1 2 0 0,0-5 0 0,0 4-128 15,-1 2 128-15,4 1 0 0,2-2-128 0,-3 2 128 16,2 2 0-16,0 3 0 0,3 3-128 0,2-3 128 16,3 1 0-16,1 1 0 0,2 0 0 0,3 3-128 15,2-1 128-15,3 3 0 0,1 0 0 0,5 6 0 16,0 0-128-16,0 0 128 0,5-12 0 0,1 6-128 15,0 0 128-15,5 2 0 0,3 2-160 0,2 2 160 16,1 3-128-16,3 2 128 0,2 3 0 0,2-1-160 16,4 3 160-16,1-1 0 0,1 3 0 0,3 1-128 15,2-2 128-15,-2 3 0 0,0-3 0 0,-1 1 0 0,-2 1 0 0,-1 2 0 16,1-1 0-16,-6-2-128 0,-3 2 128 0,-2 2 0 16,-2 0 0-16,-2 2 0 0,-2 0 0 0,-3 0 0 15,-2-1 0-15,-3 4 0 0,-4 0-128 0,-1 0 128 16,-2-1 0-16,-4-1 0 0,-2 0 0 0,-1 0 0 15,0-1 0-15,-1 1 0 0,-6 1 0 0,-1 1 0 16,-4 0 0-16,-2 2 128 0,-1-2-128 0,0 0 0 16,-5-3 144-16,1 0-144 0,-1 0 128 0,-3-3-128 15,-2-4 0-15,-1 2 0 0,2 2 128 0,3 0-128 16,3-3 0-16,4 1 0 0,3-1 0 0,3-3 0 31,3 1-704-31,4-4-192 0,10-6-16 0,0 0-16 0,0 0-2208 0,0 0-432 0,13-14-80 16,3 1-32-16</inkml:trace>
  <inkml:trace contextRef="#ctx0" brushRef="#br0" timeOffset="-85778.86">5299 16164 10815 0,'0'0'480'0,"0"0"96"0,0 0-448 0,0 0-128 15,0 0 0-15,0 0 0 0,0 0 752 0,0 0 128 0,0 0 16 0,0 0 16 16,0 0-96-16,0 0-32 0,0 0 0 0,0 0 0 15,0 0-16-15,0 0 0 0,0 0 0 0,0 0 0 16,0 0-96-16,0 0-32 0,0 0 0 0,0 0 0 16,0 0 48-16,0 0 0 0,0 0 0 0,0 0 0 15,0 0-272-15,0 0-48 0,0 0-16 0,0 0 0 16,0 0-32-16,-9 2 0 0,1 1 0 0,-3-2 0 16,2 1 96-16,-1 2 16 0,-1 0 0 0,-3 1 0 15,0 2 0-15,-3 0 0 0,0-2 0 0,-5-1 0 16,2 6-16-16,-1-2 0 0,0 1 0 0,-1-3 0 15,0 4-64-15,-2-2-16 0,1 5 0 0,2-2 0 16,-2-1 32-16,4 3 0 0,-1-2 0 0,0 3 0 16,1 2-192-16,2-2-48 0,-1-3 0 0,1 2 0 15,2 1 16-15,2-4 0 0,1 1 0 0,0 1 0 0,1-5 48 0,1 2 16 16,1-1 0-16,1-2 0 0,0 1 16 0,8-7 0 16,-6 3 0-16,6-3 0 0,0 0-64 0,0 0-16 15,0 0 0-15,0 0 0 0,0 0-144 0,0 0 160 16,0 0-160-16,0 0 160 0,0 0-160 0,0 0 192 15,11 7-192-15,0-2 192 0,-11-5-192 0,12 4 0 16,1-2 144-16,-1 1-144 0,-1-1 0 0,0 2 128 16,3 1-128-16,2-1 0 0,-1 2 0 0,3 2 0 15,1-2 0-15,-1 5 0 0,-2-4 0 0,2 6 0 16,0-2 0-16,1 3 0 0,-1-1 0 0,-1 0 0 16,0-3 0-16,-1 3 0 0,0-1 0 0,-1 0 0 15,-1-2 0-15,0 0 128 0,0 2-128 0,-1 0 0 16,-2 0 0-16,-1-2 128 0,-1-4-128 0,-1 3 0 0,-1-3 128 0,-7-6-128 15,0 0 144-15,8 8-144 0,-8-8 192 16,0 0-192-16,0 0 224 0,8 6-64 0,-8-6-16 0,0 0 0 16,0 0-16-16,0 0-128 0,0 0 192 0,0 0-64 15,0 0 0-15,0 0 0 0,10-2 0 0,-10 2 0 16,7-8-128-16,-7 8-176 0,7-7 48 0,-7 7 0 31,4-9-2080-31,-4 9-416 0,0-9-64 0</inkml:trace>
  <inkml:trace contextRef="#ctx0" brushRef="#br0" timeOffset="-84647.5">4153 16687 6447 0,'0'0'272'0,"-8"2"80"0,-2-4-352 0,1 2 0 0,1 0 0 15,1 0 0-15,-2-1 2032 0,1-2 336 0,1-2 64 0,0 3 0 16,0-1-1040-16,7 3-224 0,-9-5-32 0,2 0-16 16,7 5-176-16,0 0-48 0,0 0 0 0,0 0 0 15,-5-8-272-15,5 8-64 0,0 0-16 0,0 0 0 16,4-7-144-16,-4 7-16 0,7-10-16 0,0 5 0 16,1-3 16-16,2 2 16 0,0 1 0 0,3-3 0 15,1 0 0-15,2-1 0 0,3-1 0 0,3 1 0 16,0-1-16-16,3-1-16 0,-2 1 0 0,2-2 0 15,2 4-48-15,1 0 0 0,1 1 0 0,3 0 0 16,-1 0-64-16,3 3 0 0,0-2-16 0,3 2 0 16,0 0-64-16,-2 3-16 0,0-3 0 0,2 1 0 15,0 0-32-15,1 0 0 0,-3 0 0 0,1 1 0 16,-4 0 16-16,3 1 0 0,0 1 0 0,0 1 0 0,1 3-16 0,-1-2 0 16,1 3 0-16,-2 2 0 0,-2-4-128 0,-2 4 160 15,2 0-160-15,-1-3 160 0,-1-1-160 0,2-1 160 16,-4 2-160-16,0 3 160 0,-3-4-160 0,2 2 128 15,-1 0-128-15,-1 1 128 0,2-1 0 0,-2 2 0 16,-1 0 0-16,0-1 0 0,1 3 0 0,-1-1 0 16,-1 2 0-16,-2-1 0 0,0 2-128 0,-1-1 160 15,0 0-160-15,1 2 160 0,-1-5-160 0,0 4 0 16,1-6 144-16,-1 4-144 0,-1-1 0 0,1 1 144 16,-2 0-144-16,-4-4 0 0,0 4 128 0,0-2-128 15,3 3 0-15,-3-5 0 0,-2 0 144 0,2 3-144 16,0-2 0-16,0 2 144 0,-1-2-144 0,0-2 0 0,-2 1 0 15,0 0 128-15,1-3 0 0,-1 1-128 0,1-2 192 16,-1 2-64-16,-2-1-128 0,3 0 0 0,-12-2 0 0,11 1 0 16,-1-1 0-16,-10 0 128 0,10 0-128 0,-1 0 0 15,-9 0 0-15,10 0 128 0,-10 0-128 0,0 0 0 16,12-1 0-16,-12 1 128 0,0 0-128 0,0 0 0 16,0 0 128-16,0 0-128 0,0 0 0 0,0 0 128 15,6-3-128-15,-6 3 0 0,0 0 0 0,0 0 128 16,0 0-128-16,0 0 0 0,7-5 0 0,-7 5 128 15,0 0-128-15,0 0 0 0,5-10 0 0,-3 3 0 16,-2 7 0-16,0 0 0 0,0 0 0 0,0 0 0 16,0 0 0-16,0 0 0 0,0 0 0 0,1-8 0 15,-1 8 0-15,-3-8 0 0,-2 3 0 0,5 5 0 16,-8-5 0-16,0 1 0 0,1-1 0 0,-1 2 0 16,-2 0 0-16,0-3 0 0,-2 3 0 0,1 0 0 0,-3-3 0 15,-3-1 0-15,0 4 128 0,-1-1-128 0,-4-4 0 16,-2 3 0-16,0 1 0 0,-5-1 0 0,-2 0 0 0,-1 1 0 15,-1 2 0-15,-5-1 0 0,0 1 0 0,-1-2 0 16,-3 0 0-16,2 0 0 0,-2 2 0 0,2-2-176 16,0 0 176-16,2 3-192 0,0-3 64 0,4 1 0 15,-6 1 0-15,3-1 0 0,1 1 128 16,0-3 0-16,0 0 0 0,1 1-128 0,-3-3 128 0,1 2 0 16,0 0-144-16,1 0 144 0,3-1 0 0,0 1 0 15,0 2 0-15,0 1 0 0,0-1 0 0,1 1 0 16,2-1-144-16,-1 2 144 0,-4 1-128 0,0-2 128 15,2 0 0-15,0 1 0 0,-2 1-144 0,0 0 144 16,0 0 0-16,2 0-144 0,1 1 144 0,0 1 0 0,2 1 0 0,2 2 0 16,1-1 0-16,2-2 0 0,-2 1 0 0,1 1 0 15,2 2-144-15,1-2 144 0,1-3-160 0,2 3 160 16,4 1-384-16,3 1 0 16,3-3 16-16,10-3 0 15,0 0-1408-15,0 0-272 0,0 0-64 0,14 5-11264 0</inkml:trace>
  <inkml:trace contextRef="#ctx0" brushRef="#br0" timeOffset="-83280.21">5298 16150 3679 0,'0'0'320'0,"0"0"-320"16,0 0 0-16,0 0 0 0,-5-4 2880 0,5 4 496 15,-9-1 96-15,-2 1 32 0,0 0-1984 0,1 0-400 16,0 0-80-16,0 2-16 0,0 2-144 0,1-2-48 15,1 2 0-15,1 3 0 0,-2-2 0 0,0-2-16 0,-1 3 0 16,-1 1 0-16,-1-2-240 0,-2 4-64 0,-1-2 0 0,-2 3 0 16,-1-1 64-16,-1 3 0 0,-1-3 0 0,-3 5 0 15,0 1 48-15,-2 2 16 0,-1-1 0 16,0 1 0-16,-1 0-64 0,1-3-16 16,1-1 0-16,1 1 0 0,-3 0-48 0,3-1-16 0,4 0 0 0,-2 0 0 15,2-3-112-15,3 0 0 0,2 0-16 0,1-4 0 16,0 2-160-16,3 0-16 0,-1-4-16 0,3 1 0 15,2 1-48-15,7-6 0 0,-7 5 0 0,7-5 0 16,0 0-128-16,0 0 160 0,0 0-160 0,0 0 160 16,0 0-32-16,12 5-128 0,-1 1 192 0,-1-2-64 15,2-1 0-15,-1 1-128 0,1-2 192 0,0 3-64 16,4 0-128-16,-2-1 0 0,6 3 0 0,-2 1 128 16,-1-1-128-16,5 3 0 0,0-1 0 0,-2 1 0 15,-1 0 0-15,1 0 0 0,1 1 0 0,0-1 0 0,1 2 0 16,-2 1 0-16,1-3 0 0,-1 4 0 15,0-1 0-15,1 0 0 0,-4 2 0 0,1 0 0 0,0 0 0 0,0-1 0 16,0-1 0-16,-2 1 0 0,-2 1 0 0,-1 1 0 16,-2-4 0-16,1-1 0 0,-2 1 0 0,0-3 0 15,-1 0 0-15,-1-1 0 0,-8-8 0 0,7 10 0 16,1-5 0-16,-8-5 128 0,0 0-128 0,0 0 0 16,0 0 0-16,0 0 128 0,0 0-128 0,7 8 128 15,-7-8-128-15,0 0 128 0,0 0 0 0,0 0 0 16,0 0 0-16,0 0 0 0,0 0 32 0,-2-11 0 15,-2 4 0-15,-1-3 0 0,-1-1-160 0,-1 1 160 0,-2-1-160 16,2 2 160-16,-1-3-160 0,-1 4 0 0,-2-4 144 0,-1 2-144 16,-2 1 0-16,-1-1 0 0,-4 1 0 0,1-1 128 15,-1 2-128-15,0-2 0 0,0 2 0 16,-1-2 0-16,-2 3 0 0,2-4 144 0,-1 5-144 0,0-3 160 16,-2 0-160-16,3 3 0 0,1-4 0 0,-2 3-176 15,1 1 176-15,1 0 0 0,1-1 0 0,0 1 0 16,0 1 0-16,3 1 0 0,1-2 0 0,1-1 0 15,0 2 0-15,5-1 0 0,-2 2 0 0,10 4 0 16,-7-6 0-16,2-2 0 0,5 8 0 0,0 0 0 16,-4-8 0-16,4 8 0 0,-3-7 0 0,3 7 0 15,0 0 0-15,0 0 0 0,1-10 128 0,-1 10-128 16,9-10 0-16,0 2 0 0,1 3 0 0,1-3-128 16,6 1 128-16,-3-2 0 0,4 2 0 0,-1 0 0 15,5-5 0-15,0 1 0 0,3-1 128 0,0 0-128 0,1-2 0 0,-1 1 0 16,5-1 0-16,-2-1 0 0,0-3 0 0,-1 3-128 15,1-2 0-15,0 2 0 0,2 0 128 0,-5 2 0 16,0-4 0-16,0 3 0 0,-1 3 0 0,0 1 0 16,-4-4 0-16,1 2 0 0,-4 5 0 0,1-3 0 15,-3 2 0-15,-2-2 0 0,-3 2 0 0,1 1 0 16,-11 7 0-16,7-7 0 0,-2 2 0 0,-5 5 0 16,0 0 0-16,0 0 0 0,0 0 0 0,0 0 0 15,4-7 0-15,-4 7 0 0,0 0 0 0,0 0-160 16,0 0 160-16,-11 6-160 0,-2-2 160 0,0 2-128 15,2 3 128-15,-3-3-128 0,0 2 128 0,-3-2 0 16,-3 3 0-16,0 1 0 0,-2 2 0 0,-1-5 0 0,-2 4 0 0,-3-3-128 16,-4 6 128-16,0-1 0 0,0-1 0 0,1 3 0 15,-2-1 0-15,1 2 0 0,0 0 0 0,0-2 0 16,2-2 0-16,0 2 0 0,2 2 0 0,2-2 0 16,-2-3 0-16,4 2 0 0,0-1 0 0,4-3 0 15,3 0 0-15,3-2 0 0,1 0 0 0,3 2 0 16,0-3 0-16,3 3 0 0,2-2 0 0,5-7 0 15,0 0 0-15,4 11 0 0,2-5 0 0,5 3 0 16,0-4 0-16,4 1 0 0,2-4 0 0,4 4 0 16,5-1 0-16,0 2 0 0,2-2 0 0,2 0 0 15,-1 1 0-15,1 2 0 0,0-3 0 0,0 3 0 16,1-1 0-16,-3 1 0 0,-2 2 0 0,0-1 0 16,-1 2 0-16,-2 1 144 0,-3-3-144 0,-1 4 0 15,-1-2 128-15,-3 0-128 0,-2 2 0 0,-1-4 0 16,-3 1 128-16,1-3-128 0,-10-7 0 0,7 11 0 15,2-2 0-15,-9-9 128 0,7 10-128 0,-7-10 0 16,7 8 144-16,-7-8-144 0,0 0 0 0,0 0 144 0,0 0-144 0,8 7 0 16,-8-7 144-16,0 0-144 0,0 0 144 0,0 0-144 15,10 0 192-15,-10 0-192 0,8-7 0 0,-1 2 0 16,1 1 0-16,2-1-192 16,-4-2-2208-16,3 4-432 0,0 0-96 15,3 2-12688-15</inkml:trace>
  <inkml:trace contextRef="#ctx0" brushRef="#br0" timeOffset="-72453.25">2846 19045 12895 0,'0'0'576'0,"0"0"112"0,-8-4-560 0,8 4-128 0,-6-7 0 0,0 0 0 15,-3 2 1040-15,-1 0 176 0,-1 3 48 0,1-2 0 0,1 3-48 16,-1-2 0-16,0 0 0 0,-1 3 0 0,-2 2-272 0,0 0-64 15,-2 1-16-15,0-1 0 0,2 5-144 0,-2 0-16 16,-3-2-16-16,0 7 0 0,-1-2-112 0,1 3 0 16,2-1-16-16,1 4 0 0,-2 1-176 0,3 3-16 15,3-1-16-15,0 0 0 0,2-3 32 0,6-3 0 16,3 0 0-16,2 1 0 0,3 0-32 0,3-4 0 16,0 0 0-16,3-1 0 0,2 1 32 15,-1 1 0-15,2 0 0 0,0-1 0 0,4-4-128 0,0 0 0 16,-2 2-16-16,4-4 0 0,-1 0-64 0,0-2-16 15,-2-3 0-15,4 0 0 0,-2 1-160 0,0-3 0 0,1-1 0 0,1 2 0 32,-1-1-2432-32,0-3-512 0,7-6-96 0,-7 2-32 0</inkml:trace>
  <inkml:trace contextRef="#ctx0" brushRef="#br0" timeOffset="-72113.53">3171 19043 22111 0,'0'0'1968'0,"0"0"-1584"0,-8-6-384 0,8 6 0 15,0 0 640-15,-9 0 64 0,0 4 0 0,0 1 0 16,-1 2 512-16,0 4 96 0,-1-2 32 0,1 5 0 16,1 3-544-16,-1 3-96 0,-1-1-32 0,-1 1 0 15,1 3-32-15,1-1 0 0,1-4 0 0,2-1 0 16,2 1-176-16,4-1-32 0,-2-5-16 0,3 0 0 0,2 1-32 15,0-6 0-15,-2-7 0 0,0 0 0 0,12 9 144 0,-1-5 32 16,1-4 0-16,-1-3 0 0,0-2 16 0,1-5 16 16,-1-1 0-16,2-1 0 0,-1-4-128 0,0-1-16 15,1 1-16-15,0-2 0 0,-2-1-208 0,2-2-32 16,1 2-16-16,-3 2 0 0,2-1-176 0,0 3 0 16,-1 1 0-16,1 5 0 0,-1-1 0 0,-1 6 0 15,-11 4 0-15,14-3 0 0,1 2 0 0,-1 1 0 16,-4 2 0-16,1 1 0 15,-1 1-1520-15,0 1-224 0,-10-5-48 0,13 10-9968 16,-2 3-1984-16</inkml:trace>
  <inkml:trace contextRef="#ctx0" brushRef="#br0" timeOffset="-71768.26">3754 19177 11967 0,'0'0'528'0,"0"0"112"0,0 0-512 0,0 0-128 0,-8-4 0 0,-1 3 0 16,0 2 4320-16,-4 2 832 0,0 2 160 0,-3 1 48 16,0 1-2960-16,-1 3-592 0,-1-2-112 0,-1 3-32 15,0-2-512-15,0 2-96 0,0 2-32 0,4-3 0 16,1 3-400-16,6-4-96 0,3 0-16 0,5-9 0 16,-1 14-224-16,3-5-48 0,-2-9-16 0,11 10 0 15,3-5 64-15,2-1 16 0,2 1 0 0,1-3 0 16,1 0-32-16,1-4 0 0,-1-3 0 0,0 1 0 0,-1-1-96 15,0 2-32-15,-1-5 0 0,-2 2 0 0,-2 0-144 0,-2-2 192 16,-2-1-192-16,-1-1 192 0,-2 2-64 0,-2-2 0 16,-3 1 0-16,-2-3 0 0,-2 2 48 0,-2 1 0 15,0-3 0-15,-1 1 0 0,-4 0-176 0,0 1 128 16,0 0-128-16,0-1 128 16,1 6-912-16,0 0-192 15,-1 0-48-15,9 5 0 0,-9-2-2368 0,3-1-464 0</inkml:trace>
  <inkml:trace contextRef="#ctx0" brushRef="#br0" timeOffset="-71357.5">4261 19215 18431 0,'1'-14'816'0,"2"7"160"0,-3 7-784 0,0 0-192 0,1-9 0 0,-1 9 0 16,0 0 1968-16,-1-10 336 0,1 10 80 0,-4-8 16 16,4 8-768-16,-8-6-160 0,2 3-16 0,-4 3-16 15,-2 1-304-15,0 3-64 0,-2 3-16 0,0-4 0 16,-2 4-240-16,1 2-48 0,1 0-16 0,1 1 0 16,2 1-288-16,1-3-48 0,1 2-16 0,4-1 0 15,1 1-192-15,3-1-32 0,1-9-16 0,6 14 0 16,3 0 16-16,2-3 0 0,2 1 0 0,2 2 0 15,-1-3 16-15,3 2 0 0,-2 0 0 0,0-2 0 16,-1 2-64-16,-1 0 0 0,-3-5 0 0,-2 4 0 0,-2 2 0 0,-2-3-128 16,-1 1 192-16,-3-12-64 0,-4 14 208 0,-3-5 48 15,-2-2 0-15,-2-2 0 0,-3 0 96 0,-2 0 32 16,-2-2 0-16,-1-2 0 0,-2-1-208 0,0-1-48 16,-1-3 0-16,0-1 0 0,2 1-128 0,2 1-128 15,3-6 144-15,2 1-144 16,3 2-768-16,4-5-256 0,1 1-64 0,4 1 0 15,2 1-1792-15,3-1-352 0,2-2-80 16,4 3-16-16</inkml:trace>
  <inkml:trace contextRef="#ctx0" brushRef="#br0" timeOffset="-70906.16">4894 19137 8287 0,'0'0'736'0,"0"0"-592"0,0 0-144 0,10 0 0 16,-10 0 2752-16,0 0 528 0,0 0 112 0,0 0 0 15,0 0-1200-15,0 0-240 0,0 0-48 0,0 0-16 16,-6 9-224-16,-3-1-64 0,-4 0 0 0,-1 2 0 15,-2-1-272-15,-2 3-64 0,-3 0-16 0,0-2 0 0,-3 1-304 0,1-4-64 16,1 3-16-16,2-1 0 0,3 0-304 16,2-2-64-16,1-1-16 0,1-1 0 0,6 4-224 0,2 0-32 15,0 0-16-15,5 0 0 0,0-9-64 0,3 12-16 16,4 0 0-16,0-1 0 0,4-3 16 0,-1 1 0 16,0-3 0-16,-1 4 0 0,-2-3-144 0,0 3 192 15,-7-10-192-15,6 10 192 0,-6-10-48 0,4 13 0 16,-4-1 0-16,0-12 0 0,-5 9 128 0,-3 0 32 15,-2-3 0-15,-3 2 0 0,-1 1 16 0,-2-4 0 16,-3-1 0-16,-2 1 0 0,0-1-176 0,-1 0-16 16,2-2-128-16,-2-1 192 0,4 1-192 0,1-2 128 0,0-2-128 0,3 0 0 15,4-3 0-15,1 1-240 0,1-2 32 0,8 6 0 32,0 0-2096-32,-3-8-432 0,3 8-80 0,3-10-15296 0</inkml:trace>
  <inkml:trace contextRef="#ctx0" brushRef="#br0" timeOffset="-70325.91">5892 19227 2751 0,'0'0'256'0,"0"0"-256"15,0 0 0-15,0 0 0 0,0 0 3712 0,0-8 704 0,0 8 144 0,0 0 32 16,-11-10-1808-16,4 6-352 0,-6 0-80 0,0 4-16 16,-2 3-720-16,-3 1-144 0,-3-4-16 0,-1 2-16 15,-1 3-448-15,2 3-96 0,-1-2 0 0,2 5-16 16,-1-6-192-16,5 1-48 0,2 2 0 0,4-2 0 15,3 3-272-15,5-3-64 0,2-6-16 0,1 14 0 16,3-2-80-16,4-1-16 0,2 1 0 0,4-2 0 16,3 2 16-16,1 2 0 0,-1-2 0 0,-2 2 0 15,-1 1-208-15,-1 0 144 0,-3 2-144 0,-2-2 128 16,-2-1-128-16,-4 0 0 0,-2-1 0 0,-2-2 128 16,-4-1 80-16,0 3 16 0,-4 0 0 0,-2-4 0 15,-6 2 144-15,-1-4 16 0,-4-1 16 0,0 0 0 16,0-3-176-16,0-1-32 0,0-2-16 0,4-1 0 15,1-2-48-15,2-2 0 0,3-2 0 0,3-1 0 16,2-3-1072 0,3 3-208-16,5-2-64 0,3 2 0 0,3-2-2320 15,6-1-480-15,7-10-80 0,2 6-32 0</inkml:trace>
  <inkml:trace contextRef="#ctx0" brushRef="#br0" timeOffset="-70021.23">6086 19402 19343 0,'0'0'848'0,"0"0"192"0,14-4-832 0,-1-2-208 15,1 1 0-15,-1 0 0 0,-1-3 2672 0,1 2 480 16,0 1 112-16,-1-3 0 0,2 3-1728 0,-1-4-368 16,-3 0-64-16,-1-1-16 0,-3 3-352 0,0-2-80 0,0 0-16 0,-6 9 0 15,0 0 64-15,0 0 0 0,-6-9 0 0,6 9 0 16,-9-6-160-16,-3 3-32 0,-2 3 0 0,-2 1 0 15,-2 4-192-15,-1 2-32 0,-1-1-16 0,-1 5 0 16,2 0-64-16,1 1-16 0,2 1 0 0,1 0 0 16,3 1-16-16,2 0-16 0,1 1 0 0,4-2 0 15,2 1-160-15,3-2 0 0,3 1 0 0,2-3 128 16,1-1-128-16,3-1 0 0,1 1 0 0,3-4 0 31,4-4-832-31,2 2-112 0,0-1-16 0,4 1 0 16,2-1-1760-16,2-2-352 0,0-4-80 0</inkml:trace>
  <inkml:trace contextRef="#ctx0" brushRef="#br0" timeOffset="-69733.61">6638 19383 25279 0,'0'0'1120'0,"0"0"224"0,-7-5-1072 16,-1 1-272-16,8 4 0 0,-9-2 0 0,-3-2 2000 0,1 3 352 15,-1 1 64-15,0 1 16 0,-4 1-1024 0,4 2-208 16,-4 3-48-16,0-2 0 0,-1 2-256 0,3 4-64 16,2-4-16-16,-1 5 0 0,2 2-320 0,2-3-64 15,2 2-16-15,5-2 0 0,2-11-240 0,1 10-48 16,-1-10-128-16,6 11 192 0,2-4 0 0,2 2-16 16,0-4 0-16,4 0 0 0,3 0-48 0,1-2-128 15,-2-2 192-15,2 0-64 0,-2-1-128 0,2-1 0 16,0-3 0-16,1-1 0 15,-1 0-1440-15,1 3-272 0,-1-2-48 0,1-3-10208 0,0 0-2048 16</inkml:trace>
  <inkml:trace contextRef="#ctx0" brushRef="#br0" timeOffset="-69487.36">7118 18852 28799 0,'0'0'1280'0,"0"0"256"0,0 0-1232 0,0 0-304 0,0 0 0 0,0 0 0 16,-9 10 1424-16,1 0 240 0,-5 5 32 0,4 5 16 16,-1 1-496-16,-3 6-80 0,-2-4-32 0,1 7 0 15,0 5-208-15,1 3-32 0,2-1-16 0,-1 1 0 0,1 0-272 16,1 0-64-16,1-2-16 0,0-2 0 0,2-2-304 0,1 1-48 16,0 0-16-16,1-7 0 0,0 1-128 0,1-3 0 15,0 2 0-15,3-1 0 16,1-3-432-16,1-2-64 0,-1-3-16 15,0-3 0-15,0-2-2128 0,0-12-432 0,0 0-96 0</inkml:trace>
  <inkml:trace contextRef="#ctx0" brushRef="#br0" timeOffset="-69307.46">6795 19302 29999 0,'18'-9'1328'0,"-4"1"272"0,5 1-1280 0,2-3-320 0,-1 2 0 0,2-2 0 16,0 2 1504-16,3-3 224 0,-1 2 64 0,1-1 0 15,-1 3-624-15,0 1-112 16,-3 2-32-16,0 0 0 0,1 2-528 0,0-2-112 0,-2 0-32 0,-2 3 0 16,-2-2-352-16,-2 3-128 0,-1 0 0 0,0 3 0 31,-4 2-2560-31,-9-5-512 0,10 6-112 0,-10-6-16 0</inkml:trace>
  <inkml:trace contextRef="#ctx0" brushRef="#br0" timeOffset="-69096.54">7442 19193 24479 0,'0'0'1088'0,"0"8"208"0,0-8-1040 0,-3 11-256 0,-2 3 0 0,-3 0 0 15,-2-2 1920-15,-2 6 320 0,-2-1 64 0,-2 0 0 0,-3 6-336 0,0-4-80 16,0-1-16-16,0 1 0 0,-1-1-464 0,3 0-80 16,1 0-32-16,1-2 0 0,1-2-736 0,3-1-160 15,1 0-16-15,4-3-16 0,1 1-368 0,3 2 0 16,-1-4 0-16,1 2 128 15,2-3-448-15,0-8-96 0,0 0-16 0,6 10 0 16,-6-10-1920-16,10 8-384 0,0-3-80 0,-1-5-13936 0</inkml:trace>
  <inkml:trace contextRef="#ctx0" brushRef="#br0" timeOffset="-68456.13">7756 19243 21183 0,'0'0'1888'0,"0"0"-1504"0,0 0-384 0,0 0 0 16,0 0 2304-16,-8 2 400 0,-4 0 80 0,-1 6 16 15,-3-1-1008-15,-1 5-208 0,0-3-48 0,-1 5 0 16,0 1-512-16,1 2-128 0,1-2 0 0,3 0-16 16,3-4-176-16,1 3-48 0,3-2 0 0,2 1 0 15,3 1-320-15,2 0-64 16,1-4-16-16,6 1 0 0,1 1-16 0,2-6-16 0,2 0 0 0,2-1 0 15,3-1 48-15,3-2 16 0,1-2 0 0,3-2 0 16,0-2-96-16,0-3-32 0,-2 0 0 0,-1-4 0 16,0 1-16-16,-7-2 0 0,-1 0 0 0,-3 0 0 15,-2 0 0-15,-3-5 0 0,-3 0 0 0,-3 1 0 16,-4-1-144-16,-1 2 160 0,-1-1-160 0,-2 2 160 16,-3-2-160-16,2 1 0 0,0 2 0 0,0 5 128 15,0-5-128-15,3 5 0 0,1-1-160 0,5 9 160 0,0 0-192 0,2-6 192 16,3-2-208-16,-5 8 80 0,12-3 128 0,0 0-128 15,2 3 128-15,4-1-128 0,3 1 128 0,1 0 0 16,0-2 0-16,1 5-128 0,-2 1 128 0,1 3 0 16,1-1 0-16,-1 0 0 0,-2 4 0 0,-1-1 0 15,-1 1 0-15,-4-1 0 0,-3 4 0 0,-2 1 0 16,-3 0 0-16,0-2 0 0,-4 2 0 0,-2 0 0 16,-2-5 0-16,-2 1 0 0,-1 2 0 0,5-12 0 15,-9 6 0-15,9-6 0 0,-8 7 160 0,8-7-32 16,0 0-128-16,0 0 192 0,0 0-64 0,0 0-128 15,0 0 176-15,0 0-176 0,5-11 192 0,2-1-192 16,1-1 192-16,3 2-192 0,0-3 144 0,3 0-144 0,1 3 0 0,3 0 144 16,0 2-144-16,0 3 0 15,-2 2 0-15,3 0 0 0,3 0 0 0,0 4 0 0,-1 4 0 0,-3 1 0 16,0 3 0-16,0 3 0 0,-3 3 0 0,0 3 0 16,-1 1-128-16,-1 2 128 15,-2-1 0-15,-1 0 0 0,-3 1 0 0,-1 2 0 0,0-2 0 0,1-2 0 16,-2-5 0-16,-1 1 0 0,-1 1 0 0,1-4 0 15,-1 1 0-15,-3-12 0 0,2 13 0 0,-2-13 0 32,0 0-2048-32,0 0-304 0,0 0-48 0</inkml:trace>
  <inkml:trace contextRef="#ctx0" brushRef="#br0" timeOffset="-68316.88">7718 18670 41471 0,'-2'-9'3680'15,"-1"2"-2944"-15,3 7-592 0,0 0-144 0,-2-13 1024 16,-1 3 192-16,3 10 16 0,-2-9 16 0,2 9-496 0,-3-7-112 16,0 0 0-16,3 7-16 15,0 0-1360-15,0 0-272 0,-8-1-48 0</inkml:trace>
  <inkml:trace contextRef="#ctx0" brushRef="#br0" timeOffset="-66742.69">4525 17118 6447 0,'0'0'576'0,"0"0"-576"16,9-5 0-16,-9 5 0 0,10-2 1408 0,-10 2 192 15,9-7 16-15,-9 7 16 0,0 0-688 0,0 0-144 0,0 0-32 0,0 0 0 16,-10-5 64-16,-3 4 16 15,-2 0 0-15,-1 2 0 0,-4 1-48 0,3 2-16 0,-6 3 0 0,1-2 0 16,1 0 0-16,0 1 0 0,3-1 0 0,3-2 0 16,-1 2-48-16,3-1-16 0,3 1 0 0,1-4 0 15,9-1-16-15,0 0 0 0,0 0 0 0,0 0 0 16,0 0-16-16,0 0-16 0,0 0 0 0,0 0 0 16,10-4-240-16,7-1-48 0,4 1-16 0,7 2 0 15,5 0 160-15,8 1 48 16,3 0 0-16,8 0 0 0,4-4-224 0,3 1-32 0,1 0-16 0,2 0 0 0,0-2-112 0,0 2-32 15,1 0 0-15,-1 3 0 0,-1-2 0 0,-2 1 0 16,-4-3 0-16,-1 2 0 0,-5-1 32 0,0 3 16 16,-1-2 0-16,-1 1 0 0,-2 1-80 0,-2 1 0 15,0 1-128-15,-4 1 192 0,-2 1-192 0,-2 0 0 16,-4-2 0-16,-3 3 0 0,-4 2 0 0,-3-1-160 16,-5 0 0-16,-3 3 0 15,-4-3-640-15,-3 3-128 0,-3 0-32 16,-3 1-9600-16,0-9-1936 0</inkml:trace>
  <inkml:trace contextRef="#ctx0" brushRef="#br0" timeOffset="-66427.64">4668 17372 18543 0,'0'0'816'0,"-9"2"176"0,-1-4-800 0,10 2-192 15,-11 0 0-15,11 0 0 0,0 0 1360 0,0 0 240 0,0 0 32 0,0 0 16 16,14-1-480-16,5 0-80 16,8 0-32-16,5-2 0 0,3 2-32 0,4-2-16 0,5 1 0 0,7-3 0 15,4 1-160-15,4 1-16 0,6 1-16 0,3-1 0 16,-1-2-368-16,-2 3-64 0,-4-4 0 0,-2 4-16 15,0-2-48-15,-2 2 0 0,3-1 0 0,-3 0 0 0,-2 5-96 16,-4-2-32-16,-6-2 0 0,-5 2 0 16,-6 0-192-16,-3 2 0 0,-3 0 128 0,-4 3-128 0,-4-1-272 15,-6 1-112-15,-5 3 0 0,-9-8-16 16,0 11-2960-16,-8 3-592 0</inkml:trace>
  <inkml:trace contextRef="#ctx0" brushRef="#br0" timeOffset="-66164.64">4382 17867 26719 0,'0'0'1184'0,"0"0"240"0,14 6-1136 0,6-1-288 15,8-5 0-15,4 2 0 0,7 0 864 0,3-1 112 16,4-1 32-16,6 0 0 0,1 0 0 0,2 0 0 15,-2-1 0-15,2-3 0 0,5-2-240 0,2 1-64 16,3 1 0-16,0-2 0 0,-2 3-320 0,-3-1-80 16,-4 2-16-16,-3-1 0 0,-4 1-160 0,-5-1-128 0,-2 3 144 0,-4 3-144 15,-4-1 0-15,-3 2-288 0,-7 0 32 16,-5 0 16 0,-7 3-2640-16,-12-7-544 0,-7 17-96 0,-14 1-32 0</inkml:trace>
  <inkml:trace contextRef="#ctx0" brushRef="#br0" timeOffset="-65982.08">4427 18323 33455 0,'35'-7'1472'0,"-5"4"320"0,11-1-1424 0,6-2-368 0,5-2 0 0,1 1 0 0,2-4 816 16,0 1 80-16,4 1 32 0,-1-1 0 0,3 4-240 0,1-1-48 15,1 1-16-15,1 1 0 0,-3-1-432 0,-4-2-64 16,-3 4-128-16,-5 4 176 15,-2 0-1024-15,-2 4-208 0,-2 6-32 16,0-2-15328-16</inkml:trace>
  <inkml:trace contextRef="#ctx0" brushRef="#br0" timeOffset="-65010.3">23530 11579 2751 0,'7'-18'128'0,"-3"12"16"0,-1-4-144 0,1 2 0 16,-1-2 0-16,1 3 0 0,0 1 5328 0,-4 6 1040 15,0 0 208-15,0 0 32 0,0 0-4016 0,0 0-800 16,0 0-176-16,-1 6-16 0,-4 3-688 0,0 7-128 15,-6 4-16-15,0 7-16 0,-3 3-224 0,-1 2-32 16,-2 9-16-16,-1 0 0 0,1 6-64 0,-1 3-16 16,0 1 0-16,3 1 0 0,-3 1-208 0,4 0-32 15,3-3-16-15,2-1 0 0,1-6-144 0,0-2 0 16,1-5 0-16,0-4 128 0,2-3-128 0,0-6 160 16,1-4-160-16,-1 4 160 15,2-6-1120-15,1-7-240 0,2-10-32 0,0 0-16 16,0 0-1952-16,9 0-384 0</inkml:trace>
  <inkml:trace contextRef="#ctx0" brushRef="#br0" timeOffset="-64751.82">24071 11645 27647 0,'0'0'2448'0,"0"0"-1952"0,-5 9-496 0,0 5 0 0,-3 2 848 0,2 7 80 15,-3 6 16-15,0 6 0 0,-2 0-240 0,2 5-64 16,-2 4 0-16,-1 2 0 0,1 4 64 0,2-2 16 16,-3-1 0-16,3 4 0 0,2 0-320 0,0 1-64 15,4-3-16-15,0-4 0 0,1-1-192 0,0-4-128 16,2-3 160-16,2-3-160 0,-1-2 128 0,1-4-128 16,2 0 0-16,1-6 0 0,2-1-224 0,0-5-144 15,3 0-16-15,4-8-10496 16,4 0-2080-16</inkml:trace>
  <inkml:trace contextRef="#ctx0" brushRef="#br0" timeOffset="-64306.93">25777 11708 18591 0,'0'0'832'0,"-10"4"160"0,-1-2-800 0,0 0-192 0,0 1 0 0,3 2 0 0,-2 4 928 0,2 0 144 15,1 2 16-15,-1 7 16 0,1 2 112 0,-1 7 0 16,0 2 16-16,2 8 0 0,-3 9-320 0,1-2-64 16,2 3-16-16,-2 7 0 0,0 4-64 0,-1 7-32 15,-1 2 0-15,-1 4 0 0,2-2-112 0,1 1-32 16,-3 0 0-16,4-2 0 0,0-3-352 0,1-5-80 15,0-3-16-15,2-3 0 0,3-6-144 0,-1 0 160 16,1-7-160-16,1-3 160 0,1-4-160 0,2-1 0 16,1-8 0-16,2-4 0 15,0-4-2256-15,3-6-336 0,4-10-64 0</inkml:trace>
  <inkml:trace contextRef="#ctx0" brushRef="#br0" timeOffset="-63897.21">26966 11714 14735 0,'-13'-17'640'0,"8"9"160"0,-2 3-640 0,2 0-160 16,0-1 0-16,5 6 0 0,-5-4 2768 0,5 4 528 15,0 0 96-15,0 0 32 0,0 0-2016 0,2 13-384 16,4 5-96-16,-1 2-16 0,1 7-208 0,3 1-32 15,4 5-16-15,1 5 0 0,1 6-192 0,0-1-32 16,2 6-16-16,1-3 0 0,1 2-48 0,1 3-16 16,2-2 0-16,-1-2 0 0,2 2-208 0,0-1-144 15,1-2 192-15,-1 2-192 0,0-5 128 0,-1 0-128 16,-2-5 0-16,-1-2 0 0,-1-2 0 0,-2-4-192 16,0-4 0-16,-2-4 0 15,-4-4-1664-15,4-4-336 0,-3-2-64 0</inkml:trace>
  <inkml:trace contextRef="#ctx0" brushRef="#br0" timeOffset="-63506.7">28106 11414 36863 0,'-17'-23'1632'0,"10"10"336"0,3 3-1584 0,0 2-384 0,4 8 0 0,0 0 0 0,0 0 0 0,0 0-192 15,13 1 0-15,1 3 16 0,1 3 176 0,4 0-160 16,4 5 160-16,5 2-160 0,4 3 160 0,2 8 144 15,2-1-16-15,4 4-128 0,-3-3 160 0,0 4-160 16,-1 1 128-16,0-2-128 0,0 1 128 0,1-1-128 16,0 4 128-16,0-1-128 0,-2-3 128 0,0 2-128 15,-2-1 128-15,-3-5-128 0,-1-1 0 0,-3-4-176 16,-5-3 16-16,-2-3 0 16,-3-3-1376-16,-2-1-288 0,-3-8-48 0,-1-2-7792 15,-3-8-1568-15</inkml:trace>
  <inkml:trace contextRef="#ctx0" brushRef="#br0" timeOffset="-63259.17">28565 10910 29487 0,'0'0'2624'0,"0"0"-2112"0,0 0-512 0,0 0 0 16,0 0-320-1,11 3-160-15,3-1-32 0,4 7-16 0,4 0 784 0,3 6 144 0,5 2 48 0,4-1 0 0,5 1 64 0,3 1 32 16,0 0 0-16,1 2 0 0,0 0-192 16,4 1-32-16,2-1-16 0,-1 0 0 0,0 3-304 0,0-3 160 15,1-2-160-15,-2 3 128 0,-1-4-128 0,-4 1 0 16,-4-1 0-16,-7-5 128 16,-4-3-752-16,-5-2-144 0,-4-2-48 0,-4-5-8352 15,-4-3-1680-15</inkml:trace>
  <inkml:trace contextRef="#ctx0" brushRef="#br0" timeOffset="-63027.77">29050 10281 30399 0,'0'0'2704'0,"9"-10"-2160"0,4 6-544 15,3 0 0-15,2 0 0 0,4 4-144 0,3 6-16 0,6-1 0 16,3 0 160-16,5 5 176 16,6-1-48-16,2 2 0 0,3-3 128 0,0 2 0 0,1 1 16 0,3-2 0 15,0 4-112-15,1-4-32 0,0 2 0 16,1 1 0-16,-3-3-128 0,-3 2 0 0,-5-3 0 16,-3 1 0-16,-5-4-752 15,-4-3-128-15,-2 2-16 0,-5-1-12288 0</inkml:trace>
  <inkml:trace contextRef="#ctx0" brushRef="#br0" timeOffset="-62808.51">29420 9665 36223 0,'18'-5'1600'0,"-2"2"336"0,5 2-1552 0,6 1-384 16,3 1 0-16,3 2 0 0,4-1 0 0,4 3 0 16,1 2 0-16,7-2 0 15,5 0-832-15,-1 0-32 0,0 1-16 0,-4-5-14240 0</inkml:trace>
  <inkml:trace contextRef="#ctx0" brushRef="#br0" timeOffset="-62049.94">28930 3910 23951 0,'0'0'2128'0,"0"0"-1696"0,0 0-432 0,0 0 0 0,0 0 208 0,-9 0-32 15,-3 7-16-15,1 0 0 0,-3 6 400 0,-3 2 80 16,-2 3 0-16,-2 5 16 0,-4 1-80 0,0 7 0 15,-3-1-16-15,1-1 0 0,1 2-320 0,-1 1-64 16,0-2-16-16,1 2 0 0,0-1-160 0,3 0 0 16,2-4 144-16,2-2-144 15,1-4-448-15,3-3-144 0,2-1-48 0,1-6 0 16,6-5-1824-16,6-6-368 0</inkml:trace>
  <inkml:trace contextRef="#ctx0" brushRef="#br0" timeOffset="-61778.47">28208 3211 23727 0,'-18'-9'1040'15,"9"3"240"-15,0 1-1024 0,1 1-256 0,2 0 0 0,6 4 0 16,0 0 192-16,0 0-16 0,-9 4 0 0,0 3 0 15,3 5 352-15,-1 4 80 0,1 1 16 0,-2 5 0 16,2 3-256-16,-2 7-48 0,0 2-16 0,-1 3 0 0,0 3-176 0,0 2-128 16,1-2 192-16,-1 1-192 0,-2 0 144 0,-1 1-144 15,1-4 0-15,-2 0 144 0,-1-2-272 0,2-1-64 16,-1-2-16-16,1-5 0 16,2-2-1072-16,1-6-192 0,1-4-64 0,1-4-9136 15</inkml:trace>
  <inkml:trace contextRef="#ctx0" brushRef="#br0" timeOffset="-61464.76">27041 2780 35007 0,'-23'-11'1552'0,"10"5"320"0,0 2-1488 0,2 3-384 0,1 3 0 0,1 3 0 15,1 8 0-15,1 5-208 0,-2 1 16 0,0 11 16 16,0 6 0-16,0 3 0 0,0 2 0 0,1 6 0 16,1-1 176-16,-2 3 0 0,1 3 0 0,-2 1-128 15,3-3 128-15,-4-3 0 0,2 2 0 0,-2-2 0 16,0-5-512-16,-1-2-64 0,1 1 0 0,-1-5-16 15,1-6-768-15,1-1-160 0,-3-6-16 0,3-2-16 16,1-5-1040-16,0-3-208 16</inkml:trace>
  <inkml:trace contextRef="#ctx0" brushRef="#br0" timeOffset="-61170.98">25248 2782 39791 0,'-15'-3'1760'0,"15"3"368"0,0 0-1696 0,-2 15-432 15,0 3 0-15,4 5 0 16,-1 6-256-16,3 2-128 0,2 2-16 0,3 8-16 0,1 1 208 0,3 1 32 16,2 1 16-16,-1-1 0 15,1 3-416-15,1-4-64 0,0 0-32 0,1 0 0 16,0-4-272-16,0 0-48 0,-2-1-16 0,-1-1 0 16,0-3-1536-16,-2-1-304 0,-4-7-64 0,-1 0-8240 0</inkml:trace>
  <inkml:trace contextRef="#ctx0" brushRef="#br0" timeOffset="-60878.59">23924 3394 34095 0,'-19'-14'3024'0,"9"9"-2416"16,1 7-480-16,9-2-128 0,-7 10 1056 0,5 5 192 15,2 4 32-15,0 3 16 16,2 6-1488-16,5 0-320 0,3 2-48 0,4 3-16 0,2-2 320 0,6 2 64 16,1 0 16-16,5 2 0 15,1 1-368-15,2 1-80 0,-2-2-16 0,1 0 0 16,2-3-848-16,-1-1-176 0,-7-4-48 0,-1 0-11584 0</inkml:trace>
  <inkml:trace contextRef="#ctx0" brushRef="#br0" timeOffset="-60596.29">22649 4054 39615 0,'0'0'3520'0,"0"0"-2816"16,0 0-560-16,4 12-144 15,2 3-1280-15,7 1-304 0,-1 2-48 0,6 1-16 16,4-1 944-16,5 1 192 0,2-1 48 0,3 2 0 0,3 2 256 0,3 3 48 15,2-1 16-15,0 1 0 16,2-1-1248-16,-1-1-240 0,-2-2-48 0,-4-3-10624 0</inkml:trace>
  <inkml:trace contextRef="#ctx0" brushRef="#br0" timeOffset="-60307.66">21617 4725 40543 0,'-13'-15'3600'0,"13"15"-2880"0,0 0-576 0,0 0-144 15,10-4-880-15,4 4-208 0,5 4-32 0,7 2-16 16,4 4 656-16,7-1 128 0,5 2 32 0,6 3 0 16,4-2 96-16,6 4 32 0,1-3 0 0,-5 3 0 31,-3-2-2160-31,-3 1-416 0,-1 3-96 0</inkml:trace>
  <inkml:trace contextRef="#ctx0" brushRef="#br0" timeOffset="-60051.57">21356 5156 32591 0,'0'0'1440'0,"-9"-1"304"0,0 1-1392 0,9 0-352 16,0 0 0-16,0 0 0 16,13 6-432-16,6 3-144 0,5-1-48 0,7 1 0 0,4-4 432 0,7 1 192 15,2 0-192-15,3-2 192 0,2-2-288 0,5 1 64 16,-1 1 16-16,5 2 0 16,5-2-1264-16,-1 0-240 0,0 0-48 0</inkml:trace>
  <inkml:trace contextRef="#ctx0" brushRef="#br0" timeOffset="-58920.83">20506 10380 13823 0,'0'0'608'0,"-10"4"128"0,10-4-592 0,-7 9-144 16,7-9 0-16,-6 4 0 0,6-4 2000 0,0 0 368 15,0 0 80-15,0 0 16 0,0 0-1824 0,0 0-384 16,11 2-64-16,2-4 0 0,1-3 448 0,1-4 80 15,3 1 32-15,2-2 0 0,1 0-304 0,3-4-48 16,4-4-16-16,2-1 0 0,2-1-160 0,4-5-32 16,1 0-16-16,6-2 0 0,5 1-176 0,0 0 0 15,2-3 0-15,-3-2 0 16,-2 0-464-16,-2 1-128 0,-1 1-32 0,-4 4-7312 0,-5-3-1456 0</inkml:trace>
  <inkml:trace contextRef="#ctx0" brushRef="#br0" timeOffset="-58683.04">20470 10423 28559 0,'-16'-10'1264'0,"8"5"272"0,2-6-1232 0,3-1-304 0,3 2 0 0,4-3 0 0,4 3 752 0,3-1 80 15,7-3 32-15,2-3 0 16,3-2-864-16,5-1 0 0,3 0 0 0,4-3-192 0,5-4 192 0,1 3-128 16,4-2 128-16,3 4-128 15,2 0-480-15,2-3-96 0,-1-2 0 0,-3 3-12384 16</inkml:trace>
  <inkml:trace contextRef="#ctx0" brushRef="#br0" timeOffset="-58484.37">20402 9946 16575 0,'-23'-21'736'0,"10"7"160"0,2-1-720 0,0 1-176 16,8 3 0-16,3-3 0 0,3-3 2496 0,8 0 480 15,0 2 96-15,7 0 0 0,0-2-2752 0,4 1-544 0,8 1-112 0,-1-3-32 16,1-4 192-16,2 3 48 15,-1 1 0-15,0 2 0 16,0 1-416-16,-2-1-80 0,-3 2-16 0</inkml:trace>
  <inkml:trace contextRef="#ctx0" brushRef="#br0" timeOffset="-58322.09">20091 9263 31327 0,'-3'-15'2784'15,"1"-1"-2224"-15,2 2-560 0,4 0 0 16,4-3-272-16,6 4-176 0,6 0-16 0,8 2-16 16,8-1 0-16,9-2 0 0,13 2 0 15,8-2-8000-15,7 0-1600 0</inkml:trace>
  <inkml:trace contextRef="#ctx0" brushRef="#br1" timeOffset="-48558.76">3555 16982 10303 0,'-3'-7'448'0,"1"1"112"0,5-4-560 0,-2 3 0 15,-1-2 0-15,0 4 0 0,0 5 976 0,3-12 96 16,-6 5 16-16,4-4 0 0,1 4 128 0,-1-3 16 15,-1 10 16-15,1-9 0 0,0-1 16 0,1 3 0 16,-2 7 0-16,2-11 0 0,0 2-176 0,0-1-16 16,-2 10-16-16,6-9 0 0,-1-1-160 0,-5 10-16 15,9-8-16-15,2 0 0 0,-11 8-224 0,11-5-32 16,0 4-16-16,-11 1 0 0,13-1-128 0,0 2-16 16,0 2-16-16,-1 5 0 0,1 3-128 0,1 6-32 0,-1 9 0 0,1 1 0 15,-2 4 32-15,1 5 0 0,2 2 0 0,-2 7 0 16,-2 0-112-16,3 6 0 0,2 0-16 15,-2 4 0-15,-2 1 16 0,0-1 0 0,-1 4 0 0,1-2 0 0,-3 0 48 16,-2-2 16-16,0-3 0 0,-2 0 0 0,-3-1 16 16,-2-1 16-16,-1-2 0 0,-2-6 0 0,-3-3 48 15,0 1 16-15,-2-7 0 0,-1-1 0 0,-2-2 48 0,-2-3 16 16,-1-2 0-16,1-5 0 0,2 1-96 0,-1-2-32 16,-2-4 0-16,2 0 0 0,2-3-16 0,-1-3 0 15,1 0 0-15,1-4 0 0,0-4-64 0,9-1-16 16,-10 1 0-16,1-2 0 0,2-4 0 0,7 5 0 15,-7-9 0-15,7 9 0 0,-7-9-192 0,3-1 0 16,3 2 0-16,1 8 0 0,2-12 0 0,1 1 0 16,-3 11 0-16,7-10 0 0,1-2 0 0,0 3 0 15,-1-3 0-15,3 3 0 0,1-1 0 0,-1-4 0 16,0 1 0-16,1 2 0 0,3-4 0 0,-1-2 0 16,-1 2 0-16,2-2 0 0,0-2 0 0,0-2 0 15,-3-2 0-15,2-6 0 0,1-3 0 0,-3 0 0 16,2 3 0-16,-2-5 0 0,-1-3 0 0,-1-1 0 15,-2-1 0-15,-2-2 0 0,0 0 224 0,-3 1-48 16,-2-4-16-16,-1 2 0 0,0-5-160 0,-4 4 0 0,-3-2 0 0,0 6-176 16,1 2 176-16,-3 1 0 0,-2 3 0 0,0 4 0 15,-1-1 0-15,-4 3 0 0,-2 2 0 0,0 0-128 16,0 1 128-16,-1 3 0 0,-4 0 0 0,-1 1-128 16,0-2 128-16,0 1 0 15,-2 0 0-15,0 4-128 0,-1-1 128 0,0 3 0 0,2 3-144 16,1-1 144-16,4 1 0 0,1 4-144 0,0 3 144 0,5 0 0 15,2 1 0-15,2 3 0 0,1 2 0 0,10-1 0 16,-9 0-208-16,9 0 64 0,0 0 16 0,0 0 0 0,0 0 128 0,0 0 0 16,0 0 0-16,-5 9-128 15,5-9 0-15,0 0 0 0,0 0 0 0,5 10 0 0,0 2 128 16,3-6 0-16,2 3 0 0,3-2 0 0,1 5 0 0,0-2-128 16,3 1 128-16,5 2 0 0,-2 0 0 0,2 1 0 15,-1 0 0-15,1 4 176 0,2-1-176 0,0 5 0 16,2 3-160-16,-2 0 160 0,-2-2 0 0,0 3 0 15,1 1 0-15,0 3 0 0,-2 5 0 0,-2 0 0 16,-2 2 0-16,0 3 0 0,-2 5 0 16,-2-1 0-16,-2 0 160 0,0-1-160 0,-4 4 144 0,0-2-144 15,-2 2 160-15,-2-4-160 0,-1 2 192 0,-2-5-48 16,0 1-16-16,-2 0 0 0,1 2 48 0,-3-5 0 16,-1 0 0-16,-1-4 0 0,-2-1 0 0,-1-2 0 15,-1-4 0-15,-1 3 0 0,-1-4 16 0,1 0 0 16,-1-4 0-16,0-1 0 0,3-3-64 0,-1-3 0 15,1 1 0-15,1-6 0 0,-1-1-128 0,4-2 0 16,5-7 144-16,0 0-144 0,0 0 0 0,0 0-256 16,0 0 32-16,-4-7 16 15,3-6-1360-15,1-3-272 0,0-4-48 0,1-2-10848 16,3-5-2160-16</inkml:trace>
  <inkml:trace contextRef="#ctx0" brushRef="#br1" timeOffset="-46560.4">6453 16961 15775 0,'0'0'704'0,"0"0"128"0,0 0-656 0,8-6-176 16,-2-2 0-16,1 0 0 0,-7 8 1408 0,9-6 240 16,0-2 48-16,-9 8 16 0,7-6-352 0,-7 6-64 0,0 0-16 15,7-11 0-15,-1 4-160 0,-6 7-32 16,0 0-16-16,0 0 0 0,0 0 0 0,0 0 0 15,0 0 0-15,0 0 0 0,0 0-240 0,0 0-32 16,0 0-16-16,0 0 0 0,-9 4-176 0,-1 2-32 0,-2 4-16 0,-2 3 0 16,-2 0-176-16,-1 4-48 0,0 6 0 0,0 1 0 15,9-6-80-15,-3 3-32 0,-2 4 0 0,-1 3 0 16,2 5-16-16,-2 5 0 0,0 1 0 0,1 6 0 16,-11 39-48-16,6-10-16 0,4-7 0 15,5-5 0-15,4-7-16 0,3-2 0 0,2-1 0 0,2-1 0 16,1-5 64-16,2 1 16 0,1-4 0 0,2 0 0 0,-2-4 0 0,3-3 0 15,0 0 0-15,0-3 0 0,0-5-32 0,1 0-16 16,-4-11 0-16,0-1 0 0,1-2 16 0,-1 0 0 16,-1 1 0-16,0 1 0 0,0-1 16 0,1 0 0 15,-3-5 0-15,0 0 0 0,2 7 0 0,-1-8 16 16,-4-9 0-16,0 0 0 0,0 0 48 0,0 0 16 16,0 0 0-16,0 0 0 0,0 0 32 0,0-9 0 15,-1-5 0-15,-2 1 0 0,2 6-48 0,-1-6-16 16,0-1 0-16,-1 0 0 0,0-3-112 0,-1-2 0 15,-1-4-128-15,0 1 192 0,2-1-192 0,-1-4 128 16,0 2-128-16,1-3 0 0,-1-3 128 0,2 1-128 16,0-3 0-16,-1-26 0 0,3 7 0 0,3 4 0 15,-1 4 0-15,2 1 0 0,-1 20 0 0,1-2 0 16,1-6 0-16,1 1 0 0,2-3 0 0,-1-1 0 0,6-3 0 16,0 1 0-16,12-26 0 0,-2 8 0 0,-1 9 0 0,-2 7 0 15,-1 8 0-15,1 1 0 0,2 1 0 16,2 4 0-16,2 4-128 0,-2 1 128 0,2 1 0 0,0 1 0 15,-3 3 0-15,0 2-128 0,-3 1 128 0,0 0 0 16,-1 2 0-16,-1-2 0 0,-3 4-128 0,-2 1 128 16,-3 2 0-16,-10 4 0 0,8-4 0 0,-8 4 0 15,0 0-128-15,0 0 128 0,0 0 0 0,0 0 0 16,0 0 0-16,0 0-128 0,0 0 128 0,0 0 0 16,-10 12 0-16,0-6 0 0,-2 0 0 0,-1 2 0 0,-1-2 0 0,-3 5 0 15,-4-5 0-15,-2 4 0 0,-1-1 0 0,0 1 0 16,10-5 0-16,-2 2 0 0,-2 3 0 15,-1-1 0-15,0 3 0 0,-2 2 0 0,0 0 0 0,-2 2 0 16,-1 5 0-16,-19 17 0 0,23-19 0 16,-1 3 0-16,-2 6 0 0,0 1 0 0,1 7 0 0,1 4-128 15,1 1 128-15,-1 0 0 0,-14 39 0 0,9-14 0 16,10-5-128-16,3-8 128 0,4-6 0 0,4 0 0 16,1 2 0-16,3-7 0 0,1-4 0 0,2-1 0 15,2-4 0-15,0 0 0 0,0-7 0 0,0 2 0 16,-1-5 0-16,3-2 0 0,0-2 0 0,0-3 0 15,1-1 0-15,0-2 0 0,0-6 0 0,-7-7 0 16,5 8 128-16,2-2-128 0,-7-6 0 0,12-2 0 16,-2 0 128-16,-10 2-128 0,0 0 0 0,11-5 144 15,-3-7-144-15,-2 3 128 0,-2 0-128 0,1-2 0 16,-1 0 144-16,-1-3-144 0,-1-2 0 0,1 1 128 16,-3 0-128-16,1 0 0 0,2-1 0 0,-1-4 128 15,1-2-128-15,-1-2 0 0,1-3 0 0,0 0 0 0,-1 9 0 16,2-3 128-16,-2-3-128 0,1-1 0 15,-1-7 0-15,1 0 0 0,-1-2 0 0,0 1 0 0,1-1 0 0,0-2 0 16,-1 0 0-16,2 0 0 0,-1-4 0 0,2 3 0 16,1 0 0-16,1 1 0 0,0 0 0 0,2 2 0 15,6-27 0-15,1 12 0 0,-2 9 0 0,1 4-128 16,0 3 128-16,-1 5 0 0,-1 1 0 0,1 4 0 0,2-3 0 16,2 5 0-16,-8 13 0 0,3-4-128 15,1 1 128-15,0 2 0 0,2-3-144 0,1 2 144 0,0-1 0 16,-1 3-144-16,1-1 144 0,12-2 0 0,-6 3-144 15,-4 4 144-15,-5 1 0 0,-2 3-144 0,-12 0 144 0,0 0-160 16,0 0 160-16,9 6-160 0,-9-6 160 0,7 9-160 16,-7-9 160-16,4 11-160 0,-4-11 160 0,-4 15 0 15,-3-2 0-15,1-1 0 0,0-1 0 0,-3 2 0 16,-1-2 0-16,-3 1 0 0,-2-3 0 0,1 1 0 16,-2 1 0-16,1-1 0 0,0 3 0 0,-2 2 0 15,7-8 0-15,-3 4 0 0,1 1 0 0,-2 3 0 16,0 1 0-16,-1 3 0 0,-3 2 0 0,-1 3 0 15,-2 0 0-15,-16 29 0 0,4-2 0 0,7-2 0 16,2-4 0-16,1 4 0 0,1-4 0 0,2 5 0 16,2-1 0-16,5 2 0 0,3 0 0 0,2-3 0 15,3-1 0-15,3 1 0 0,-1-7 0 0,3-1 0 16,2-3 0-16,1-3 0 0,2-2 0 0,4 0 144 16,2-6-144-16,-3 1 0 0,0-5 144 0,2-3-144 15,-5-8 0-15,3-3 144 0,0 4-144 0,3-1 0 16,2-1 0-16,-2 2 128 0,2-5-128 0,0-1 0 0,-1 1 0 0,11-4 0 31,-4 0-944-31,-2-3-112 0,-2-1-32 0,-2-1 0 16,-4-1-2432-16,0-9-512 0</inkml:trace>
  <inkml:trace contextRef="#ctx0" brushRef="#br1" timeOffset="-43981.48">21612 12128 11919 0,'0'0'512'0,"0"0"128"0,0 0-512 0,0 0-128 0,0 0 0 0,0 0 0 15,6-4 912-15,0-2 160 16,1 1 16-16,-1 2 16 0,0-1-208 0,1-2-64 15,-2 1 0-15,0 2 0 0,-5 3-176 0,6-3-32 16,-6 3-16-16,0 0 0 0,7-7 32 0,-7 7 16 16,0 0 0-16,0 0 0 0,5-6 144 0,-5 6 32 0,0 0 0 0,0 0 0 15,1-7-128-15,-1-1 0 16,0 2-16-16,0-1 0 0,-1 1-144 0,-2 2-32 0,-1-4 0 16,-1 3 0-16,0 1-96 0,-1 0-32 0,-2 2 0 0,1-3 0 15,-2 0-80-15,-1 2-32 0,-3-1 0 0,0-1 0 16,-1 3-16-16,0-2-16 0,-2 1 0 15,2 1 0-15,-3 2-16 0,-1-2 0 0,-1 1 0 0,0 1 0 0,0 0-32 0,-2 1-16 16,-1 2 0-16,0 0 0 0,1 0-176 16,-2 2 192-16,-1 3-192 0,-2-2 192 0,0 6-48 0,-2-2 0 15,1 3 0-15,-1 3 0 0,0 3 32 0,0 2 0 16,0 3 0-16,1 1 0 0,3 6-176 16,-9 12 160-16,3 1-160 0,5-3 160 0,1-4-160 15,4 2 0-15,1 5 144 0,4-7-144 0,1-6 160 0,2 1-32 16,1 0-128-16,2 1 192 0,0 0-64 15,1 0 0-15,2-1-128 0,1 0 192 0,1-1-64 0,-1 0-128 16,3-4 176-16,0 2-176 0,4-6 224 0,1 1-64 16,2-1-16-16,3-2 0 0,1 0 48 0,2-4 16 15,2-1 0-15,4-2 0 0,2-2 80 0,1 0 16 16,0-3 0-16,2 0 0 0,0-3-64 0,0 3-16 16,3-7 0-16,0 0 0 0,3-4-32 0,1 0 0 15,2-1 0-15,1-3 0 0,1 1-32 0,0 0-16 16,-2-4 0-16,2 3 0 0,-1 2-144 0,1-3 160 15,-1 0-160-15,-1-1 160 0,-1 0-160 0,-1 1 0 16,1-5 0-16,-3 2 0 0,4 0 0 0,-2-3 128 16,-1 1-128-16,-2 0 0 0,-1-3 0 0,-2 0 128 0,-1-1-128 15,-10 5 0-15,2-3 128 0,0-1-128 0,0-3 0 16,-1 1 128-16,0 0-128 0,-2-1 128 0,0-1-128 16,0 0 128-16,-1-5-128 0,-1 1 0 0,0 2 144 0,-2 0-144 15,1-1 128-15,-2-1-128 0,-1 2 128 0,0-1-128 16,-1 0 0-16,0-3 144 0,-1 0-144 0,-2 2 0 15,-1-1 128-15,0 1-128 0,-1 0 0 0,-2-3 0 16,2 3 128-16,-2 2-128 0,-1-2 0 0,-1-2 0 16,-1 2 128-16,0-3-128 0,-2 2 0 0,0 3 0 0,1 1 0 15,-2 1 0-15,0 0 0 0,-6-5 0 0,-1 5 0 0,2 4 0 16,2 3 0-16,-2 0 0 0,0 3 0 0,0 0 0 16,-1 4 0-16,1 1 0 0,-2-1 0 0,0 2-144 15,-2 1 144-15,-1 2 0 0,-1 2 0 16,-1 1-128-16,2-1 128 0,0 2 0 0,-1 1 0 0,1-1 0 15,0 1 0-15,-2 2-128 0,-2-5 128 0,2 5 0 16,-2 1 0-16,0-1 0 0,0 0 0 0,-1 0 0 16,0 2 0-16,-2 0-128 0,2-1 128 0,-1 3 0 15,-1 0 0-15,1 2 0 0,0 3 0 0,-1 3 0 16,1 4 0-16,-1 0 0 0,0-3 0 0,3 5-128 16,2 0 128-16,2-2 0 0,0 1 0 0,0 1 0 15,0-3 0-15,1 2 0 0,2 2 0 0,1-3-128 16,1-1 128-16,2 4 0 0,2-2 0 0,2 3 0 15,5-3 0-15,-1 0 0 0,2-1 0 0,5 0 0 16,1 2 0-16,1 1 0 0,3-5 0 0,0 3 0 16,3 2 0-16,1-3 0 0,2 1 0 0,3 1 0 15,-1-3 0-15,2-1 128 0,-1 0-128 0,2 0 0 0,2 0 0 0,3-2 0 16,1-1 128-16,1-2-128 0,1 1 160 16,1-6-160-16,-1 1 192 0,3-2-64 15,2-1-128-15,0-3 192 0,0 2-32 0,-2-5-16 0,1 0 0 16,-1-1 0-16,1 1-16 0,-2-3 0 0,-3-1 0 0,0-2 0 15,-3-1-128-15,1-1 0 0,0 0 144 16,0-2-144-16,-2-2 0 0,-2-1 144 0,-1-4-144 0,0 0 0 16,-1 1 144-16,0-2-144 0,1-2 0 0,-6 3 144 0,-2 0-144 15,2-1 0-15,0 0 0 0,-2-6 128 0,0 2-128 0,0-1 0 16,-3-2 0-16,1 1 128 0,0-5-128 0,-2 1 0 16,2 1 0-16,-3-3 128 0,-1 3-128 15,-1-5 128-15,0 2-128 0,-2-1 128 0,-1 2-128 0,-1-1 0 16,-1-3 0-16,0 4 0 0,-2 1 0 0,0-1 0 15,-4 0 0-15,1-2 0 0,-2 3 0 0,1-3 0 16,-2 4 0-16,-5-12 0 0,0 3-144 0,1 4 144 16,2 4 0-16,-2 3 0 0,-1 2 0 0,1 2 0 15,2 1 0-15,-1 3 0 0,-3-1 0 0,1 5-160 16,0 2 160-16,-1 4-128 0,-3-2 128 0,-2 2 0 16,-3 3 0-16,0 1 0 0,3 0 0 0,-1 0-160 15,2-1 160-15,-1 2 0 0,-2 3-160 0,3 2 160 16,-4-2-128-16,2 2 128 0,-1 4 0 0,-1-1 0 15,0 2 0-15,-1 1 0 0,0 0-128 0,0 3 128 16,0 3-128-16,0 2 128 0,-1 2 0 0,1 2 0 16,-1-1 0-16,-1 3-128 0,-2-1 128 0,4 1 0 0,0 1 160 15,1-2-160-15,3 3 0 0,2 2 0 0,2 0 0 16,0-2 0-16,1-5-160 0,2 4 160 16,2-2-128-16,1 3 128 0,1-4 0 0,0 2 0 0,1 2 0 0,2-3 0 15,1 3 0-15,2-4 0 0,0 0 0 0,3-2 0 16,3 1 0-16,1-2 0 0,3 0 0 0,1 0 0 15,1-3 0-15,4 0 0 0,1 0 0 0,3-2 0 16,0-1 0-16,0 1 0 0,1-4 0 0,2 2 0 0,2-3 0 0,2-1 0 16,1-4 0-16,2 0 0 0,0-3 0 0,-1 0 144 15,2-3-144-15,0 1 0 0,1-4 128 16,1-1-128-16,0-1 0 0,-1 0 0 16,1-1 128-16,-1-3-128 0,-1 3 0 0,0-3 0 0,-2 1 128 0,0-3-128 15,-2 1 0-15,3-3 0 0,-3 0 0 0,0 2 0 16,0-3 0-16,-1-3 0 0,0-1 160 0,-4 1-160 15,0-3 128-15,0-1-128 0,-1-5 0 0,-4 9 0 16,-3-4 0-16,2 0 0 0,1-6 0 0,-1 2 0 16,-2-5 0-16,1 2 0 0,-2 0 0 0,-1 0 128 15,-2-2-128-15,-2-2 128 0,-1 0-128 0,-1 3 0 16,-3-1 0-16,-1 3 0 0,-5-1 0 0,3 4 0 16,-4-3 0-16,-5-5 128 0,-2 7-128 0,0 2 0 15,-2-2 0-15,-1 6 0 0,-4 2 0 0,2 4 0 16,1 1 0-16,1-1 0 0,-5 4-176 0,3 0-16 15,1 5 0-15,3 3 0 16,3 0-1808-16,3 3-368 0,9-2-80 0</inkml:trace>
  <inkml:trace contextRef="#ctx0" brushRef="#br2" timeOffset="185233.15">17805 17187 14223 0,'0'0'624'0,"0"0"144"0,0 0-624 0,0 0-144 0,9-3 0 0,-9 3 0 16,7-7 944-16,-7 7 144 0,0 0 48 0,0 0 0 16,0 0 160-16,0 0 48 0,0 0 0 0,0 0 0 15,0 0-256-15,0 0-32 0,8 10-16 0,-3-4 0 16,-5-6-80-16,1 14 0 0,-1 3-16 0,0 2 0 15,0 1-240-15,0 0-64 0,0 5 0 0,0-1 0 16,1 4-256-16,-1-2-64 0,-1 5-16 0,1-3 0 16,1 1-80-16,2-2-16 0,-2-1 0 0,3-1 0 15,-1-1 16-15,-1-3 0 0,1-2 0 0,-2-1 0 16,1 0-80-16,1-1-16 0,-2-3 0 0,2-2 0 16,-1 2-128-16,1-1 160 0,-3-13-160 0,4 11 160 15,-3 1-1168 1,2-1-224-16,0-2-48 0,-3-9-8608 0,7 9-1712 0</inkml:trace>
  <inkml:trace contextRef="#ctx0" brushRef="#br2" timeOffset="185826.22">18225 17224 4607 0,'-3'-13'400'0,"3"13"-400"0,-4-5 0 0,0-5 0 16,-2-3 2224-16,2 0 352 0,-1 3 80 0,-2 1 16 15,1 0-1184-15,0 2-224 0,-1-1-48 0,2 0-16 16,5 8-112-16,0 0 0 0,-5-5-16 0,5 5 0 16,-2-10-144-16,2 10-32 0,0 0 0 0,0 0 0 15,5-7-128-15,-5 7-16 0,9-8-16 0,1 3 0 16,1 4-112-16,3-1-32 0,1 1 0 0,6 1 0 16,-1 0-48-16,2 3-16 0,-1 0 0 0,5 2 0 15,0-2-208-15,1 1-32 0,-4 1-16 0,-1 4 0 0,-3-3-144 0,-3 6-128 16,-2-4 192-16,-2 5-192 0,-1 1 128 0,-2-2-128 15,-5 0 0-15,0 5 0 0,-4 1 384 0,0-1-48 16,-4 1 0-16,-3 0 0 0,-2 0-48 0,-1 0-16 16,-1-1 0-16,-1 1 0 0,0 0-16 0,-2 0-16 15,0-2 0-15,0 2 0 0,1-1-80 0,3-1-16 16,1 1 0-16,4-3 0 0,0 0-16 0,4 0 0 16,1-3 0-16,2-1 0 0,3 3-128 0,2-4 0 15,1 2 0-15,5-1 128 0,0-3-128 0,1 0 160 16,0 4-160-16,1-4 160 0,0 2-160 0,1-2 160 15,-2 1-160-15,0-1 160 0,0 4-160 0,-3-3 0 0,2 1 144 0,-3-3-144 16,-10-6 0-16,7 10 0 0,-1-3 0 0,0 0 0 16,-6-7 0-16,0 0 0 0,5 10 0 0,-5-10 0 31,5 11-1664-31,-5-11-256 0,0 0-64 0,0 0-13120 0</inkml:trace>
  <inkml:trace contextRef="#ctx0" brushRef="#br2" timeOffset="186730.79">19402 17297 10127 0,'0'0'896'0,"0"0"-704"15,0 0-192-15,0 0 0 0,12-3 1536 0,-3-1 288 16,-9 4 48-16,10-5 16 0,-10 5-544 0,0 0-128 16,10-5 0-16,-10 5-16 0,0 0 32 0,0 0 16 0,0 0 0 15,0 0 0-15,0 0 16 0,-8 5 0 0,0 2 0 0,-4-2 0 16,-1 2-608-16,-3 2-112 0,-3 2-32 0,-4-1 0 16,-1 3-192-16,0 1-32 0,-2 4-16 0,3-2 0 15,0-3-16-15,4 2 0 0,2-1 0 0,4 1 0 16,0-3-256-16,4 1 160 0,4-1-160 0,3-2 128 15,2 1-128-15,2-4 192 0,5 3-192 0,1-2 192 16,4 0 0-16,3-3 0 0,2 1 0 0,4 3 0 16,0 0 32-16,3 0 16 0,1 0 0 0,1 0 0 15,-2-3-240-15,0 3 176 0,-1-5-176 0,-2 1 160 16,1 0-320-16,-2-3-64 0,1-2-16 0,-3-1 0 16,-5-3-1488-16,0 1-288 0,-3-3-64 15,-1 3-11648-15</inkml:trace>
  <inkml:trace contextRef="#ctx0" brushRef="#br2" timeOffset="187090.21">19137 17492 16575 0,'0'0'1472'0,"-8"-4"-1168"16,-2-2-304-16,2 1 0 0,8 5 1408 0,0 0 240 15,0 0 32-15,0 0 16 0,2-9-304 0,-2 9-64 16,10-10-16-16,3 4 0 0,2 1-272 0,5 2-48 16,3-1-16-16,5 1 0 0,5 2-464 0,4 0-112 15,2-1-16-15,4 1 0 0,5 1 96 0,1 0 16 16,2 0 0-16,2 0 0 0,3 0-80 0,3 0-16 0,3 1 0 0,2 1 0 16,-1-2-48-16,-1 0-16 0,1 0 0 0,-1 0 0 15,-1-3 48-15,0 1 0 0,-4 0 0 0,2 1 0 16,-5-2-160-16,0 2-32 0,-2 2 0 0,-4-1 0 15,-5 0-48-15,-2 2-16 0,-3-1 0 0,-4-1 0 16,0 0-128-16,-4 0 192 0,-2 0-192 0,-1 0 192 16,-2 0-192-16,2 0 0 0,-2 0 144 0,-1 0-144 15,-2-1 0-15,-2-1 144 0,-2 1-144 0,0 1 0 16,0 0 0-16,-2 0-144 0,-2 1-16 0,1-1 0 16,-3-1-2208-1,-3 0-432-15</inkml:trace>
  <inkml:trace contextRef="#ctx0" brushRef="#br2" timeOffset="187980.44">22097 17402 23951 0,'-6'-13'1056'0,"5"8"224"0,1 5-1024 0,-3-12-256 0,3 3 0 0,0 9 0 15,0-10 336-15,0 10 16 0,0 0 0 0,0 0 0 16,-6-5 688-16,6 5 144 0,-12 1 32 0,1 6 0 15,-1 3-576-15,1 3-96 0,-6 3-32 0,2 2 0 16,-1-1-128-16,-2 3-48 0,0 3 0 0,2-4 0 16,-1 1-80-16,0-2 0 0,2-1-16 0,1-1 0 15,2-2 80-15,0-4 0 0,1 0 16 0,4-2 0 16,2-2 32-16,5-6 0 0,0 0 0 0,0 0 0 16,0 0 96-16,0 0 32 0,12-9 0 0,4 1 0 15,3-5-48-15,3-1 0 0,5 1 0 0,1 2 0 0,2-5-272 16,1 0-176-16,-1 2 192 0,-2 4-192 15,-1-2 0-15,-2 7 0 0,-2 0 0 0,-3 4 0 16,-2 0 0-16,-5 6 0 0,0 0 0 0,-3 5 0 16,-3 5 0-16,-2 4-144 0,-5 4 144 0,-1 0-192 0,-3 1 192 15,-1 3 0-15,-2-3 0 0,-2 1 0 0,-1-3 0 0,-1-2 128 16,1-2-128-16,1 1 128 0,2-1-128 0,2-4-128 16,1-4 128-16,1 2-192 15,3-12-1328-15,0 0-272 0,5 9-48 0,3-2-8672 16,2-6-1744-16</inkml:trace>
  <inkml:trace contextRef="#ctx0" brushRef="#br2" timeOffset="188309.67">22744 17545 3679 0,'0'0'160'0,"-7"0"32"0,-2-1-192 0,0 1 0 15,0 1 0-15,-3 2 0 0,0 1 5280 0,-2 3 1008 16,-1 0 208-16,-3 3 32 0,-1-1-4416 0,-2 3-880 15,0 1-176-15,-1 0-32 0,2 1-384 0,-2 0-64 16,4-2 0-16,4 0-16 0,0-1-160 0,7-2-16 16,2 3-16-16,3-1 0 0,5-3-48 0,5-2-16 15,3 0 0-15,3-2 0 0,1 0 112 0,3-1 32 16,2-3 0-16,2-2 0 0,0 0-96 0,-1-2-16 16,1-4 0-16,-1 1 0 0,0 0 160 0,-2-2 16 0,-3 3 16 15,-2-4 0-15,-1 0-128 0,-4-2-16 0,-1 5-16 0,-3-2 0 16,-3 1-80-16,-2 1-16 0,-1 0 0 15,-3 5 0-15,-2-2-144 0,-2 0-128 0,-1 2 192 0,0-1-192 16,-1 0 0-16,1 3-320 0,0 0 32 0,3-1 16 16,0 0-1648-1,6 1-336-15,0 0-64 0,0 0-8624 0,0 0-1728 0</inkml:trace>
  <inkml:trace contextRef="#ctx0" brushRef="#br2" timeOffset="188558.18">23305 17324 14735 0,'0'0'1312'0,"5"-8"-1056"16,1 3-256-16,1-2 0 0,-2 2 1600 0,-5 5 272 16,0 0 48-16,0 0 16 0,0 0-80 0,0 0-32 15,0 0 0-15,-5 10 0 0,-4 0-480 0,-3 4-80 16,1 1-32-16,-3 4 0 0,-3 2-464 0,1 2-80 15,1 2-32-15,-1-1 0 0,1 4-384 0,1-1-80 16,0 3 0-16,0 1-16 0,1-3-176 0,1 1 0 16,-1-2 0-16,3 1 0 15,-4-3-960-15,1-1-256 0,-1-3-64 0,1-4-8544 16,-3-1-1696-16</inkml:trace>
  <inkml:trace contextRef="#ctx0" brushRef="#br2" timeOffset="188732.53">22756 17580 30399 0,'0'0'1344'0,"7"-6"288"0,3-1-1312 0,3 3-320 0,2 4 0 0,6-1 0 16,3 2 816-16,6 0 80 0,7 1 32 0,5 3 0 15,5 5-112-15,0-4-32 0,2 2 0 0,-2-2 0 16,0 3-416-16,-3-1-96 0,-3 3-16 0,-2-2 0 16,-1 2-1088-16,-1 0-208 15,1 0-48-15,-3 1-14480 0</inkml:trace>
  <inkml:trace contextRef="#ctx0" brushRef="#br2" timeOffset="189423.26">25046 17437 13823 0,'10'-16'608'0,"-2"6"128"0,2-1-592 0,2-1-144 0,0 1 0 0,0-1 0 16,-2-2 1584-16,-4 1 272 0,2 4 64 0,-4-4 16 15,-3 3-224-15,-2-1-48 0,-3 1-16 0,-4 2 0 16,1-2-416-16,-2 2-80 0,-5 3 0 0,0 0-16 16,-3 4-352-16,0 3-64 0,-4 3-16 0,-3 1 0 15,-1 4-256-15,-2 1-48 0,-2 4-16 0,-3 6 0 16,-2 4-192-16,-1 1-32 0,0 3-16 0,-2 0 0 16,0 4-144-16,-1 0 0 0,0 1 0 0,2 1 0 15,4 0 0-15,4-3 0 0,3-4 0 0,3 3 0 16,3-3-272-1,4 0-144-15,2-3-32 0,2-1 0 0,1-4-2304 0,1-3-480 16</inkml:trace>
  <inkml:trace contextRef="#ctx0" brushRef="#br2" timeOffset="189558.34">24257 17705 27359 0,'0'0'1216'0,"4"-5"240"0,-4 5-1168 0,10-6-288 16,3 3 0-16,1 1 0 0,2 1 448 0,6-1 48 15,4 1 0-15,7 0 0 0,4 1 80 0,3 1 32 16,2 0 0-16,0 1 0 0,-2 1-336 0,0 0-64 16,-5-1-16-16,-2 0 0 15,-5 0-480-15,-1 0-96 0,-2-2-32 0,-2 0-13408 0</inkml:trace>
  <inkml:trace contextRef="#ctx0" brushRef="#br2" timeOffset="189733.14">25035 17689 10127 0,'0'0'448'0,"0"0"96"0,0 0-544 0,-8 6 0 0,-1 1 0 0,0-1 0 16,-1 5 3616-16,-1 0 608 0,-2 1 128 0,-2 4 32 16,-2-3-2432-16,-1 3-480 0,-1 4-112 0,0-1-16 15,0 0-592-15,1 2-128 0,2-2-32 0,1 1 0 16,2-2-336-16,3-2-64 0,2-3 0 0,2-2-16 16,2 2-320-16,3 0-64 0,1-13-16 0,4 10 0 31,1 0-2496-31,-5-10-496 0</inkml:trace>
  <inkml:trace contextRef="#ctx0" brushRef="#br2" timeOffset="190176.33">25818 17160 13823 0,'5'-13'1216'0,"-1"4"-960"16,-2 2-256-16,-2 7 0 0,0 0 1856 0,0 0 320 16,0 0 64-16,0 0 0 0,-6 6-944 0,-3 7-192 15,-1 1-32-15,-4 4-16 0,-4 1 144 0,-2 4 16 16,-4 6 16-16,-6 1 0 0,-4 6-400 0,-2 5-64 16,-2 1-32-16,1 1 0 0,1 4-288 0,0 0-64 15,0-1-16-15,3 2 0 0,5-7-208 0,4-5-32 0,3-5-128 16,3-4 192-16,4-3-32 0,0-4-16 0,4-3 0 15,2-3 0-15,4-3 48 0,0-1 0 0,4-10 0 0,0 0 0 16,0 0 160-16,13 3 32 0,1-6 16 0,4-3 0 16,1-2-144-16,4 1-16 0,1-5-16 0,1 1 0 15,2 2-224-15,0 0 128 0,-2 3-128 0,1 1 0 16,-1-1 0-16,-1 8 0 0,-5 0 0 0,-1 5 0 16,-1 0 0-16,-5 5 0 0,-4 0 0 0,-4 1 0 15,-7 2 0-15,-1 2-208 0,-2-1 16 0,-4 1 0 16,-5-2 192-16,-2 0 0 0,-2-4 0 0,-1-1 0 15,-2-3 192-15,-1 2-32 0,0-4 0 0,0 0 0 16,-1 1-336-16,3-4-64 0,0-2-16 0,4 0 0 16,1-2-1632-1,5-4-336-15,2 0-64 0,4-1-11968 0</inkml:trace>
  <inkml:trace contextRef="#ctx0" brushRef="#br2" timeOffset="190481.76">25790 17843 23039 0,'0'0'2048'0,"0"0"-1648"0,10-3-400 0,0 2 0 0,0-2 880 0,1 1 80 16,-11 2 32-16,12-4 0 0,1-5 608 0,1 3 112 15,1 1 16-15,-1-6 16 0,-1 3-832 0,0-4-160 16,-1 2-48-16,0 0 0 0,0-3-336 0,-1 3-80 16,-4-3-16-16,-2 2 0 0,3 1-144 0,-3-4-128 15,-2 2 144-15,-5 2-144 0,-2-1 208 0,-1 4-48 0,-1 0-16 0,-4 4 0 16,-4 3-16-16,-4 1-128 0,-2 6 192 0,-2 0-64 15,-2 7-128-15,-1 2 0 0,0-4 0 16,0 5 0-16,1-1 0 0,4 2 0 0,2 0 0 0,5 1 128 16,4-5-128-16,3 2 0 0,4 1 0 15,5-2 0-15,2-2-176 0,3 1 176 0,2-1-128 0,5-1 128 32,0-4-1408-32,4 3-208 0,3-2-48 0,1-2-13248 0</inkml:trace>
  <inkml:trace contextRef="#ctx0" brushRef="#br2" timeOffset="190761.81">26460 17552 24191 0,'-14'6'1072'0,"2"0"208"0,-4 7-1024 0,-2 0-256 0,-2 1 0 0,7-3 0 0,-4 2 320 16,-2 0 16-16,-2 1 0 0,-2 1 0 15,-1 3 816-15,1-3 144 0,1 0 48 0,2-1 0 0,1-1-288 0,2 0-48 16,2-5-16-16,2 3 0 0,4-6-192 0,-2 6-32 15,11-11-16-15,0 0 0 0,6 3-48 0,3-5-16 16,3-1 0-16,2-5 0 0,3 2-224 0,4-6-32 16,2 2-16-16,1-4 0 0,1 0-192 0,10-6-32 15,-1 1-16-15,0 1 0 0,-1 0-176 0,0 4 0 16,-2 4 144-16,-2 1-144 0,-2 4 0 0,-1 2 0 16,-3 2 0-16,-2 2 0 15,-2 2-848-15,-3 1-144 0,-2 2-32 0,3 7-10560 16,-6 1-2112-16</inkml:trace>
  <inkml:trace contextRef="#ctx0" brushRef="#br2" timeOffset="191399.34">27825 17482 18431 0,'0'0'1632'0,"-3"-8"-1312"15,1 2-320-15,2 6 0 0,-1-10 896 0,1 10 96 16,0 0 32-16,0 0 0 0,-9 0 576 0,-3 3 112 15,0 4 16-15,-2 2 16 0,-4 5-336 0,-1 2-80 0,-3 2-16 0,-1 2 0 16,-2 3-480-16,-1 5-80 0,1 0-32 16,-2 1 0-16,-1-1-176 0,2-2-32 0,0-2-16 0,3-1 0 15,2-3-80-15,2-3-16 0,1-6 0 0,1 0 0 16,3-4 32-16,3 0 0 0,2-4 0 0,9-3 0 16,0 0-80-16,0 0-16 0,0 0 0 0,4-13 0 15,3 3 80-15,6-8 16 0,1-5 0 0,5 1 0 16,3 0-272-16,2-4-160 0,4 0 192 0,0-2-192 15,4-1 128-15,3-1-128 0,2 4 0 0,4-1 0 16,3 5 0-16,-2 2 0 0,-2 4 0 0,-2 3 0 16,-3 6 0-16,0 1 0 0,-2 2 0 0,-4 4-144 15,-4 3 144-15,-4 4-128 0,-4 1 128 0,-4 5-128 16,-4-3 128-16,-9 4-208 0,-4 2 80 0,-5 2 128 16,-3-1 0-16,-4-2 0 0,-1 3 0 0,-5-5 0 15,-2-5-128-15,-3 3 128 0,-2-8 0 0,1 3 0 0,1-3-192 16,2 1 48-16,-1-5 0 0,2-3 0 15,4 0-1376-15,3 0-272 0,2-1-48 0,8-6-9552 16,0-2-1904-16</inkml:trace>
  <inkml:trace contextRef="#ctx0" brushRef="#br2" timeOffset="191733.25">28547 17352 27647 0,'-9'4'2448'0,"-1"2"-1952"0,-3-2-496 0,-2 4 0 16,-3 2 512-16,-4 3 0 0,-2-3 0 0,0 2 0 15,1-1 496-15,0 0 96 0,1 2 32 0,-1-3 0 16,-1 4-496-16,2-3-112 0,2-4-16 0,2 2 0 16,4-4-192-16,1 0-32 0,2 1-16 0,11-6 0 15,0 0-80-15,0 0 0 0,0 0-16 0,0 0 0 16,0 0 32-16,0 0 16 0,10 3 0 0,3-5 0 15,2-3 16-15,3-1 0 0,-1 0 0 0,1-3 0 16,2 0-112-16,0-4 0 0,0 0-128 0,2 2 192 16,0-2-192-16,3-1 128 0,-1 0-128 0,1 3 0 15,2-2 160-15,-1 3-160 0,0 2 160 0,-1 2-160 16,-1-2 0-16,1 4 0 0,-4 3 0 0,0 1-160 0,-1-2-16 16,-2 0 0-16,-4 4 0 0,0 0 0 15,-2 1-2384-15,0 1-496 0,-1 1-80 0</inkml:trace>
  <inkml:trace contextRef="#ctx0" brushRef="#br2" timeOffset="192083.42">28985 17478 22575 0,'-14'1'992'0,"6"2"224"0,-1 0-976 0,9-3-240 16,-8 4 0-16,8-4 0 0,0 0 1008 0,0 0 144 15,0 0 48-15,0 0 0 0,10-4 16 0,3-1 0 16,1 2 0-16,1 0 0 0,2-1-480 0,0-2-96 0,1 0 0 0,0 2-16 16,0-3-384-16,-3 1-80 0,-1 0-16 0,0-5 0 15,-1 3 0-15,-3-3 0 0,-4 4 0 0,-6 7 0 16,0-12 112-16,-3 7 0 0,-5-1 16 0,-4 1 0 16,-3 1 48-16,-3 4 0 0,-2 1 0 0,-4 2 0 15,-4 4-128-15,-1 1-32 0,-1 5 0 0,3-2 0 16,1 2-160-16,3 2 0 0,3 4 0 0,2-1 0 15,2 0 0-15,2 0 0 0,6-2 0 0,4 2 0 16,0 0 0-16,7 1 0 0,3-1 0 0,3-1 0 16,1 1 0-16,3 0 0 0,4-1 0 0,2-3 0 31,1-2-1936-31,4 2-272 0,1 0-48 0,3-1-16 0</inkml:trace>
  <inkml:trace contextRef="#ctx0" brushRef="#br2" timeOffset="192452.84">29835 17426 19343 0,'0'0'1728'0,"0"0"-1392"16,0 0-336-16,-6-4 0 0,-4 3 560 0,0-1 32 0,-1 0 16 0,-3-1 0 16,-3 0 736-16,-2 1 128 0,-4 1 48 0,3 1 0 15,-4 3 464-15,2 2 112 0,1 0 16 0,1 1 0 32,1 3-2112-32,3-1-560 0,3 3-32 0,3 2-16 0,2-2 608 0,5 2 192 0,1 1 0 0,4-1 0 15,0 1 128-15,2 2 16 0,1 2 16 0,1-2 0 16,2 0-192-16,-2 1-32 0,-1 1-128 0,-1-1 192 15,-1-2-192-15,-2 0 0 0,-2-2 0 0,-3 1 0 16,-2 0 128-16,-3-3-128 0,-4 1 0 0,2-1 144 16,-5-2-144-16,-3 0 160 0,-4-5-160 0,-2 0 160 15,0-3-160-15,-5-1 160 0,-4 1-160 0,1-2 160 16,1-3-1296-16,3 0-256 16,3-2-48-16,2 1-12928 0</inkml:trace>
  <inkml:trace contextRef="#ctx0" brushRef="#br2" timeOffset="192784.65">29869 17730 23615 0,'0'0'1040'0,"0"0"224"0,0 0-1008 0,8-7-256 15,-1 2 0-15,2-3 0 0,0 1 1008 0,2-2 144 16,2 3 48-16,1-5 0 0,-1 3-304 0,3-4-64 15,2 2-16-15,-1-4 0 0,-2 0-432 0,0 0-64 16,0-3-32-16,-1 5 0 0,-2-1-160 0,-3 4-128 16,-4 0 144-16,-5 9-144 0,0 0 0 0,0 0 0 15,-7-4 0-15,-4 3 0 0,-6 2 160 0,-2 3-160 0,-3 0 160 0,0 4-160 16,-2-2 192-16,0 3-48 0,-2 0-16 16,2 2 0-16,0-1-128 0,4 4 0 0,2-2 144 0,5-2-144 15,3 1 0-15,4-2 128 0,3 3-128 0,3-3 0 16,0-9 0-16,5 11 0 0,3 1 0 0,2-4 128 31,1 4-816-31,5-6-144 0,3 2-48 0,2-3-13040 0</inkml:trace>
  <inkml:trace contextRef="#ctx0" brushRef="#br2" timeOffset="193070.65">30413 17643 22975 0,'-33'9'1024'0,"13"-3"192"0,-5 3-960 0,-1-2-256 0,-6 2 0 0,1-2 0 0,1 1 1456 0,2-1 240 15,3-2 48-15,2 3 16 0,2-3-464 0,6-2-80 16,4-1-32-16,11-2 0 0,-11 4-368 0,11-4-80 16,0 0-16-16,0 0 0 0,0 0 48 0,0 0 16 15,16-1 0-15,0-3 0 0,2-1-352 0,4-3-80 16,-2 1-16-16,2 0 0 0,0-2-144 0,3 2-48 15,-3-3 0-15,3 2 0 0,-1-2-144 0,0 3 0 16,0-1 0-16,0 1 0 0,-1 3 0 0,-1-1 0 16,-3 3 0-16,-1 1 0 0,-3 1-256 0,0-2-96 15,-1 0-16-15,1 0 0 16,-3 4-1632-16,0 0-336 0,0 1-64 0,1 2-12704 0</inkml:trace>
  <inkml:trace contextRef="#ctx0" brushRef="#br2" timeOffset="193289.77">30839 17613 26031 0,'0'0'1152'0,"-10"5"240"0,-1 0-1120 0,0 1-272 0,-3 0 0 0,-1 2 0 15,-3 0 1024-15,1-2 128 0,1 3 48 0,2-1 0 16,0 1-592-16,1-1-112 0,1-1-32 0,1 3 0 15,4 4-336-15,0 0-128 0,1-1 0 0,2 1 144 0,2 0-144 16,0-2 0-16,2-2 0 0,0 4-176 16,2-1-2048-16,1-3-400 0,4 2-96 0</inkml:trace>
  <inkml:trace contextRef="#ctx0" brushRef="#br2" timeOffset="194131.84">30733 17639 18431 0,'0'0'1632'0,"0"0"-1312"0,-4-5-320 0,4 5 0 16,0 0 704-16,0 0 64 0,-10-2 0 0,0 3 16 15,0 1 448-15,-3 5 96 0,-2 2 16 0,-2 0 0 16,1 2-192-16,-1 4-16 0,0 2-16 0,0 2 0 16,2 0-464-16,2 0-80 0,2-2-32 0,2-1 0 15,2-1-112-15,4-2-32 0,1-2 0 0,2-11 0 16,3 16 192-16,1-6 48 0,2 0 0 0,3-2 0 15,2-2 112-15,2-2 16 0,2-2 16 0,4 0 0 16,2-4-176-16,3 0-32 0,1-2-16 0,2-4 0 16,1 1-192-16,0-5-48 0,0 1 0 0,0-2 0 0,1 2-32 0,-1-1-16 15,-3-2 0-15,0-2 0 0,-4-1-112 0,0 2-32 16,-4 0 0-16,0 2 0 0,-4 0-128 0,-1 2 0 16,-1 2 0-16,-3 1 0 0,0 3-272 0,-8 5-96 15,8-2-16-15,-8 2 0 16,0 0-2192-16,10 1-448 0,-10-1-96 0,13 6-12352 15</inkml:trace>
  <inkml:trace contextRef="#ctx0" brushRef="#br2" timeOffset="194326.53">31374 17791 22111 0,'0'0'976'0,"-10"-6"208"0,-4 8-944 0,-4-2-240 0,-5 0 0 0,0 2 0 16,-1 1 1136-16,-1 1 176 0,-2-1 32 0,0 5 16 15,1-2-336-15,0 1-64 0,1 3 0 0,2-2-16 16,1 2-496-16,4-1-80 0,3 1-32 0,5 1 0 16,0-3-208-16,5 5-128 0,0-2 160 0,3 0-160 15,2-11 0-15,4 14-336 0,0-3 48 0,4-1-9008 16,2-3-1808-16</inkml:trace>
  <inkml:trace contextRef="#ctx0" brushRef="#br2" timeOffset="194967.07">31566 17801 20271 0,'0'0'1792'0,"0"0"-1424"16,-12 7-368-16,2-2 0 0,0-1 576 0,0 0 64 15,-2 1 0-15,2-1 0 0,0-2 592 0,0 2 128 16,2-1 32-16,8-3 0 0,-10 6-384 0,3-2-80 16,7-4-16-16,-8 6 0 0,8-6-224 0,-5 11-48 15,1-4-16-15,4-7 0 0,0 0-224 0,-1 13-32 16,1-2-16-16,0-11 0 0,4 10-128 0,1 1-32 0,-5-11 0 0,10 9 0 16,-1-1-48-16,-9-8-16 0,11 7 0 0,-1-3 0 15,-10-4-128-15,10 6 128 0,-10-6-128 0,0 0 128 16,11 3-128-16,-11-3 128 0,0 0-128 0,12 0 128 15,-3-2 0-15,1 1-128 0,-10 1 192 0,13-1-64 16,-1-3 48-16,2 3 0 0,1 1 0 0,1 0 0 16,1-2-16-16,-1 1 0 0,1 0 0 0,1 0 0 15,-1-1-32-15,1 1 0 0,-1 1 0 0,-1-1 0 16,0-1 32-16,1 2 0 0,2 0 0 0,-1 0 0 16,-4 0-32-16,1 0-128 0,-2 0 192 0,-1 2-64 15,-2-1-128-15,-10-1 0 0,0 0 144 0,0 0-144 16,0 0 0-16,0 0 0 0,-4 11 0 0,-6-2 0 15,1 2 0-15,-6-5 0 0,-4 0 0 0,0 2-128 16,1-4 128-16,0 2 0 0,0 2 0 0,0-3 0 16,-1 0 0-16,3 1 0 0,3-1 0 0,2-2 0 0,2 1 0 0,9-4 128 15,0 0-128-15,0 0 0 0,0 0 0 0,0 0 128 16,0 0-128-16,10 8 0 0,3-2 128 0,2-3-128 16,0-1 160-16,3-2-160 0,1 0 176 0,1 0-176 15,-1 0 192-15,0 0-192 0,-1 0 0 0,-4 1 0 16,-2 3 0-16,-2 0 0 0,-10-4 0 0,11 3 0 15,-11-3 0-15,0 0 0 0,2 14 0 0,-6-1-144 16,-5-3 144-16,-4 4 0 0,-3 1 0 0,-5-1 0 16,2-1 0-16,-1 1 0 0,3 0 0 0,-3-1 0 15,1 1 0-15,0-1 0 0,1 1-128 0,0-3-64 16,0 2 0-16,2-1 0 16,-1-1-2688-16,5-4-560 0</inkml:trace>
  <inkml:trace contextRef="#ctx0" brushRef="#br2" timeOffset="195147.31">31610 17478 37727 0,'-10'-13'1664'0,"10"13"352"0,0 0-1616 0,-5-4-400 0,1 1 0 0,-1 0 0 16,5 3 0-16,-6-1 0 0,6 1 0 0,0 0 0 15,-5-3 0-15,5 3 128 0,-7-1 0 16,0 1 0-1,7 0-704-15,-10 4-160 0,-1 0-32 0,4 1-10032 0,-3 4-2000 16</inkml:trace>
  <inkml:trace contextRef="#ctx0" brushRef="#br2" timeOffset="195653.15">26466 18355 3679 0,'0'0'320'0,"5"-8"-320"0,3-3 0 0,-1 2 0 16,-3-2 4416-16,1 3 832 0,-5 8 144 0,0 0 48 0,0 0-2800 0,0 0-544 15,0 0-112-15,0 0-32 16,0 0-576-16,0 0-112 0,-2 10-32 0,-5 4 0 0,-1-1-400 0,-1 3-64 16,-4 5-32-16,1-2 0 0,1-2-336 15,0 0-64-15,-2-4-16 0,3 1 0 0,1 0-320 16,1-2 144-16,-1 0-144 0,3 1 0 15,1-1-288-15,1-4-160 0,4-8-48 0,0 0 0 16,0 0-2528-16,0 0-512 0</inkml:trace>
  <inkml:trace contextRef="#ctx0" brushRef="#br2" timeOffset="195961.63">27132 18260 20271 0,'0'0'896'0,"-6"-11"192"16,-2 1-880-16,-1-1-208 0,-1 2 0 0,-1-1 0 0,-3 3 2112 0,-3 1 368 0,2 3 80 0,-4 0 0 16,-3 1-1008-16,2 1-208 0,2 0-32 0,0 3-16 15,1 1-528-15,1 1-128 0,4 1 0 0,1 1-16 16,4 1-320-16,2 3-64 0,2-1-16 0,3 1 0 16,3 0-224-16,3 3 0 0,2 1 128 0,3 2-128 15,3-1 0-15,1 1 128 0,1-2-128 0,0 2 0 16,1 3 0-16,-3-1 0 0,-3-4 0 0,-2 0 0 15,-4-1 128-15,-5-13-128 0,0 11 0 0,-3-1 144 16,3-10 64-16,-11 5 16 0,0 3 0 0,-3-4 0 0,-4-4 0 16,-1 0 0-16,0 0 0 0,0-1 0 15,-2-5-224-15,1 0 176 0,-2 0-176 0,5-3 160 16,1 1-624-16,4-2-128 0,1 5-32 16,5-1 0-16,1-3-1888 0,5 9-384 0,0 0-80 0</inkml:trace>
  <inkml:trace contextRef="#ctx0" brushRef="#br2" timeOffset="196254.23">27536 18238 9215 0,'14'-3'816'0,"-14"3"-656"15,12-5-160-15,-12 5 0 0,7-3 2624 0,-7 3 480 16,0 0 96-16,0 0 32 0,0 0-880 0,-14 5-176 16,-5 1-48-16,-1-1 0 0,0 4-784 0,-2 1-144 15,-2 4-48-15,2 0 0 0,-2 0-496 0,-1 0-96 16,1 0-32-16,2 0 0 0,3 1-144 0,4-1-16 0,2 0-16 0,5 0 0 15,5-6-32-15,4 5 0 0,5 2 0 0,4-4 0 16,3-4-64-16,6-2-32 0,5-2 0 0,2 1 0 16,-1-1 112-16,3-4 32 0,0-6 0 0,0 1 0 15,-3-2-224-15,0-3-144 0,-4-2 192 0,-2-1-192 16,-4 0 176-16,-2-2-176 0,-3-1 160 0,-2 1-160 16,-3-1 0-16,-5 1 0 0,-4 0 0 0,-2 4 0 31,-4 1-704-31,-3 1-64 0,-1 1-32 0,-4 2-10448 0,0 3-2080 0</inkml:trace>
  <inkml:trace contextRef="#ctx0" brushRef="#br2" timeOffset="196764.4">28154 18192 27647 0,'0'0'1216'0,"0"0"256"0,0 0-1168 0,0 0-304 16,0 0 0-16,-11 5 0 0,-1 4 864 0,0 3 112 15,-2-2 32-15,1 4 0 0,0 0 144 0,-1 0 16 16,-1 4 16-16,0-2 0 0,-1-1-336 0,1 1-64 16,2-1-16-16,1 0 0 0,-1-5-288 0,2 2-64 15,2-1-16-15,9-11 0 0,-5 9-176 0,5-9-32 16,-2 13-16-16,2-13 0 0,0 0 32 0,9 6 16 0,3-3 0 15,2-5 0-15,3-1 32 0,5-4 0 0,1-4 0 16,1 2 0-16,0-3-112 0,2 1-16 0,2-2 0 0,0 2 0 16,3-1-128-16,2 3 0 0,0-2 0 0,-1 6 128 15,-1-4-128-15,-6 4 0 0,-2 2 0 0,-4 2 0 16,-2 1 0-16,-6 4 0 0,-3 2 0 0,-2 3 0 16,-6-9 0-16,-2 14-144 0,-4-1 144 0,-2 2-160 15,-4-2 160-15,-1 2-128 0,1-2 128 0,-4-2-128 16,1 2 128-16,0-4 0 0,-2 0 0 0,5-3 0 15,-1 2 0-15,13-8 0 0,-8 4 0 0,8-4 0 16,0 0 0-16,0 0 0 0,12 0 0 0,3-2 0 16,3-5 0-16,3-1 128 0,4 0-128 0,0-3 0 15,2 1 0-15,1 2 0 0,-2-2 0 0,0 2 128 16,-1 2-128-16,-1 1 0 0,-1 2 0 0,-1 2 0 0,-3 1 0 0,-3 4 0 16,-3 4 0-16,-1-1 0 0,-4 6 0 0,-2 0-128 15,-4 1 128-15,-2-2-128 0,-2 4-208 0,-2-2-48 16,-1-2 0-16,-5 2 0 15,-1 0-1248-15,1 2-256 16,-1-5-48-16,2 0-14208 0</inkml:trace>
  <inkml:trace contextRef="#ctx0" brushRef="#br2" timeOffset="197079.17">29172 18359 20271 0,'-15'2'1792'0,"-4"1"-1424"0,-4 1-368 0,0-2 0 15,0 2 1504-15,-1 2 224 0,-1-1 64 0,1 2 0 16,-1-1-560-16,5-1-96 0,1 2-32 0,5-1 0 16,4-1-384-16,10-5-80 0,0 0 0 0,4 9-16 15,3 0-160-15,10-2-16 0,2 0-16 0,5-3 0 16,3-1-176-16,6 0-16 0,2-3-16 0,1-1 0 15,-2-1-96-15,1 1 0 0,2-1-128 0,-3 0 192 16,-4-1-64-16,-2-4-128 0,-4 1 176 0,-6-1-176 16,-5 0 192-16,-5 2-192 0,-8 5 192 0,0 0-192 15,-5-9 192-15,-7 4-64 0,-4 1 0 0,-2 0-128 16,-3-2-224 0,0 2-160-16,0 1-16 0,1 0-10256 0,2-4-2048 0</inkml:trace>
  <inkml:trace contextRef="#ctx0" brushRef="#br2" timeOffset="197381.78">29599 18352 16575 0,'-19'9'1472'0,"7"-4"-1168"15,-2 0-304-15,-3 4 0 0,1-2 1680 0,-2 3 288 16,-3-4 48-16,11-1 16 0,-1 2-624 0,1-2-128 15,0-1-32-15,-1 1 0 0,2 0 80 0,2-1 16 16,0-2 0-16,2 1 0 0,5-3-416 0,0 0-80 0,0 0-16 16,0 0 0-16,0 0-176 0,9-4-32 15,1 0-16-15,3-2 0 0,4 1-32 0,0 1 0 0,1-1 0 0,1-2 0 16,2 2-576-16,0 1-288 16,1-1 32-16,-2 1 0 0,-1 2 256 0,2-1 0 15,-1 3 0-15,0-1 0 0,-1 1-288 0,0 1 0 16,-1 1 0-16,-1 1 0 15,-1 1-2208-15,-3 3-432 0,1-4-80 0</inkml:trace>
  <inkml:trace contextRef="#ctx0" brushRef="#br2" timeOffset="198326.21">30896 18230 23951 0,'0'0'1056'0,"0"0"224"0,4-5-1024 0,-4 5-256 16,0 0 0-16,0 0 0 0,-7 2 1152 0,0-1 192 15,-5 1 16-15,0 5 16 0,-4-1 32 0,-3 5 0 16,-1 1 0-16,-2 2 0 0,1 2-560 0,-1 4-96 16,-1 1-32-16,0 3 0 0,2-1-320 0,-1-1-64 15,3 1-16-15,-1 0 0 0,2-2-48 0,3-1-16 16,-1 0 0-16,4-3 0 0,0 1-64 0,2-3-32 16,0 1 0-16,2-5 0 0,2-1 32 0,1-1 0 15,-1 0 0-15,2-4 0 0,4-5-32 0,0 0 0 16,0 0 0-16,0 0 0 0,0 0 64 0,0 0 16 0,5-6 0 0,1-3 0 15,2 1-112-15,1 2 0 16,0-3-128-16,-1 3 192 0,1-5-192 0,0 5 0 0,-1-2 128 0,0 2-128 16,-1 1 0-16,1-1 0 15,-2 1 0-15,1 1 0 0,-1 3 0 0,1-2 0 0,0 0 0 0,-1 1 0 16,-6 2 0-16,9-1 0 0,-9 1 0 0,6 1 0 16,-6-1 0-16,0 0-128 0,7 5 128 0,-2 0 0 15,-5-5 0-15,0 9 0 0,0 1 0 0,0 3 0 16,-3-2-144-16,0 3 144 0,-1 0 0 0,0 4-144 15,0 0 144-15,-4 0 0 0,2-1 0 0,0 1 0 0,-1-3 0 0,1 2 0 16,0 1 0-16,1-2 0 0,0-3 0 0,1 0 0 16,0-1 0-16,0-1 0 15,2-1-512-15,0-1-32 0,2-9 0 16,0 0 0-16,3 9-2784 0,-3-9-544 16</inkml:trace>
  <inkml:trace contextRef="#ctx0" brushRef="#br2" timeOffset="200216.52">30190 18524 22575 0,'0'0'992'16,"0"0"224"-16,0 0-976 0,0 0-240 0,0 0 0 0,0 0 0 0,-7 1 400 0,-3 2 48 16,0 3 0-16,-3 6 0 0,1 2 720 0,0 5 160 15,-4 2 16-15,1 6 16 0,0 2-672 0,0 4-144 16,-2 0-32-16,-2-1 0 0,-1 0-144 0,-2-3-48 16,2 0 0-16,-2-5 0 0,-1-6-80 0,0 1-32 15,6-2 0-15,-1-2 0 0,5-7 176 0,3 1 16 16,4-4 16-16,2 1 0 0,4-6 144 0,0 0 16 15,0 0 16-15,0 0 0 0,10-1-64 0,4-3-16 16,1-4 0-16,4-3 0 0,2-1-192 0,0 2-64 16,1-5 0-16,2-3 0 0,-1 2-128 0,0-5-128 15,-2 0 192-15,1-5-192 0,1 2 128 0,1 1-128 16,1-2 0-16,-2 2 0 0,-4 3 128 0,-1 2-128 0,-1 4 0 16,-3 2 0-16,-4 5 0 0,0 3 0 0,-10 4 0 15,0 0 0-15,0 0 0 0,0 0 0 0,-3 10 0 0,-4 3 0 16,-5 2 0-16,0 2 0 0,-5-1 0 15,-2 2 0-15,-3 0 0 0,2-2 0 0,0 1 0 0,1 1 0 16,-4-6 0-16,2 1 0 0,1 0 0 0,-3-4 0 0,-1-2 144 16,2-2-144-16,2 0 0 0,1 1 144 0,1-4-144 0,4-2 0 15,4 0 0-15,10 0-176 16,-9-4-1216-16,9 4-240 0,4-9-48 16,6-1-16-16,5 0-800 15,3-3-176-15,1 2-16 0,4 1-9568 0</inkml:trace>
  <inkml:trace contextRef="#ctx0" brushRef="#br2" timeOffset="200523.24">31206 18654 26719 0,'0'0'2368'0,"0"0"-1888"15,0 0-480-15,-6 7 0 0,-1 3 624 0,-3 6 16 16,-5 0 16-16,0 2 0 0,-6 1 368 0,-1 1 64 0,-4 5 0 0,-2-4 16 16,-2-1-432-16,0 1-96 0,-1-3 0 0,4-1-16 15,4 0-368-15,3-3-64 0,2 0 0 0,4-1-128 16,4-5 0-16,1 1 0 0,2-2-160 0,7-7 160 15,-1 9-1456-15,1-9-160 16,0 0-48-16,9 3-7728 0,3 0-1552 0</inkml:trace>
  <inkml:trace contextRef="#ctx0" brushRef="#br2" timeOffset="201007.51">31842 18917 13823 0,'0'0'1216'0,"0"0"-960"16,0 0-256-16,-2-10 0 0,0 2 1904 0,-2-1 336 15,-2 1 64-15,-3-2 0 0,-4 4-928 0,-2-3-192 16,-3 1-32-16,-2 1-16 0,-3-2-160 0,0 5-16 0,-2 1-16 16,-1 0 0-16,1 0-176 0,-1 3-48 15,0 3 0-15,3 3 0 0,4-1-432 0,5 3-96 16,3 2 0-16,6 1-16 0,3 1-176 0,4 0 192 0,5 2-192 0,2-2 192 15,2 1 64-15,3 2 0 0,3 1 16 0,-2 2 0 16,3-1 48-16,-3 1 16 16,-2 1 0-16,-2-2 0 0,-1 1-336 0,-2-1 0 0,-4-3 0 0,-2-4 0 15,-3 3 352-15,-3-5 0 0,-2 1 0 16,-3-2 0-16,-3-1 112 0,-2-1 32 0,-5-2 0 0,-2-3 0 0,-3-2-240 16,-2-1-32-16,-1-4-16 0,3 2 0 0,-2-2-208 0,1-4-128 15,3 4 128-15,4-5-208 16,4 2-1376-16,2 0-272 15,2-5-48-15,8 1-13424 0</inkml:trace>
  <inkml:trace contextRef="#ctx0" brushRef="#br2" timeOffset="201540.81">32129 18904 26143 0,'-15'4'1152'0,"3"3"256"0,-2 4-1136 0,-2 3-272 15,-5-2 0-15,-1 0 0 0,-5 0 0 0,0 2 0 16,-2-2 0-16,1-1 0 0,3 2 1024 0,2-4 112 16,0 2 16-16,4-3 0 0,2 2-64 0,4-3-16 15,5-1 0-15,1-2 0 0,7-4-224 0,0 0-32 16,0 0-16-16,0 0 0 0,0 0-272 0,14 2-48 15,1 0-16-15,3-2 0 0,3-2-192 0,0 1-32 0,3-3-16 0,2-2 0 16,0 1-224-16,1 1 0 0,1-5 0 0,-1 3 0 16,-3 2 128-16,-1 0-128 0,-2-1 0 15,0 2 0-15,-6 2 0 0,-1 1 128 0,-4 1-128 0,-10-1 0 16,0 0 0-16,7 13 144 0,-6 0-144 0,-2-2 128 16,-5 2 112-16,-2 2 16 0,-3 0 0 0,0-1 0 0,-2 2-256 15,-1-4 0-15,-1 0 0 0,1-3 0 0,1 1 0 0,3-5 0 16,0-2 128-16,10-3-128 0,0 0 256 0,0 0-32 15,0 0-16-15,0 0 0 0,6 8 48 0,6-1 0 16,2-6 0-16,4-2 0 0,2-2-256 0,1 1 0 16,0 0 0-16,4-1 0 0,-1-1 176 0,2 1-176 15,-1 2 192-15,-10 2-192 0,2 1 128 0,1 0-128 16,1 2 0-16,-1 2 0 0,-1-1 0 0,0 4 0 16,-3-1-176-16,6 11 176 0,-7-1 0 0,-4-2 256 15,-7 0-32-15,-2-3 0 0,-2-1-96 0,-2 1 0 16,-1-1-128-16,-1-1 192 0,-2 0-192 0,0 2 0 15,0-3 0-15,0 1 0 0,0-3 0 0,1 1 0 16,0-3-176-16,1 1 176 16,6-7-1472-16,-5 5-160 0,5-5-32 0</inkml:trace>
  <inkml:trace contextRef="#ctx0" brushRef="#br2" timeOffset="201715.76">31549 18370 28559 0,'-10'-9'2544'0,"0"-1"-2032"15,1 4-512-15,3 1 0 0,6 5 1984 0,-9 1 320 0,0 3 48 0,9-4 16 16,-9 4-2208-16,9-4-432 0,-6 3-96 0,6-3-16 16,0 0-1920-16,0 0-400 0</inkml:trace>
  <inkml:trace contextRef="#ctx0" brushRef="#br1" timeOffset="-173374.73">19514 14538 11679 0,'9'-8'512'0,"-9"8"128"0,9-2-512 0,-3-1-128 0,2 1 0 0,1-1 0 15,0 1 448-15,0-2 64 0,0 1 0 0,-2 1 16 16,2-1 176-16,0 1 48 0,0-1 0 0,0 2 0 16,0-3 144-16,0 1 48 0,-2 1 0 0,1-1 0 15,0 3-96-15,-1-1-16 0,1-1 0 0,-2 0 0 16,-6 2 64-16,7-4 0 0,-7 4 0 0,0 0 0 16,0 0 208-16,0 0 48 0,0 0 16 0,0 0 0 15,0 0-144-15,0 0-16 0,0 0-16 0,0 0 0 0,0 0-240 0,-9 6-48 16,1-4-16-16,-2 2 0 0,-3 2-144 15,0 3-32-15,-1 3 0 0,-1-2 0 0,-1 2-128 16,-3 4-16-16,-2 3-16 0,-2 1 0 0,-2-1 32 16,0 5 0-16,-1 4 0 0,-1 0 0 0,-2 5-16 0,0 3 0 15,1 1 0-15,0 2 0 0,0-1-80 16,0 0-16-16,0 1 0 0,1 0 0 0,2-3-16 0,2-1 0 16,-1 1 0-16,2 1 0 0,2 1 80 0,0 2 16 15,-1-4 0-15,1 1 0 0,2 1-80 0,3-2-16 16,0-2 0-16,1-1 0 0,1-1-48 0,3-1-16 15,2 1 0-15,2-4 0 0,1-1-32 0,4-2-16 16,1 2 0-16,1-3 0 0,3 0 48 0,2-2 16 16,2-2 0-16,2 2 0 0,0-1-208 0,4 0 176 15,-1 0-176-15,2-2 160 0,1 1-160 0,1-4 128 16,1-1-128-16,-1-2 128 0,1 1-128 0,1-1 0 16,2-3 0-16,-2 1 0 0,-1 2-176 0,-1-4-64 15,0 1-16-15,6 2 0 16,-3-1-1728-16,-5-2-336 0,1-3-80 0,-2-3-16352 0</inkml:trace>
  <inkml:trace contextRef="#ctx0" brushRef="#br1" timeOffset="-172758.76">20351 15107 6447 0,'0'0'272'0,"6"-6"80"15,2 1-352-15,-1-4 0 0,2 1 0 0,0 1 0 0,-4-3 2368 0,2-1 416 16,-2 3 80-16,0-3 16 0,0 4-1456 0,-1 0-272 16,-1-2-64-16,0 6-16 0,-3 3-48 0,3-5 0 15,-3 5 0-15,0 0 0 0,0 0-96 0,0 0-32 16,0 0 0-16,-6-4 0 0,-1 2-16 0,-1 1-16 16,-1 1 0-16,0 1 0 0,-1 5-32 0,-3-1 0 15,0-3 0-15,-4 6 0 0,-1 1-160 0,-1 3-32 0,-2 0-16 0,-11 11 0 16,0-2-64-16,0 3-16 15,-1 2 0-15,0-1 0 0,1 5-112 0,-2-1-32 0,2 3 0 16,6-1 0-16,3 1-144 0,4-1-16 0,3 0-16 0,4 1 0 16,4-4-32-16,3-1 0 0,2 0 0 0,3-2 0 15,2-5 16-15,1 1 0 0,3-2 0 0,1-4 0 16,2-1-16-16,2-4-16 0,2 0 0 0,5-1 0 16,2 0 32-16,1-5 16 0,3-2 0 0,3 1 0 15,0 1 48-15,-6-3 16 0,0-2 0 0,6-3 0 0,0 1-64 0,2 0-16 16,2 0 0-16,0-2 0 0,1-4-16 0,-1 0-16 15,-2-2 0-15,-1-3 0 0,-3-4 16 0,-1-2 0 16,1-1 0-16,-4-3 0 16,-2 0 64-16,-2 1 0 0,-3 3 16 0,-3-2 0 0,-1 1-64 0,-5 2-16 15,-1-1 0-15,-2 1 0 0,-2-2-192 0,-3 2 144 16,-1 1-144-16,0 0 128 0,-5 2-128 0,1 0-144 16,-3 1 144-16,1 4-208 15,-1-2-992-15,-1 3-192 0,2 1-32 16,0 3-16-16,0 0-1504 0,2 5-288 0,2 4-64 0</inkml:trace>
  <inkml:trace contextRef="#ctx0" brushRef="#br1" timeOffset="-172248.95">20941 15585 11967 0,'3'-18'528'0,"-1"12"112"0,1 0-512 0,2-3-128 0,-1 4 0 0,-1-3 0 0,2 3 2240 0,-5 5 432 15,0 0 80-15,0 0 0 0,8-2-1312 0,-1 0-272 16,1 2-48-16,-2 2-16 0,1 1-128 0,-1 5-16 16,0-2-16-16,2 7 0 0,1 0 112 0,-2 3 32 15,0 0 0-15,-2 1 0 0,1 2-80 0,-3 3-16 16,-2 1 0-16,-2-2 0 0,-2 4-48 0,-1 1-16 15,-2 1 0-15,-2 2 0 0,-1-3-160 0,-1 3-48 16,0-2 0-16,-3 1 0 0,1-3-128 0,-4 2-16 16,0-4-16-16,-1 2 0 0,0-5-80 0,-2-1-16 15,-2 0 0-15,1-2 0 0,0-2-144 0,-3-3-48 0,0-1 0 16,1 2 0-16,1-2-272 0,-1 1 160 16,0-6-160-16,1 4 128 0,0-2-128 0,4 1 0 15,1-4 0-15,5 1 0 16,2-2-736-16,4-3-224 0,5-1-64 0,0 0 0 15,0 0-1632-15,6-9-336 0,6 2-64 0</inkml:trace>
  <inkml:trace contextRef="#ctx0" brushRef="#br1" timeOffset="-171691.69">21943 15437 9215 0,'8'-12'816'0,"-4"7"-656"16,0-1-160-16,1-3 0 0,0 2 2032 0,0-1 368 15,-1 0 80-15,0 3 16 0,-1-3-736 0,0 3-144 16,-1 0-16-16,1-3-16 0,-3 8-240 0,0 0-32 16,1-5-16-16,-1 5 0 0,0 0-160 0,0 0-48 15,0 0 0-15,0 0 0 0,0 0-128 0,-2 7-16 16,-1 4-16-16,-1 3 0 0,1 3-112 0,-5 3-32 15,0 0 0-15,-1 3 0 0,-2 6-144 0,-3 1-48 16,-3 0 0-16,0 3 0 0,-4 1 64 0,1 2 16 0,-2 1 0 0,2 0 0 16,1-4-32-16,1 1-16 0,0-1 0 0,1-2 0 15,0-2-240-15,2 1-32 0,1-5-16 16,0 1 0-16,1-2-144 0,3-1-48 0,1-2 0 0,1-1 0 16,2-2-144-16,1 0 128 0,0-3-128 0,0-1 128 15,4-1-128-15,-1-5 128 0,2 3-128 0,2-5 128 16,-2-6-128-16,0 0 0 0,0 0 0 0,8 1 0 15,1-2-1120 1,3-3-160-16,-1 0-16 0,2-5-16 0,0 2-1680 0,1-8-336 0</inkml:trace>
  <inkml:trace contextRef="#ctx0" brushRef="#br1" timeOffset="-171013.39">22223 14698 12207 0,'0'0'528'0,"0"0"128"0,0 0-528 0,-4-6-128 0,0-1 0 0,-1 2 0 16,-1 0 1088-16,0 0 192 0,-1 1 48 0,1-1 0 16,-3-1-208-16,3 2-32 0,-6 1-16 0,5 0 0 15,-4-5-144-15,4 3-32 0,-3 4 0 0,2-1 0 16,0 0-48-16,2-3-16 0,-2 1 0 0,2 1 0 15,6 3-16-15,0 0-16 0,0 0 0 0,0 0 0 16,0 0-112-16,0 0-32 0,3 7 0 0,0 0 0 0,5-2 128 16,2 4 32-16,2 0 0 0,4 5 0 0,3-1-96 0,5 2-16 15,3 7 0-15,2 1 0 0,2 2-144 16,3 6-48-16,6 2 0 0,0 5 0 0,2 2-208 0,-1 6-48 16,-3 6-16-16,-1-1 0 0,-2 1-96 0,-3 3-16 15,-5 1 0-15,-3 1 0 0,-2 0 48 0,-3 2 0 16,-3-1 0-16,-2-1 0 0,0 1 0 0,-4 0 0 15,-1-1 0-15,-1-2 0 0,-3-2 192 0,-1 1 32 16,-3 0 16-16,-2-1 0 0,-3-5 32 0,-4 1 16 16,-3 0 0-16,-3-5 0 0,-4 1 48 0,-2-3 16 15,-4-3 0-15,-2-2 0 0,0-3-48 0,-5-3-16 16,-3-1 0-16,-4-4 0 0,-4 0-48 0,0-2-16 16,-2-2 0-16,1-2 0 0,0 3-112 0,1-4-32 0,1 0 0 15,2 0 0-15,2-1-80 0,2-2-32 16,0-2 0-16,5-2 0 0,-1 3-144 0,5-1 0 15,-1-3 144-15,1 0-144 0,2 1 0 0,3-5 144 16,0 3-144-16,4-3 0 0,-1 0 144 0,4 1-144 0,2-2 0 16,2-1 144-16,1 2-144 0,3-5 0 0,6-2 0 0,0 0 128 15,-5 5-128-15,5-5 0 0,0 0 0 0,0 0 0 16,0 0-320-16,0 0 0 0,6 4 0 16,3-4 0-1,1-1-1600-15,3-2-320 0,0 0-64 0,4-1-18144 0</inkml:trace>
  <inkml:trace contextRef="#ctx0" brushRef="#br1" timeOffset="-16179.82">13283 898 4607 0,'0'0'400'0,"5"-8"-400"15,0 2 0-15,1 0 0 0,-3-3 1440 0,1 4 208 16,-1-4 32-16,-3 4 16 0,0 5-416 0,0 0-64 16,-5-7-32-16,-3 0 0 0,-1 2-208 0,-2 1-32 15,-3-1-16-15,-3 2 0 0,-2 1-176 0,-3 0-48 16,-2 2 0-16,-1 4 0 0,-2 1-128 0,-2 0-16 16,-3-1-16-16,-1 6 0 0,-1 1-224 0,-1 4-32 0,2 0-16 15,3 3 0-15,1 0-64 0,3-1-16 0,3 4 0 16,4-1 0-16,3 0-192 0,3 0 128 0,3-3-128 0,5 1 0 15,2 0 0-15,6 0 128 0,3-1-128 0,6 1 0 16,4 4 144-16,4-3-16 0,3 0 0 0,3 0 0 16,0 1 192-16,2 1 48 0,0 2 0 0,-1 0 0 0,-3-3-48 15,-2 0-16-15,-3-1 0 0,-4 2 0 0,-2 0 160 0,-4 0 48 16,-2 0 0-16,-3-2 0 0,-3 0 176 0,-3-1 32 16,-3 0 16-16,-3-2 0 0,-3-3 48 0,-4 1 16 15,-6 0 0-15,-3 3 0 0,-3-3-320 0,-2-2-64 16,-1 2-16-16,-2 0 0 0,-1-1-240 0,0-4-160 15,1 1 192-15,1-4-192 0,3 5 176 0,3-6-176 16,1-4 160-16,-5-1-160 16,7-3-256-16,7-4-128 0,5-1-48 0,5-3 0 15,5-6-1744-15,2 3-368 0,7-1-64 0,5-2-16 16,3 0-208-16,0-1-48 0</inkml:trace>
  <inkml:trace contextRef="#ctx0" brushRef="#br1" timeOffset="-15870.98">13340 1282 9215 0,'-5'9'816'0,"-1"0"-656"0,0 3-160 0,-2 2 0 16,0 3 1520-16,1 3 272 16,-2 2 48-16,0 2 16 0,0 3-592 0,1-2-112 15,2 3-32-15,1-5 0 0,0-1-224 0,2 0-32 0,3-2-16 0,4-3 0 16,1-4-80-16,3 0-32 0,0-2 0 0,2-4 0 15,0-1 176-15,4-2 48 0,-1-4 0 0,1-4 0 16,1-2 64-16,-2-1 32 0,1-4 0 0,-1-1 0 16,0 1-528-16,0-4-96 0,-2-3-32 0,1 0 0 15,-6 0-144-15,0 0-48 0,0-2 0 0,-3 1 0 16,0 0-80-16,-1 4 0 0,-2-1-128 0,2 2 192 0,-2 2-192 0,0 3 0 16,0 0 0-16,0-1 0 15,-2 1-448-15,2 9-64 0,0 0-32 16,0 0 0-16,0 0-1584 0,0 0-320 0,0 0-64 15,0 0-9840-15</inkml:trace>
  <inkml:trace contextRef="#ctx0" brushRef="#br1" timeOffset="-15581.25">13774 1246 5519 0,'0'0'496'0,"0"0"-496"16,0 10 0-16,-1-1 0 0,-1 4 2752 0,0 2 448 15,-3 2 80-15,0 1 32 0,-2 1-1840 0,0 1-384 16,-2 3-64-16,-1 2 0 0,-1-2-64 0,1 3-16 15,-1-1 0-15,1-3 0 0,-1-2 224 0,3-1 48 16,-3-1 16-16,4-3 0 0,0 0-256 0,4-4-48 16,-1-1-16-16,0 0 0 0,4-10-240 0,0 0-48 15,0 0-16-15,0 0 0 0,0 0 96 0,0 0 0 16,5-6 16-16,0-1 0 0,2-3-176 0,0 1-32 16,2-5-16-16,1 0 0 0,0-2-288 0,2-1-48 15,1 2-16-15,-1-3 0 0,2-2-144 0,-1 4 0 0,0 1 0 0,-1 1 128 16,0 3-128-16,-3 2 0 0,1-1-192 15,3 0 192 1,-1 2-704-16,0 3-32 0,-2 2 0 0,0 2 0 0,2 1-2496 16,0 0-496-16,3 0-112 0,-2-1 0 0</inkml:trace>
  <inkml:trace contextRef="#ctx0" brushRef="#br1" timeOffset="-14609.99">14570 1081 11967 0,'9'-20'1072'0,"-6"7"-864"0,1-4-208 0,0 2 0 0,-1 1 1824 0,-2 2 320 16,-1-1 64-16,-1 3 16 0,-2-3-1056 0,-1 0-208 15,-1 4-32-15,-1-1-16 0,-2 4 144 0,0 1 32 16,0 3 0-16,-4 4 0 0,-1 3-576 0,-1 1-96 16,-2 6-32-16,-3 0 0 0,-2 6-112 0,2 4-16 15,-3 1-16-15,1-1 0 0,2 5 0 0,0 0 0 16,0 5 0-16,1-6 0 0,0 1-240 0,3 2 176 15,5-2-176-15,-1 1 160 0,4-4-160 0,0-1 0 0,1-3 144 0,4-2-144 16,1-1 160-16,1-3-32 16,0 0-128-16,1-6 192 0,0 1 0 0,-1-9 0 15,0 0 0-15,0 0 0 0,0 0 128 0,0 0 0 16,0 0 16-16,0 0 0 0,0 0-32 0,0 0-16 16,0 0 0-16,0 0 0 0,1-7-128 0,1 0-32 0,-2 2 0 0,0-2 0 15,0-1-128-15,1 2 0 0,0-4 144 0,1 3-144 16,1-2 0-16,1 3 0 0,1-3 0 15,2 1 128-15,0 0-128 0,2-1 0 0,1 2 0 16,1-3 0-16,-1 2 0 0,1 0 0 0,6 2 0 0,-2-2 0 0,0 1 0 16,0-2 128-16,1 2-128 0,-1 2 0 0,-1-2 0 0,0 3 0 15,-1 1 0-15,-2 1 0 0,-1 2 0 0,-1 2 0 16,-3 0 0-16,-6-2 0 0,0 0-128 0,0 0 128 16,3 10-128-16,-3-1 128 0,-1 5-128 15,-3-1 128-15,-1-3-128 0,0 4 128 0,-2 3 0 0,2-2-160 16,0 0 160-16,1-2 0 0,1 1 0 15,1 0 0-15,1-4 0 0,1 0 0 0,1 0 0 0,-1-10 0 16,5 7 0-16,3-4 0 0,-2 0 0 0,2-3 224 16,0-3-32-16,1 0-16 0,-1-4 144 0,1-2 48 15,-1 3 0-15,0-4 0 0,-1 2-160 0,-3-2-16 16,0 2-16-16,0-3 0 0,-2 2-176 0,2-2 128 16,-4 4-128-16,1 0 128 0,-1 7-128 0,0 0 0 15,0 0 0-15,0 0 0 0,0 0 0 0,0 0-144 16,0 0 144-16,0 0-160 0,4 7 160 0,1-2 0 15,0 2-144-15,0 0 144 0,2-3 0 0,0 1 0 16,1-1 0-16,1 0 0 0,0-2 0 0,1 0 0 16,1-2 0-16,2 0 128 0,1-2 96 0,1 0 16 15,2-3 0-15,1 1 0 0,-1 0-48 0,2-3 0 16,2 0 0-16,-1 1 0 0,0-3-32 0,1 1-16 0,-1 3 0 0,1-1 0 16,-2 1-144-16,0 1 128 0,-3-2-128 0,1 2 128 15,-3 1-128-15,-2 2 0 0,0 1 144 16,-2 0-144-16,-1 0 0 0,-9 0 0 0,0 0 0 15,0 0 128-15,0 0-128 0,0 0 0 0,0 0 0 0,0 0 0 16,0 0 128-16,0 0-128 0,-6 8 160 16,-3 2-160-16,-2-1 0 0,0 2 128 0,-2 3-128 0,-1 0 0 0,-1 0 0 15,1 4 0-15,0 1 0 0,4-1 0 16,0-2 0-16,2 1 0 0,3-2 0 0,3-1 0 0,2-1 0 0,3-4 0 16,4 0-128-16,3-4 128 0,5-2 0 0,2-1 0 15,2-4 0-15,2-1 144 0,3-1 48 0,2-6 0 16,1-1 0-16,-1-1 0 0,2-2-64 0,0 0 0 15,-1-1 0-15,-2 1 0 0,1-2 16 0,-3 0 0 16,-2 1 0-16,-3 1 0 0,-3 2 0 0,-2-1 0 16,-2 2 0-16,-4 5 0 0,-7 6-16 0,0 0 0 15,0 0 0-15,0 0 0 0,-7 7 0 0,-4 5 0 16,-2 3 0-16,-1 1 0 0,0 4-128 0,-1 0 0 16,1 5 0-16,1 3 0 0,3-2 0 0,1 2 0 15,2-7 0-15,0 1 0 0,6-1-192 0,1-1-64 16,1-1 0-16,6 0-16 15,2-3-1632-15,1-2-320 0,0 0-64 0,5-1-8720 16,2-2-1728-16</inkml:trace>
  <inkml:trace contextRef="#ctx0" brushRef="#br1" timeOffset="-14179.71">16136 1352 9263 0,'-24'-4'400'0,"7"3"112"0,-2-2-512 16,0-1 0-16,0 1 0 0,1 0 0 0,1 0 2080 0,3 2 320 15,0 1 64-15,4 0 16 0,10 0-688 0,0 0-144 16,0 0-32-16,0 0 0 0,0 0-384 0,0 0-80 16,13 1 0-16,5 1-16 0,5-1-48 0,6 0 0 15,5-1 0-15,6 2 0 0,4-2-384 0,4 0-96 16,3-2-16-16,1 0 0 0,1-2-368 0,-1-2-80 15,1 2-16-15,-2 1 0 0,1 3-128 0,-2 0 192 16,-2 0-192-16,-4-1 192 0,-3-2-192 0,-7 1 0 16,2-4 0-16,-8 0 0 15,-4 3-528-15,-5-1 16 0,-4 1 0 0,-2-2 0 16,-3 0-1712-16,-10 5-336 0,0 0-64 0</inkml:trace>
  <inkml:trace contextRef="#ctx0" brushRef="#br1" timeOffset="-13885.58">16502 995 18431 0,'10'-8'816'0,"0"3"160"0,4 1-784 0,5 2-192 0,3 0 0 0,3 2 0 0,4 2 1120 16,3 0 176-16,1 4 48 0,2 1 0 0,0 0-1072 0,2 4-272 15,1-2 0-15,-1 1 0 0,-3 1 432 0,1-2-16 16,-2 2 0-16,-2 1 0 0,-3 3 208 0,-2 3 32 15,-6 2 16-15,-3 2 0 0,-5-2-128 0,-3 1-32 16,-4-2 0-16,-3-2 0 0,-5 2-128 0,-2 2-48 16,-4-1 0-16,-2 1 0 0,-5-4-64 0,-1 2-16 15,-5 2 0-15,-3-2 0 0,-2 0-48 0,-1 0-16 16,-1 1 0-16,-1-2 0 0,1 0-192 0,3-2 144 16,1-2-144-16,5-3 128 15,2 0-2256-15,7-6-464 0</inkml:trace>
  <inkml:trace contextRef="#ctx0" brushRef="#br1" timeOffset="-13308.38">19097 875 10127 0,'4'-14'448'0,"-1"5"96"0,-1 3-544 0,-2-4 0 16,-2 0 0-16,-2-2 0 0,-2 5 1856 0,-5 0 272 16,2 3 48-16,-4 2 16 0,-4 1-1264 0,-5 2-256 15,-4 3-48-15,-6 2-16 0,-1 2-64 0,-4 0-16 16,-4 3 0-16,12-2 0 0,-3 3 144 0,-17 10 32 15,3 2 0-15,5-1 0 0,1 1-96 0,4 3-16 16,3-4 0-16,5 2 0 0,3-2-256 0,7-1-48 16,4-1-16-16,5 3 0 0,4-2-272 0,5-2 128 15,5-2-128-15,5 0 0 0,3 0 144 0,2-1-144 16,2 0 0-16,2 1 144 0,1 1-16 0,2-1 0 16,-2 1 0-16,-2 0 0 0,-3-1-128 0,-2-1 192 0,-3 1-192 15,-3-1 192-15,-1-2-32 0,-5 0 0 16,-2-3 0-16,-3-1 0 0,-3-2 352 0,-2 1 64 0,-4 2 0 15,-5-4 16-15,-6 1-144 0,-1-1-16 0,-4 1-16 16,-1-3 0-16,-5-2-160 0,4 0-48 0,0 0 0 0,3-4 0 16,1-5-208-16,2-2 0 0,2 1 0 15,3-4 0 1,6 2-2640-16,1-3-432 0</inkml:trace>
  <inkml:trace contextRef="#ctx0" brushRef="#br1" timeOffset="-12969.16">19212 1137 24879 0,'0'0'1088'0,"-8"4"256"0,-1 3-1088 0,-1 2-256 0,-3 4 0 0,-2 4 0 0,-5-1 144 0,1 3-16 15,-2 1-128-15,1 5 192 0,0 1 96 0,2-2 16 16,0 2 0-16,8-11 0 0,0 3 64 0,2 2 16 15,3-1 0-15,1-1 0 0,3 0-96 0,4-5-16 16,2-2 0-16,2 1 0 0,2-6 240 0,3-2 32 16,-1-3 16-16,11-1 0 0,-2-4 288 0,0-2 64 15,-1-6 16-15,-1 0 0 0,0-5-352 0,-7 6-80 16,0-5-16-16,-1 1 0 0,-1-1-160 0,0-1-48 16,-1-2 0-16,0 1 0 0,-3-1-80 0,0 1-32 15,0 2 0-15,-3 1 0 0,0 2-160 0,1 0 0 16,-1 1 0-16,1 3 128 15,-2-2-464-15,2 6-112 0,-3 5 0 0,0 0-16 16,0 0-1904-16,5-5-384 0,-5 5-80 0</inkml:trace>
  <inkml:trace contextRef="#ctx0" brushRef="#br1" timeOffset="-12675.52">19615 1124 19343 0,'0'0'1728'0,"-4"10"-1392"0,-1-1-336 0,-2 4 0 0,-1 4 432 0,-4 0 16 15,-2 2 0-15,-1 2 0 0,-3-1 208 0,0 2 48 16,-3-2 16-16,2-1 0 0,0-1 320 0,1 0 64 16,0-2 16-16,3-1 0 0,-2-3-160 0,6 1-48 15,-1-6 0-15,3 2 0 0,4-4-288 0,5-5-64 16,0 0-16-16,0 0 0 0,0 0 0 0,8-4 0 16,2 1 0-16,2-6 0 0,0 1-48 0,1-5-16 15,5 1 0-15,0-1 0 0,-1-1-288 0,4-3-48 16,-3 1-16-16,1 1 0 0,0-1-128 0,0 4 0 15,1-1 0-15,0 3 0 0,2 1 0 0,0 0 0 16,-1 3 0-16,1 2 0 16,-2 0-384-16,-1 0-48 0,-2 2-16 0,-2 2 0 15,-1 1-1504-15,-1 2-304 0,-1 0-64 0,1 1-6736 16,1 0-1344-16</inkml:trace>
  <inkml:trace contextRef="#ctx0" brushRef="#br1" timeOffset="-11506.48">20382 851 11967 0,'0'0'1072'0,"9"-1"-864"16,0-1-208-16,0 0 0 0,0-1 1056 0,-3 0 160 16,-6 3 48-16,7-6 0 0,-7 6 160 0,0 0 48 15,2-6 0-15,-2-3 0 0,-2 2-160 0,-5 2-32 16,1-2 0-16,-3 3 0 0,-2 3-624 0,-2 1-128 16,-2 0-16-16,-3 4-16 0,-2 4-160 0,-2 0-16 15,-1 6-16-15,-1 3 0 0,-3 2-96 0,1 1-16 16,3 4 0-16,-1 4 0 0,-1 2-192 0,3-2 176 15,1 3-176-15,3 1 160 0,2-4-160 0,2 1 0 16,2-3 0-16,2 1 0 0,3-6 0 0,2-1 128 16,1-2-128-16,1-1 128 0,1-2-128 0,0 0 192 15,1-5-192-15,0 1 192 0,0-2 0 0,-1-1 16 16,2-8 0-16,0 0 0 0,0 0 112 0,0 0 0 16,0 0 16-16,0 0 0 0,-6-1-80 0,2-3-32 15,0-2 0-15,2 0 0 0,1-1-80 0,1-2-16 16,0 2 0-16,2-2 0 0,2 1-128 0,2-1 0 15,2 4 0-15,3-1 0 0,2-4 0 0,1 2 0 0,1-2 0 0,2 4 0 16,-1-3 0-16,2 2 0 0,1-3 0 0,2 4 0 16,-1-3 0-16,0 1 0 0,1 2 0 0,-2-2 0 15,0 3 0-15,0 0 0 0,-3-1 0 0,-2 2 128 16,-1 1-128-16,-3 1 0 0,-2 2 144 16,-8 0-144-16,0 0 0 0,0 0 0 0,0 0 0 0,-2 9 0 15,-3 3 0-15,-1 1 0 0,-2-3 0 0,0 3 0 16,-3-2 0-16,1 1 0 0,3 1 0 0,-4-1 128 15,4-3-128-15,2 3 0 0,1-5 0 0,1 2 0 0,3-9 0 0,0 0 0 16,0 0 128-16,8 5-128 0,1 0 256 0,1-2-32 16,0-3 0-16,2-3 0 0,0 0 96 15,2-1 32-15,0-5 0 0,0 1 0 0,-1 2-160 0,-2-4-48 16,0 0 0-16,-1-1 0 0,-1-4-144 0,-2 1 160 16,0 0-160-16,-4 4 160 0,0-1-160 0,0 3 0 15,-3-1 0-15,0 4 128 0,0 5-128 0,0 0 0 16,0 0 0-16,-7 0 0 0,0 2-128 0,0 4 128 15,2 1-160-15,-1-2 160 0,1 4-128 0,2-4 128 16,3-5 0-16,1 8-144 0,3 1 144 0,3-3 0 16,1 0 0-16,3 0 0 0,0-4 0 0,3 1 0 15,1-1 128-15,2-3-128 0,2-2 192 0,1 1-48 16,2-3 0-16,1-3 0 0,0 2 32 0,-1-4 0 16,1 2 0-16,2-2 0 0,-4 1-48 0,1-1-128 15,-1 2 192-15,1-1-64 0,-3 3-128 0,-1 2 128 16,0-2-128-16,-1 2 128 0,-1 1-128 0,-4 2 0 15,-1 0 0-15,-3 1 0 0,-8 0 0 0,0 0 0 16,0 0 0-16,0 0 0 0,4 7 0 0,-4 2 0 16,-1-2 0-16,-3 3 0 0,0-3 0 0,1 5 0 0,-3-3 0 0,3 2 0 15,-2-3 0-15,1 2 0 0,1-1 0 16,2 0 0-16,1-9 0 0,4 6 0 0,-4-6 0 0,4 9 0 16,2-3 0-16,2 0 128 0,0-1-128 0,4-2 0 15,-1 0 0-15,3 0 0 0,2-3 128 0,-1-2-128 16,0 0 0-16,2-1 160 0,-2-2-160 0,3-3 160 15,3 2-160-15,0-3 128 0,-1 2-128 0,0-4 128 0,1 3-128 0,-1-5 128 16,2 0-128-16,-5 2 128 0,2-3-128 0,0 1 0 16,-1-2 144-16,-2 1-144 0,-2-3 128 0,-2 2-128 15,-2-2 160-15,-1 3-160 0,-2 4 0 0,0-1 128 16,-2 1-128-16,-2 3 0 0,-2 3 0 0,-1 4 0 16,-5-2 128-16,-3 2-128 0,0 1 0 0,-5 3 0 15,-1 4 0-15,-3 2 0 0,-2 3 0 0,-1-1 0 16,0 3-128-16,-1 3 128 0,1 0 0 0,2 0 0 15,3-2 0-15,2 0 0 0,4 0 0 0,4-2 0 16,3-1 0-16,3 0 0 0,3 1 0 0,3-2 0 16,5-4 0-16,4 0 0 0,6-1 0 0,3-3 0 15,1 1 128-15,4 0-128 0,2-2 192 0,1-3-64 16,0 0-128-16,1-2 192 0,2 0-192 16,-2-2 0-16,-2 0 128 0,0 0-128 0,0-2-160 0,-1-2-80 15,0 2-16-15,-3-3-11808 16,-1 2-2368-16</inkml:trace>
  <inkml:trace contextRef="#ctx0" brushRef="#br1" timeOffset="-9800.34">26320 18438 10127 0,'-6'-4'896'0,"-2"-1"-704"16,-1 0-192-16,0 2 0 0,4-1 1264 0,-1-1 208 16,-2 3 64-16,8 2 0 0,-8-4-848 0,8 4-176 0,-8-3-16 0,8 3-16 15,-7-5 416-15,7 5 64 0,0 0 32 0,-4-9 0 16,4 9-32-16,0 0-16 0,0 0 0 0,0 0 0 15,0 0-240-15,0-9-64 0,0 9 0 0,0 0 0 16,11-9-192-16,0 6-64 0,2 0 0 0,3-1 0 16,3 0 128-16,4 2 32 0,4-1 0 0,3 1 0 15,7-3 96-15,6 0 32 0,4 2 0 0,7 1 0 16,4 2-96-16,6-2-32 0,2 1 0 0,1 1 0 16,-1-3-128-16,3 2-32 0,1 1 0 0,5 3 0 15,5 1 0-15,-1-1-16 0,-3 0 0 0,-2 2 0 16,-3-1-160-16,-5 1-16 0,-5 4-16 0,-5-3 0 0,-4 1-176 15,-7 0 160-15,-10-2-160 0,-4 3 160 0,-6-2-160 0,-6-1 0 16,-5-2 0-16,-14-3 0 0,0 0-128 0,0 0-64 16,0 0-16-16,-2 13 0 15,-7-2-2096-15,-3-3-400 16,-3-1-96-16,-3-2-16 0</inkml:trace>
  <inkml:trace contextRef="#ctx0" brushRef="#br1" timeOffset="-8808.8">25872 18884 10127 0,'0'0'896'0,"0"0"-704"0,-3-9-192 0,-1 1 0 0,4 8 1344 16,-3-14 224-16,2 3 48 0,1 11 16 0,1-10-368 0,1-2-80 15,-2 12-16-15,0 0 0 0,1-8 112 0,-1 8 32 16,0-10 0-16,0 10 0 0,0 0-384 0,0 0-80 16,0 0-16-16,-4 12 0 0,-1 2-240 0,0 2-48 15,-1 3-16-15,-3 2 0 0,-2 0-192 0,-1 7-32 16,-1 1-16-16,-1 5 0 0,-2 0-96 0,2 1 0 15,0-2-16-15,1-1 0 0,0-4 112 0,3 1 32 16,1-4 0-16,1-4 0 0,3 1 16 0,2-7 16 16,3-1 0-16,3-1 0 0,1-6-80 0,4 1-16 0,2-4 0 15,4-4 0-15,2-4 192 0,5-6 16 16,3-5 16-16,3-2 0 0,-3-2 0 0,1-4 0 0,1-4 0 0,-1 1 0 16,-1 5-352-16,0 2-128 0,-3 3 0 0,-4 4 144 15,-3 5-144-15,-3 2 0 0,-11 5 0 0,0 0 0 16,0 0 0-16,6 12-176 0,-3 4 176 0,-6 5-192 15,-2 6 192-15,-4-2-160 0,-1 5 160 0,-2-5-160 32,0 3-288-32,-2-4-48 0,-2 3-16 0,4-3 0 15,-1-2-1792-15,5-3-352 0,1-2-80 0,3-3-10480 0</inkml:trace>
  <inkml:trace contextRef="#ctx0" brushRef="#br1" timeOffset="-8504.65">26279 19308 30399 0,'-24'5'1344'0,"9"2"288"0,-3 4-1312 0,-1-2-320 0,-1 0 0 0,2-1 0 0,3 3 208 0,3-3-16 16,3-1-16-16,9-7 0 0,-6 7 128 0,6-7 16 15,0 0 16-15,6 12 0 0,1-7-128 0,4-1-16 16,-1-4-16-16,3 0 0 0,2 0 16 0,0-2 16 15,1-2 0-15,-1 0 0 0,0-4-48 0,-1 1-16 16,-4-3 0-16,2 1 0 0,-3-5-16 0,-3 2 0 16,-2 1 0-16,0-2 0 0,-1 2 0 0,-1 2-128 15,-6-3 192-15,4 6-64 0,0 6-128 0,-3-9 128 16,1 1-128-16,2 8 128 0,0 0-128 0,0 0 0 16,0 0 0-16,-9-1 0 15,0-1-464-15,1 2 16 0,0 1 16 0,8-1 0 16,-9 1-1552-16,1-1-320 0,8 0-64 0,-9 0-16 0</inkml:trace>
  <inkml:trace contextRef="#ctx0" brushRef="#br1" timeOffset="-8056">26589 19190 26719 0,'0'0'2368'0,"-9"1"-1888"0,1 2-480 0,-1 4 0 16,-1 2 320-16,-1 4-16 0,1-3-16 0,-1 0 0 15,2 3 32-15,-1-4 16 0,0 2 0 0,-1-3 0 16,1 0 160-16,1-3 16 0,0 1 16 0,3 0 0 16,6-6 32-16,0 0 0 0,-9 0 0 0,9 0 0 0,0 0-80 0,0 0-16 15,-2-10 0-15,3 3 0 0,-1 7-96 0,6-14-32 16,3-3 0-16,1-1 0 0,3 1-112 16,1-1-32-16,0-1 0 0,2 1 0 0,1 1-192 0,1 5 0 15,0-2 128-15,-1 4-128 0,0 2 0 0,-2 3 0 16,0 1 0-16,-1 1 0 0,-2 3 0 0,-12 0 0 15,10 7 0-15,-2 6 0 0,-3 1 0 0,-4 0 0 16,-4 2-128-16,0 2 128 0,-4 0 0 0,0-1 0 16,-2-1 0-16,0-1 0 0,0 0 0 0,1-2 0 15,-1-7 160-15,3 2-32 0,0 1-128 0,6-9 0 0,0 0 0 0,0 0 0 16,0 0 0-16,0 0 0 0,0 0 0 16,16-4 0-16,0-6 0 0,3 1 144 0,3-4-144 0,3 2 160 15,-1-1-160-15,-1 0 160 0,-2-1-160 0,0 5 160 16,-2-2-160-16,-3 5 0 0,-3 2 0 0,-2 2 0 15,-11 1 0-15,9 5 0 0,-2 7 0 0,-4-1 0 16,-1 3-208-16,-2 1 80 0,-3 3 128 0,-1 3-208 31,-1-2-272-31,-1-2-48 0,0-1-16 0,-1 0 0 16,0 2-2048-16,1-3-416 0,4-6-64 0</inkml:trace>
  <inkml:trace contextRef="#ctx0" brushRef="#br1" timeOffset="-7736.94">27132 19268 32703 0,'0'0'1456'0,"0"0"288"0,3-11-1392 0,1 0-352 0,-1 2 0 0,1-2 0 0,1-1 0 0,2 1 144 15,-1-5-144-15,0 1 0 0,1 0 480 0,-2 1-16 16,2 3 0-16,-2-2 0 0,-2 1 48 0,-2 3 0 15,-2-1 0-15,1 10 0 0,-6-5-16 0,-1 4 0 16,7 1 0-16,-11 1 0 0,-2 6-336 0,-1 1-160 16,-1-2 160-16,1 6-160 0,-1 2 128 0,2-1-128 15,-1 1 0-15,5 1 144 0,0-1-144 0,3-2 0 16,3 2 0-16,1-2 0 0,2-3 0 0,2 1 0 0,2-3 0 0,1 3 0 16,4-5 0-16,0-1-176 15,1-3 176-15,2 2-128 16,0-2-384-16,2-1-64 0,-1 0 0 0,1-1-16 15,0 1-1776-15,4-3-368 0,0 2-64 0,2-2-16 0</inkml:trace>
  <inkml:trace contextRef="#ctx0" brushRef="#br1" timeOffset="-7436.89">27733 19118 34095 0,'-10'-4'3024'0,"-2"0"-2416"0,-2 3-480 0,-3 2-128 15,-1 3 0-15,-1 0 0 0,-2 1-176 0,-1 4 176 16,0-2 480-16,3 6 192 0,-2-6 32 0,2 6 16 0,1 1-256 0,3 1-48 16,2-1-16-16,4 0 0 15,3 0-128-15,4-1-16 0,6-3-16 0,4 0 0 16,2-3-112-16,5 3 0 0,5-5-128 0,5 1 192 0,3 3-32 0,2-6-16 16,3-3 0-16,1 0 0 0,3 0 48 0,1 0 16 15,1-4 0-15,-5-2 0 0,-4-2 96 0,-4 2 16 16,-5-4 0-16,-4 1 0 0,-7-3 80 0,-3-1 32 15,-5 3 0-15,-4-1 0 0,-5 1 16 0,-4 1 16 16,-5-3 0-16,-3 3 0 0,-5-1-336 0,-2 3-128 16,-6-5 0-16,1 5 144 15,-1-4-1040-15,3 6-192 0,1 0-64 0,4-1-11456 16,3 1-2304-16</inkml:trace>
  <inkml:trace contextRef="#ctx0" brushRef="#br1" timeOffset="1165.94">13265 2369 4607 0,'0'0'400'0,"0"0"-400"0,0 0 0 0,0 0 0 0,-2-5 1680 0,2 5 256 16,-4-8 48-16,0 3 16 16,0 1-480-16,-1 0-112 0,-1-2 0 0,0 1-16 0,-2 2-192 0,0-1-48 15,0-1 0-15,-3 3 0 0,1-1-320 0,1 2-80 16,-1 1-16-16,0 0 0 0,-3 0-112 0,-1 3-32 15,-1-1 0-15,-2 4 0 0,0 1-144 0,-6 2-48 16,-3 3 0-16,4 2 0 0,-4 2-192 0,6 1-32 16,1 4-16-16,1 2 0 0,3 0-160 0,2 1 192 15,3-4-192-15,2 2 192 0,2-1-64 0,2-2 0 16,3-1 0-16,3-1 0 0,5-1 256 16,-1 1 32-16,5-3 16 0,2-2 0 0,2-3-96 0,3 1-16 15,4-4 0-15,-2-1 0 0,4-2-160 0,-1 0-32 16,0-3-128-16,0-1 192 0,0-4-320 0,-2 0-80 15,-2-2-16-15,6-7 0 16,-5 3-672-16,-2 1-144 0,-2-4-32 0,-2 0 0 16,-2 1-1840-16,-2 1-368 0</inkml:trace>
  <inkml:trace contextRef="#ctx0" brushRef="#br1" timeOffset="1454.9">13398 2370 4607 0,'0'0'400'0,"0"0"-400"0,0 0 0 0,0 0 0 15,0 0 2320-15,0 0 384 0,0 11 80 0,0 2 16 16,-2 2-1408-16,0 4-288 0,-2 6-48 0,0-4-16 16,0 2 16-16,-2-1 0 0,0 2 0 0,1-3 0 15,-2-2-192-15,2 1-32 0,0-3-16 0,1 0 0 0,0-2-112 0,1-5-32 16,0 0 0-16,3-10 0 0,0 0-80 16,0 0-16-16,0 0 0 0,0 0 0 0,0 0 256 15,10-3 64-15,0-8 0 0,1 1 0 0,-2-4-336 0,-1-1-64 16,0 0-16-16,0 0 0 0,-1-2-224 0,1 4-64 15,0-2 0-15,0 1 0 0,1 1-192 0,0 3 0 16,0-3 0-16,-1 3 0 0,-2 4 0 0,-6 6-128 16,10-4 128-16,-10 4-160 0,10-1-80 0,-10 1-16 15,0 0 0-15,0 0 0 16,13 2-2016-16,-1 2-416 0,-12-4-64 0</inkml:trace>
  <inkml:trace contextRef="#ctx0" brushRef="#br1" timeOffset="1762.33">13790 2389 18431 0,'0'0'816'0,"0"0"160"0,0 0-784 0,0 0-192 16,0 0 0-16,-1 10 0 0,-1 0 832 0,-2 9 128 0,0 0 32 0,-4 3 0 16,1-2 240-16,-2 1 48 15,-1-2 16-15,1 1 0 0,0-1-448 0,4-1-80 0,-2-3-32 0,4 2 0 16,0-6-272-16,2-2-48 0,1-9-16 15,0 0 0-15,0 0-16 0,5 9-16 0,-5-9 0 0,10 1 0 16,-10-1 128-16,13-6 16 0,-1 0 16 0,-1 1 0 16,-1-4-208-16,1 1-32 0,-1-3-16 0,2 2 0 15,-2-3-144-15,-1-1-128 0,-3 5 192 0,2-4-192 16,-3-1 176-16,-2 5-176 0,-2-4 160 16,-2 3-160-16,-2-1 144 0,-2 5-144 0,-3 1 128 0,-3 0-128 0,-1 3 0 0,0 1 0 15,-2 0 0-15,0 1 0 16,0 2-384-16,1 1-176 15,2-1-16-15,0 1-9680 0,1-1-1936 0</inkml:trace>
  <inkml:trace contextRef="#ctx0" brushRef="#br1" timeOffset="2118.46">14293 2231 23439 0,'0'0'1024'0,"0"0"240"0,0 0-1008 0,0 0-256 16,-4 7 0-16,-3-2 0 0,1 0 0 0,-2 3 0 16,-1-3 128-16,-1 4-128 0,-1 1 400 0,-1 1 48 15,-2-2 0-15,2 5 0 0,-1 0 128 0,2-1 16 16,0-1 16-16,3 1 0 0,-1-5-288 0,4 3-48 16,1-2-16-16,2 0 0 0,1-1-48 0,2 1-16 15,3-3 0-15,1 3 0 0,3-4 240 0,1 0 32 0,2 1 16 0,2-1 0 16,-3-1-176-16,2 1-48 0,-1 0 0 0,-1-1 0 15,0 1-112-15,-2 0-16 0,0 2-128 0,-2-4 192 16,-1 1 48-16,-5-4 0 0,0 0 0 0,0 0 0 16,0 0 224-16,-1 9 48 0,0-4 16 0,-5 2 0 15,-1 0-48-15,-5 1-16 0,-3 2 0 0,-1-1 0 16,-5 1-208-16,2-2-32 0,-5 2-16 0,1-2 0 0,-1 0-208 16,2-1 0-16,3 2 128 0,3-4-128 15,2 0-368 1,2-1-112-16,2 0-32 0,4-3 0 0,6-1-2384 0,0 0-496 0</inkml:trace>
  <inkml:trace contextRef="#ctx0" brushRef="#br1" timeOffset="2598.94">14801 2188 14735 0,'0'0'640'0,"-3"-5"160"0,1-3-640 0,-2 3-160 0,4 5 0 0,-8-1 0 15,1-1 1984-15,-2 0 384 0,-3 2 64 0,1 2 0 16,-3 0-1056-16,0 1-224 0,-1 2-32 0,-2 2-16 16,0 0-208-16,3 0-64 0,0 1 0 0,1-2 0 15,3 2-352-15,2-2-80 0,3 4-16 0,1-3 0 16,4-7-192-16,0 7-32 0,3 2-16 0,2-1 0 16,1 2 112-16,4-2 32 0,0 2 0 0,1-4 0 15,0 3-64-15,1-1-16 0,0 2 0 0,0-2 0 16,-1 3-48-16,-1-2-16 0,0 2 0 0,-4 2 0 15,-1-3 160-15,-3 3 16 0,-3 1 16 0,-3-3 0 16,-1 2 368-16,-3 2 64 0,-3-1 0 0,-2-1 16 0,-2 1-176 16,-3 1-32-16,-1 1-16 0,-1-4 0 0,-3-2-320 0,1 1-64 15,1-4-16-15,2 1 0 0,2-3-160 0,3-4 0 16,3-1-160-16,2 0 160 16,2-2-1984-16,4-5-288 15,1 0-64-15,2 0-8416 0,3-3-1696 0</inkml:trace>
  <inkml:trace contextRef="#ctx0" brushRef="#br1" timeOffset="3043.9">14074 3047 11055 0,'0'0'976'0,"-5"-3"-784"0,-2-2-192 0,1 2 0 16,-2 0 1968-16,1 1 336 0,-1-1 80 0,-1 3 16 15,2 0-464-15,-2 0-80 0,-4 0-32 0,0 3 0 16,-1 1-464-16,0 2-80 0,-3 0-32 0,0 2 0 16,-1 2-384-16,0-1-80 0,2 1-16 0,-8 8 0 0,2 0-320 15,6 0-64-15,4-2 0 0,2-2-16 0,2-4-368 0,3 2 0 16,2-3 0-16,3 1 0 0,0-10 144 0,5 11-144 15,2-4 192-15,0-2-192 0,0 0 288 0,3-1-48 16,2-2-16-16,-1 1 0 0,1 3-224 0,-1 0 144 16,1-2-144-16,-2 1 128 0,-1 2-128 0,-2-2 0 15,1 0 0-15,-3 5 0 0,-4-4 192 0,-2 5-32 16,-2-3-16-16,0 3 0 0,-4-5 240 0,0 4 32 16,-3-2 16-16,-7 7 0 0,-2-2-128 0,2-4-32 15,2 0 0-15,1-4 0 0,-1 0-272 0,3-3 0 16,2-3 0-16,10 1 0 15,-7-6-1472-15,3-5-416 0,1 1-80 0,8-4-13552 0</inkml:trace>
  <inkml:trace contextRef="#ctx0" brushRef="#br1" timeOffset="3310.03">14096 3124 22863 0,'0'0'496'0,"0"0"96"0,0 0 32 0,0 0 32 0,0 0-528 0,6 3-128 0,0 3 0 0,-1-4 0 15,-5-2 464-15,9 1 64 0,-9-1 16 0,9-2 0 16,0-2 240-16,0-1 48 0,0 0 16 0,-3 1 0 16,0-2-80-16,0-1-32 0,-3 1 0 0,0-2 0 15,-2 2-128-15,-1 6-32 0,0-5 0 0,0 5 0 16,0 0-128-16,0 0-16 0,-6-4-16 0,-1 4 0 16,0 4-160-16,-1 0-48 0,-2 1 0 0,0 4 0 0,-2 0-64 0,1 2-16 15,0-2 0-15,0 2 0 0,-1 2-128 0,0-1 128 16,2 0-128-16,0 1 128 0,1-4 176 15,1 4 16-15,1-6 16 0,2 3 0 0,0-2-336 0,1 1-208 16,4-9 16-16,0 0 16 16,0 0-1536-16,0 0-304 0,0 0-64 0,0 0-7360 15,7 1-1472-15</inkml:trace>
  <inkml:trace contextRef="#ctx0" brushRef="#br1" timeOffset="3576.42">14455 3028 6447 0,'0'0'576'0,"0"0"-576"15,0 0 0-15,0 0 0 0,-7 2 3056 0,0 1 496 16,0 1 96-16,-1 3 32 0,-1-1-1776 0,0 3-368 16,0-3-64-16,-1 3 0 0,-1 1-320 0,-1 2-64 15,3-2-16-15,-2 3 0 0,2-2-352 0,-1 0-64 16,1 2-16-16,0 2 0 0,1-3-272 0,2-1-64 15,2 1-16-15,2-3 0 0,-1 2-128 0,2-2-32 0,1 0 0 0,0-9 0 16,0 0 64-16,5 5 0 0,0 0 0 0,1 1 0 16,1-3-64-16,0 1 0 0,2-2 0 0,1-2 0 15,2-1-128-15,-1-2 0 0,1 1-160 0,1-2 160 16,-1-2-1744-16,1-2-256 16,1-1-48-16</inkml:trace>
  <inkml:trace contextRef="#ctx0" brushRef="#br1" timeOffset="3815.59">14781 2761 25791 0,'0'0'2304'0,"0"0"-1856"16,-3 8-448-16,-2 2 0 0,-1-1 144 0,-2 3-144 16,-1 2 128-16,0 2-128 0,-2 3 576 0,-1 1 16 15,1 2 16-15,-1 3 0 0,1 1 112 0,1 3 32 16,0-2 0-16,0 2 0 0,1-4-336 0,1 2-64 15,2-4-16-15,1 0 0 0,2 0-208 0,0 0-128 16,2-3 160-16,0-1-160 0,1-2-144 0,0-1-128 16,0-2-32-16,0-5 0 15,0 1-848-15,0-10-192 0,0 0-16 0,0 0-7088 16,-6 0-1424-16</inkml:trace>
  <inkml:trace contextRef="#ctx0" brushRef="#br1" timeOffset="4078.62">14523 3086 12895 0,'0'0'1152'0,"7"-2"-928"15,1 1-224-15,2 1 0 0,0-3 1072 0,4 1 160 16,1-3 48-16,2 1 0 0,1 0-496 0,1-1-80 0,1-3-32 0,2 3 0 16,-2-3 32-16,0 0 16 0,-2 0 0 0,0-2 0 15,-4 2-224-15,-1-2-48 0,-2 5-16 0,-1-1 0 16,-2 2-80-16,-2 2-16 0,-6 2 0 0,0 0 0 16,0 0 48-16,0 0 16 0,0 0 0 0,5 10 0 15,-1 0 48-15,-1 3 16 0,-2 1 0 0,-1-2 0 0,-3 3-16 0,2 2 0 16,-4 0 0-16,1 0 0 0,-1-1-64 15,1 0 0-15,-2-1-16 0,2 2 0 0,-1-3-112 0,3 1-32 16,-5 2 0-16,3-5 0 0,2 1-224 0,-1-5 176 16,2 1-176-16,1-9 160 0,-1 6-336 0,1-6-64 15,0 8-16-15,0-8 0 16,0 0-1712-16,0 0-336 0,0 0-80 0</inkml:trace>
  <inkml:trace contextRef="#ctx0" brushRef="#br1" timeOffset="4546.42">15041 2980 11967 0,'0'0'1072'0,"-1"11"-864"16,-3-2-208-16,0 3 0 0,-1 2 2400 0,-1 2 432 0,0 2 96 0,-2 0 16 16,0 0-2272-16,2 1-448 15,0-3-96-15,2 1 0 0,0-4 544 0,1 2 112 0,2-1 32 0,2-3 0 16,2-2 48-16,1 0 16 15,0-3 0-15,2-2 0 0,0 0-128 0,2-4-32 0,2-3 0 0,0 0 0 16,-2-2-80-16,-1-4-32 16,1 2 0-16,-2-2 0 0,1-1-160 0,-3-2-48 0,-2-1 0 0,1 1 0 15,-2-2-144-15,0 3-48 0,-1 0 0 0,-1-2 0 16,-2 0-80-16,2 3 0 0,0-2-128 0,1 6 192 16,0 0-192-16,0 6 0 0,1-5 0 0,-1 5 0 15,4-4 0-15,-4 4 0 0,8-4 0 0,-2 0 0 16,3 2 0-16,1-1 0 0,0 3 0 0,2 0-160 0,0 0 160 0,2 0 0 15,-1 0 0-15,0 1 0 0,-1 3 0 0,0 1-128 16,-2-1 128-16,-2-1 0 0,1 0 0 0,-2 4 0 16,0-2 0-16,-1 0 0 0,0 3 0 0,1-2 0 15,-2 2 0-15,-1 1 0 0,1-2 0 0,-3 1 0 16,2-3 0-16,1 2 0 0,-1 2 0 0,1-2 0 16,0 2 0-16,0-3 0 0,0 3 0 0,2-4 0 15,-7-5 0-15,7 4 0 0,1 3 0 0,-1 0 0 16,0-3 0-16,0 1 0 0,1 0 0 0,0-1 0 15,-2-2 0-15,0 2 0 0,0 2 0 0,0-1-160 16,-1 3 16-16,1 0 0 16,-6-8-1328-16,3 5-256 0,-3-5-48 0,0 0-12304 0</inkml:trace>
  <inkml:trace contextRef="#ctx0" brushRef="#br1" timeOffset="4703.97">14814 2909 38703 0,'0'0'3440'0,"0"0"-2752"0,0 0-560 0,0 0-128 31,0 0-320-31,0 0-112 0,0 0-16 0,7-1 0 16,2 1-32-16,-2 0-16 0,0 0 0 0,2 1 0 0,0-1-2496 0,-1-1-496 0</inkml:trace>
  <inkml:trace contextRef="#ctx0" brushRef="#br1" timeOffset="5359.3">18921 1881 5519 0,'-8'-9'496'0,"2"0"-496"16,-4-4 0-16,2 5 0 0,-2 0 3760 0,0 5 656 15,-3 2 128-15,0 2 16 0,-2 2-3200 0,-2 2-640 16,-2 2-128-16,-1 2-16 0,0 3-112 0,-1 5-16 15,0 1 0-15,3 4 0 0,-2 2 0 0,4 1-16 16,1-3 0-16,4 1 0 0,2 1-256 0,1-4-48 16,4-1-128-16,3-2 192 0,1-2 0 0,4-2-16 15,2-2 0-15,4-1 0 0,3-3 96 0,2-1 32 16,3 2 0-16,0-7 0 0,2-3-96 0,3-4-16 16,3 3 0-16,-2-2 0 15,0-1-736-15,-3-2-160 0,0 0-16 0,-1-2-11888 0</inkml:trace>
  <inkml:trace contextRef="#ctx0" brushRef="#br1" timeOffset="5657.11">19110 1816 22575 0,'0'0'992'0,"0"0"224"0,-5 12-976 0,-1 0-240 0,-2-1 0 0,0 6 0 15,-1 2 128-15,-1 4 0 0,-2 5-128 0,-2 0 192 16,-2 2 304-16,1 1 48 0,0-5 16 0,1 2 0 15,-3-5 80-15,3 3 0 0,2-3 16 0,2-3 0 16,-1 0-208-16,4-3-64 0,0-2 0 0,2-4 0 16,1-3 16-16,4-8 0 0,0 0 0 0,0 0 0 0,0 0 192 0,0 0 48 15,0 0 0-15,12-5 0 0,-1-6-64 0,1-2 0 16,-1 0 0-16,1-2 0 0,-1-2-256 0,1 0-64 16,-1 0-16-16,2 2 0 0,-2 0-240 0,2 3 0 15,0-1 128-15,-1 2-128 0,-2 1 0 0,1 0 0 16,3 5 0-16,-3-1 0 0,-1 1-320 0,2 3-64 15,-12 2-16-15,11 0 0 16,-1 2-2896-16,-10-2-576 0,14 3-112 0,-14-3-32 16</inkml:trace>
  <inkml:trace contextRef="#ctx0" brushRef="#br1" timeOffset="5959.28">19397 2071 17503 0,'0'0'1552'0,"0"0"-1232"15,-10-2-320-15,3 2 0 0,-4 2 1664 0,2 3 256 16,-3 0 64-16,-2 3 16 0,0 1-960 0,0 0-192 16,0 2-32-16,1 5-16 0,0 0-112 0,3 1-32 15,1 0 0-15,3 0 0 0,1-4-144 0,2-1-16 0,2 1-16 0,4-4 0 16,0 1-160-16,5-2-16 0,1 1-16 0,2-6 0 16,2 0 64-16,2-3 16 0,3-1 0 0,1-1 0 15,0-3 16-15,0-4 16 0,3 2 0 0,-3-3 0 16,-1-3-112-16,0 0-32 0,-3-2 0 0,-4 0 0 15,-2 2-64-15,-2 2-32 0,-2-5 0 0,-1 2 0 16,-4 3-32-16,-4 2-128 0,0-1 192 0,-1 3-64 0,-3 4-128 16,-1-1 128-16,0 0-128 0,-1 1 128 15,0 2-576-15,-1 1-112 0,-1 1-16 16,2 1-16-16,2-1-1968 16,8-1-384-16</inkml:trace>
  <inkml:trace contextRef="#ctx0" brushRef="#br1" timeOffset="6266.51">19803 1963 22111 0,'0'0'1968'0,"0"0"-1584"15,0 0-384-15,0 0 0 0,0 0 624 0,0 0 32 16,0 0 16-16,0 0 0 0,-7 3 144 0,0 3 16 16,-2-1 16-16,-1 5 0 0,-2-3-112 0,1 3-32 15,-2-3 0-15,0 5 0 0,1-2-256 0,0 2-64 16,1-4-16-16,3 3 0 0,2 0-192 0,2-2-48 15,0 1 0-15,4-2 0 0,3 1 64 0,1-3 0 16,1 3 0-16,1 0 0 0,3-4 64 0,1 2 32 0,0-1 0 0,0-1 0 16,1 0-48-16,-1 1-16 15,1-1 0-15,1 2 0 0,-5 0 32 0,1 0 16 16,-2 1 0-16,-1-2 0 0,-5-6-16 0,0 0-16 16,-1 10 0-16,-3-4 0 0,-2 0 144 0,-3 2 48 0,-1-3 0 15,-3 1 0-15,-2 1-192 0,0-3-48 0,-1 1 0 0,-8 4 0 16,0-3-192-16,4 4 0 0,3-4-192 0,2 1 192 15,4-2-2160 1,0-1-320-16,4 0-64 0</inkml:trace>
  <inkml:trace contextRef="#ctx0" brushRef="#br1" timeOffset="6610.57">20283 1903 23039 0,'0'0'1024'0,"0"0"192"0,4-5-960 0,-4 5-256 16,0 0 0-16,0 0 0 0,0 0 752 0,0 0 96 16,0 0 32-16,-4-1 0 0,-6 2-112 0,0 2 0 15,-1-1-16-15,-2 5 0 0,-1 2-80 0,-1-2-16 16,-3 6 0-16,4 2 0 0,0 1-224 0,1-2-48 16,0 1-16-16,5-1 0 0,-1 1-240 0,2 0-128 15,2-3 128-15,3 0-128 0,0 2 176 0,5-2-48 16,1-3 0-16,1 2 0 0,-1 1 144 0,3-1 32 15,1 0 0-15,1-2 0 0,0 3-16 0,-2-1 0 16,1 1 0-16,-3-1 0 0,0-3-96 0,-2 2 0 16,-2-1-16-16,-1 1 0 0,-3-4 48 0,0 5 16 15,-4-4 0-15,0 3 0 0,-2-2 0 0,0 3 0 0,-1-2 0 0,-2 3 0 16,-1-3-112-16,-1 1 0 16,0 3-128-16,1-3 192 15,-1 0-1376-15,0-3-288 0,0 2-48 0,-7-1-13904 0</inkml:trace>
  <inkml:trace contextRef="#ctx0" brushRef="#br1" timeOffset="7055.14">18802 2847 17503 0,'3'-14'1552'0,"0"5"-1232"16,-2 0-320-16,-1 9 0 0,0-10 992 0,-3 2 144 15,-2-1 16-15,-1 4 16 0,-3 2 304 0,-1 2 48 16,-4 1 16-16,1 1 0 0,-3 2-496 0,-4 2-80 15,-1 4-32-15,-2 2 0 0,-1 2-224 0,0 2-32 16,-2 3-16-16,2 3 0 0,3 1-208 0,3 0-32 16,1-2-16-16,4 1 0 0,3 2-224 0,4-3-48 15,2-5-128-15,3 0 192 0,2-1-192 0,3-2 176 16,1-3-176-16,3 0 160 0,1-3 32 0,-1 0 0 16,0 1 0-16,0-2 0 0,-8-5-192 0,11 7 128 0,1 1-128 15,-5-2 128-15,-7-6-128 0,5 12 0 0,-5-12 144 0,3 10-144 16,-6 3 0-16,-2-1 0 0,-1 0 0 0,-3-1 128 15,1 1-128-15,-2-2 0 0,-3 1 128 0,-1 1-128 16,-2-3 0-16,-1 2 128 0,0-3-128 0,0-2 0 16,1-1-448-16,3-5-144 15,0-2-48-15,4-5-14944 0</inkml:trace>
  <inkml:trace contextRef="#ctx0" brushRef="#br1" timeOffset="7360.36">18820 2961 23951 0,'0'0'1056'0,"0"0"224"0,0 0-1024 0,0 0-256 15,0 0 0-15,0 0 0 0,0 0 688 0,10-3 80 16,-10 3 0-16,11-3 16 0,-2-4 96 0,-2 2 16 16,-7 5 0-16,8-6 0 0,1-3-256 0,-9 9-32 15,6-8-16-15,-6 8 0 0,0 0-80 0,0 0-32 16,0 0 0-16,0 0 0 0,0 0-144 0,0 0-16 15,0 0-16-15,-14 0 0 0,-1 2-128 0,0 4-32 16,-6 4 0-16,3 0 0 0,-2 4-144 0,0 4 160 16,-2 2-160-16,3 1 160 0,0-1-160 0,1 0 128 15,3-2-128-15,3 0 128 0,4-3-128 0,0-1 0 16,3-2 0-16,2 0 0 0,2-3 0 0,4 3 0 16,-3-12-224-16,8 6 80 15,1 0-1520-15,3-3-320 0,1-4-48 0,2-1-11728 0</inkml:trace>
  <inkml:trace contextRef="#ctx0" brushRef="#br1" timeOffset="7605.37">19167 2962 19583 0,'0'0'864'0,"0"0"176"0,0 0-832 0,0 0-208 0,0 0 0 0,-9 7 0 0,-1-4 944 0,-1 1 144 15,-2 3 16-15,-2 1 16 0,-3 0-16 0,-1 4 0 16,-1 2 0-16,-2 0 0 0,-1 3-96 0,0 1-32 15,-1 0 0-15,0-2 0 0,4 2-384 0,3-1-80 16,3-2 0-16,3 0-16 0,2 1-272 0,4-4-48 16,1 0-16-16,4-2 0 0,0-10-160 0,4 7 128 15,1 1-128-15,-5-8 128 0,14 0-128 0,1-4 0 16,3 2 0-16,0-3 0 16,-1-2-448-16,2-4-64 0,1-2 0 0,-1 3-16 15,-4-1-1696-15,-1 2-336 0,0-3-64 0</inkml:trace>
  <inkml:trace contextRef="#ctx0" brushRef="#br1" timeOffset="7829.41">19554 2650 27647 0,'0'0'2448'0,"-9"11"-1952"0,-1 4-496 0,-3 4 0 16,-4 7 336-16,-3 0-16 0,-4 5-16 0,-3 2 0 15,-2 3-80-15,1 0-16 0,-1 1 0 0,1 0 0 16,1 4 288-16,3-2 48 0,2-2 16 0,3-1 0 16,2-1-352-16,1-3-64 0,2-1-16 0,3-5 0 15,-1-3-128-15,3-4 0 16,2 0 144-16,-1-1-144 0,-1 0-1600 16,3-3-384-16,0-2-64 0</inkml:trace>
  <inkml:trace contextRef="#ctx0" brushRef="#br1" timeOffset="8048.96">19022 3138 27647 0,'0'0'1216'0,"11"-4"256"0,0-6-1168 0,4 5-304 15,4 0 0-15,2-1 0 0,-1 4 864 0,3-1 112 16,0 1 32-16,2 1 0 0,1-2-448 0,2 0-96 16,1-2-16-16,1 2 0 0,1 0 112 0,-1-1 16 15,-3-1 0-15,-3 0 0 0,-2 0-384 0,-4 0-192 16,-4-2 192-16,-3 4-192 0,-11 3 0 0,0 0 0 15,0 0 0-15,0 0 0 16,0 0-928-16,0 0-96 0,4 12 0 0,-4 0-16 16,-4 2-1376-16,-2 0-272 0,-3 1-48 0,0-5-16 0</inkml:trace>
  <inkml:trace contextRef="#ctx0" brushRef="#br1" timeOffset="8690.91">19678 2941 23263 0,'0'0'1024'0,"0"0"224"0,0 0-992 0,0 0-256 0,0 0 0 0,0 11 0 16,-2-2 880-16,-2 4 128 0,-1-1 16 0,-2 0 16 16,0 1 64-16,-5 7 16 0,1 0 0 0,0 1 0 0,-1-1-176 0,1 2-48 15,-2 0 0-15,2-3 0 0,-1 2-320 0,2-1-80 16,1 3-16-16,1-4 0 0,3-1-224 0,3-3-32 15,-2-1-16-15,1-2 0 0,3-4-208 0,0-8 176 16,0 0-176-16,5 9 160 0,-5-9 32 0,11 2 0 16,-1-4 0-16,1 1 0 0,-1-8-192 0,1 3 0 15,0-1 0-15,2-3-176 0,-1 0 176 0,1 0 0 16,-1-1 0-16,0 0 0 0,0-1 0 0,-2 0 0 16,-1 2 0-16,0-1 0 0,0 3 0 0,-2-1 0 15,0 4 0-15,-1-1 0 0,-1-3 0 0,-2 4 0 16,0-3 0-16,1 2 0 0,-1 1 128 0,-1-3-128 15,1 2 128-15,-2-1-128 0,0-4 208 0,-1 4-16 16,0-1-16-16,0 1 0 0,0-2-48 0,0 3 0 16,-1-2 0-16,0 3 0 0,0 0-128 0,-1 0 0 15,2 5 0-15,0 0 0 0,-1-8 0 0,1 8 0 16,-1-5 0-16,1 0 0 0,0 5 0 0,0 0 0 16,7-6 0-16,2 2 0 0,0 2 0 0,1-1 0 15,2-2 0-15,2 4 0 0,2-1 0 0,1 4 0 0,1 1 0 16,-1 1 192-16,0 0-192 0,-1 2 192 0,1 2-192 0,-2 0 192 15,-2 2-192-15,-3-1 160 0,-2 2-160 0,-2 2 160 16,-2-4 32-16,-2 2 0 0,-2-3 0 0,-1 2 0 16,-1-2 0-16,-1 1 0 0,1-3 0 0,-1 3 0 15,3-9-64-15,0 0-128 0,0 0 192 0,0 0-64 16,0 0-128-16,0 0 192 0,0 0-192 0,6-4 192 16,2-1 0-16,1 0 0 0,2-4 0 0,0 3 0 0,0 1-192 0,3-3 0 15,-4 3 0-15,3 2 0 0,0-1 0 16,-3 2 0-16,1 2 0 0,-1 5 0 0,-1 0 0 0,-1 1 0 15,-1 2 0-15,-1 0-176 0,-3 3-16 0,-1-1-16 16,-4 2 0-16,0 3 0 16,-2-2-1200-16,0-4-224 15,4-9-48-15,-4 8-9632 0,4-8-1920 0</inkml:trace>
  <inkml:trace contextRef="#ctx0" brushRef="#br1" timeOffset="8881.52">19556 2566 29487 0,'-2'-5'2624'0,"2"-3"-2112"15,0 8-512-15,0 0 0 0,0 0 3408 0,0 0 576 16,0 0 112-16,7 9 32 0,-2-2-3376 0,3 2-752 16,0-2 0-16,1-2 0 0,2 1 0 0,7-2 0 15,0-1 0-15,10 2 0 16,-4-2-448-16,-3-3-144 0,-3-5-48 0,-3-1-12064 15,-2-5-2416-15</inkml:trace>
  <inkml:trace contextRef="#ctx0" brushRef="#br1" timeOffset="37603.41">21609 18066 2751 0,'0'0'128'0,"0"0"16"0,0 0-144 0,-8-2 0 0,1-2 0 0,7 4 0 16,0 0 3200-16,0 0 592 0,-8-6 128 0,8 6 32 16,-7-3-2176-16,7 3-432 0,0 0-96 0,0 0-16 15,0 0-144-15,0 0-48 0,0 0 0 0,0 0 0 0,0 0 16 16,0 0 0-16,11-5 0 0,2 2 0 0,1 0-336 16,1-1-64-16,3 1-16 0,2 2 0 0,2 0-96 0,4 0-32 15,6-1 0-15,1 4 0 0,5 0-16 0,4 3-16 16,5-1 0-16,2-2 0 0,-1 0-128 0,2-1-32 15,2-1 0-15,-3 1 0 0,-2 1-16 0,2 0-16 16,0 1 0-16,-2 2 0 0,0-1-160 0,-2-1-128 16,-2 1 144-16,-2 3-144 0,-6-4 0 0,0 0 128 15,-4 1-128-15,-1-2 0 0,-5 0 0 0,-1 0 0 16,-1-2 128-16,-4 0-128 0,1-2 0 0,-2 0 0 16,-3 1 0-16,1 1 0 0,0-1 0 0,-2 1 128 15,-2-2-128-15,-2 2 0 0,-10 0 0 0,0 0 0 16,0 0 128-16,0 0-128 0,0 0 0 0,0 0 0 15,0 0 0-15,0 0 0 0,0 0 0 0,-12-2 128 0,-2 1-128 0,-2-2 0 16,-4 2 0-16,-3 0 128 0,-2-1-128 0,-4 2 0 16,-1 2 0-16,-6 1 128 0,-5-1-128 0,-4-2 0 15,-6 0 0-15,-1 0 0 0,-2-2 0 0,0 2 0 16,-2 0 144-16,0 0-144 0,-1 0 128 0,-1 0-128 16,5 2 256-16,-2-2-48 0,1-2 0 0,4 4 0 15,3-1-48-15,3 1-16 0,3 2 0 0,5 3 0 16,5-4-144-16,3 1 192 0,2 4-192 0,3-3 192 15,4-1-192-15,5 1 0 0,4 0 0 0,10-5 128 16,-6 8-128-16,6-8 160 0,0 0-160 0,11 10 160 16,3-5 0-16,5 0 0 0,5-3 0 0,7 0 0 15,3-2 16-15,6 2 0 0,3 2 0 0,5-1 0 16,4-2-176-16,0 0 128 0,1-2-128 0,0 0 128 0,0 1-128 16,3-2 0-16,3 1 144 0,2 1-144 0,1 0 128 0,-1 1-128 15,-3 1 160-15,-2-2-160 0,-3-3 176 0,-8 2-176 16,0 1 192-16,-7-1-192 0,-5-3 160 0,-8 1-160 15,-6 1 128-15,-3 0-128 0,-5 2 128 0,-11 0-128 16,0 0 128-16,0 0-128 0,0 0 128 0,0 0-128 16,-18 3 128-16,-3-1-128 0,-5-2 128 0,-4 4-128 15,-8-1 128-15,-3-2-128 0,-6-2 160 0,-6-2-160 16,-7-2 192-16,-2 1-192 0,-2 2 208 0,2 1-64 16,1-3-16-16,2 0 0 0,3 3 16 0,4-1 0 15,3 0 0-15,4-1 0 0,4 1 32 0,8-1 0 0,5 1 0 16,7 2 0-16,4-3-32 0,7 3 0 15,10 0 0-15,0 0 0 0,0 0-16 0,0 0 0 0,10-1 0 16,6 5 0-16,4-1-128 0,7 1 0 0,4 1 0 0,5 2 0 16,1-3 0-16,5-2 0 0,0 2 0 15,2-2 0-15,1 2 0 0,-1-1 0 0,2 1 0 0,-3-2 0 16,-1 3-192-16,-3 2-80 0,-2-4-16 0,-2 2 0 31,-5 4-2288-31,-3-2-464 0,3 3-96 0,-7-4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8:39.00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3930 19829 5519 0,'0'0'240'0,"0"0"64"15,0 0-304-15,0 0 0 0,0 0 0 0,-3 11 0 0,-1 0 1024 0,4-11 128 0,-5 11 48 0,1 0 0 0,0 1-880 0,1-3-192 16,3-9-128-16,-5 14 192 0,2 0-192 0,-1 0-224 0,0-1 48 0,-1 0-2752 0,0 2-544 15</inkml:trace>
  <inkml:trace contextRef="#ctx0" brushRef="#br1" timeOffset="4259.87">22036 12905 2751 0,'0'0'256'0,"-4"7"-256"0,1-2 0 0,-1 4 0 0,-1-2 3920 16,0 0 752-16,-2 2 128 0,2-1 48 0,-1 1-2880 16,-1-3-576-16,1 3-112 0,1-4-32 0,1 0 128 0,4-5 32 15,0 0 0-15,0 0 0 0,0 0-304 0,0 0-48 16,-1-5-16-16,1-4 0 16,4-2-112-16,0-5-32 0,1-3 0 0,0-2 0 15,2-5-64-15,0 1 0 0,-1-7-16 0,0-1 0 0,1-4-208 0,-1-2-32 16,-2-3-16-16,0-7 0 0,0-3-144 15,-1-4-32-15,1-5 0 16,0 0 0-16,1 2-64 16,1-6-32-16,1 0 0 15,0 0 0 1,1-3-144-16,-2-4-16 0,3-1-128 16,1-2 192-16,1 0-64 0,-1 2-128 15,0 2 176-15,-2 5-176 0,-1 1 272 0,1 4-48 16,-3 0-16-16,-1 6 0 0,0 5-64 0,-2 4-16 15,-2 0 0-15,0 8 0 0,-1 5-128 16,-3 5 0-16,3-1 0 0,-3 5 0 0,-1 1 0 0,-3 4 0 16,4 1 0-16,-3-5 0 0,-2 4-416 0,3 5-16 0,-1 4 0 15,0-2 0-15,0 6-1344 0,1 0-272 0,1 2-48 0,5 4-9792 0,0 0-1952 0</inkml:trace>
  <inkml:trace contextRef="#ctx0" brushRef="#br1" timeOffset="5063.63">20544 12841 11967 0,'0'0'1072'0,"0"0"-864"16,-5 3-208-16,5-3 0 0,-5 5 1584 0,0 1 272 15,-2-1 48-15,2-1 16 0,0 1-48 0,0 1 0 16,-1-2 0-16,1-1 0 0,0-1-336 0,-2-1-64 16,1-1 0-16,1-2-16 0,0-2-352 0,1-1-64 15,-1-4-16-15,1-4 0 0,0-4-96 0,2-5-32 16,0-1 0-16,2-6 0 0,-1 0-64 0,4-6 0 0,0-3-16 15,2-5 0-15,1 0-176 0,0-5-48 16,0-3 0-16,3-4 0 0,1-3-96 16,2-6-32-16,-1 2 0 0,3-6 0 15,3-2-144-15,2-1-16 0,1 0-16 0,3-3 0 16,0-1-96-16,2-5-32 0,3 0 0 16,2-4 0-16,-1 2-160 0,3-2 192 15,-1 1-192-15,0 4 192 0,-4 6-192 16,-2 4 128-16,-3 8-128 0,-2 4 128 0,-2 7-128 15,-2 2 0-15,-2 2 0 0,0 8 0 0,-4 5 0 16,-1 5 0-16,-2 0 0 0,-2 5 0 0,-2 4-336 16,0 0 0-16,-3 1 0 0,4-1 0 15,-2 6-1344-15,0 8-272 0,-2 5-48 16,0 0-16-16,0 0-1504 0,0 0-320 0</inkml:trace>
  <inkml:trace contextRef="#ctx0" brushRef="#br1" timeOffset="5842.29">20632 13044 11967 0,'0'-9'1072'15,"2"-2"-864"-15,2 3-208 0,-1-4 0 0,-1-1 864 0,-1 4 128 0,-1 9 32 0,3-10 0 0,-3 10 448 0,0 0 80 16,0 0 32-16,0 0 0 0,0 0-112 0,0 0 0 16,0 0-16-16,0 0 0 0,-3 11-240 0,0 5-64 15,-3 3 0-15,3 5 0 0,-2 6-144 0,1 7-48 16,-3 4 0-16,1 10 0 0,-2 5-544 0,1 11-112 16,-1 7-32-16,1 10 0 0,-1 7-80 0,3 3 0 15,1 9-16-15,1 6 0 16,1 5-176-16,1 1 0 15,2-3 144-15,1 0-144 16,1-1 0 0,1-1 144-1,1-2-144-15,1-5 0 0,3 0 272 0,0-2-48 16,0-10-16-16,-5-25 0 0,1 8-16 0,0 2-16 16,1 7 0-16,2 30 0 15,0-14-176-15,-2-4 192 0,0-4-192 16,-1-32 192-16,-2 7-192 0,2 1 0 15,0-4 144-15,-1 3-144 16,3-4 0-16,0 1 0 16,-1-4 0-16,6 22 128 0,-1-18-128 15,-1-8 0-15,0-7-176 16,-2-10 176-16,1-5-512 0,0-10-16 16,-3-4 0-16,-1-7 0 15,-5-12-2352-15,0 0-480 0</inkml:trace>
  <inkml:trace contextRef="#ctx0" brushRef="#br1" timeOffset="6271.59">22126 12790 7359 0,'0'0'656'16,"0"0"-528"-16,0 0-128 0,-6-6 0 0,0-2 1216 0,6 8 192 0,0 0 64 0,0 0 0 0,-10-4-784 0,10 4-160 0,0 0-16 0,0 0-16 0,0 0 592 16,0 0 112-16,0 0 16 0,-4 7 16 0,1 4 272 0,1 1 48 0,-1 0 16 0,2 6 0 0,0 8-112 0,1 3-32 0,0 8 0 15,0 7 0-15,0 10-384 0,-3 8-80 0,2 6 0 0,0 12-16 16,3 6-272-16,1 12-48 0,-2 8-16 0,1 10 0 0,0 3-192 0,0 11-32 0,2 6-16 0,-1 5 0 0,-2 0-208 16,3-5-32-16,-1-1-128 0,-1-7 192 0,-2-4-192 0,1-5 0 0,-2-10 0 0,-1-8 0 0,-1-5 0 15,-1-5 128-15,4-2-128 0,-1-9 0 0,1-5 0 16,1-5-208-16,-1-7 32 0,5-23 16 15,0 2-1328 1,1-2-272-16,3-2-48 0,0-3-12592 0</inkml:trace>
  <inkml:trace contextRef="#ctx0" brushRef="#br1" timeOffset="7147.26">25661 12986 8287 0,'-17'15'736'0,"5"-6"-592"0,-2 3-144 0,-1-2 0 0,-2 2 1152 16,2 2 192-16,1-2 32 0,0-2 16 0,-2 3-96 0,2-4-16 0,0 2 0 0,1 2 0 0,0-6-400 0,3 5-96 0,0-3-16 0,2 1 0 0,2-5 112 0,6-5 16 0,0 0 0 0,0 0 0 0,0 0 128 0,0 0 16 0,0 0 16 0,0 0 0 0,9-9-80 16,1-5-16-16,0-4 0 0,3-5 0 0,0-5 80 0,2-5 16 0,1-7 0 0,2-6 0 0,-1-4-304 0,3-8-64 0,2-7-16 15,-1-7 0-15,0-8-112 0,-1-9-32 0,0-9 0 0,2-7 0 0,2-1-144 0,0-7-48 16,-3-4 0-16,0-2 0 0,2 1-80 16,1 0-32-16,-1 2 0 0,-1 4 0 15,-3 8-16-15,0 3 0 16,-1 9 0-16,1 8 0 0,-1 9 0 15,-6 10 0-15,-3 7 0 16,-3 8 0-16,-2 8-208 0,-1 6 0 0,-2 2 0 16,-1 5 0-16,0 3 0 0,-1 0-160 0,-2 7 32 15,2 3 0-15,0 3-544 0,1 0-96 0,0 0-32 16,1 6 0-16,2-1-1728 0,2 1-352 0,1 1-64 16</inkml:trace>
  <inkml:trace contextRef="#ctx0" brushRef="#br1" timeOffset="7641.33">26935 13084 15663 0,'0'0'1392'0,"-9"5"-1120"0,0-4-272 0,0 2 0 16,1-1 432-16,-3 1 16 0,4-2 16 0,0-2 0 0,7 1-176 0,0 0-32 0,-6-4-16 0,6 4 0 0,-4-6 880 15,3-5 176-15,0 0 48 0,2 0 0 16,1-5 32-16,2-1 16 0,1-4 0 0,2-6 0 0,0 0 80 0,4-7 32 16,0-2 0-16,2-10 0 0,-1-6-256 0,4-9-48 15,3-9-16-15,0-13 0 31,0-13-288-31,2-14-48 0,5-13-16 0,2-8 0 0,-1-10-288 0,7 0-64 16,3 0-16-16,1 9 0 16,0 7-224-16,-1 11-48 0,-5 9-16 15,-1 11 0-15,-4 10 32 0,-1 12 16 16,-7 12 0-16,-2 9 0 16,-3 9-224-16,-2 6 0 0,-3 5 0 0,-5 8 0 15,-2 3-1280-15,-2 7-128 16,-2 4-48-16,2 9 0 15,-7-1-1472-15,1 7-288 0</inkml:trace>
  <inkml:trace contextRef="#ctx0" brushRef="#br1" timeOffset="8204.41">25618 13041 12319 0,'24'-18'544'0,"-8"6"112"0,1 1-528 15,1-3-128-15,0-3 0 0,-1 3 0 0,-2 0-304 0,-2 3-80 0,-5-2-32 0,0 2 0 16,-2 1 688-16,1-2 144 0,-7 12 32 0,2-7 0 0,-2 7 1120 0,0 0 224 16,0 0 64-16,0 0 0 0,0 0 0 0,0 0 0 15,7 7 0-15,-5 6 0 0,-1 5-368 0,-1 2-64 0,2 11-16 0,-4 3 0 16,1 5-288-16,-1 6-64 0,-2 4-16 15,0 9 0-15,1 5-368 0,0 12-80 16,-1 10-16-16,-2 8 0 0,-1 10-144 16,0 6-48-16,-4 7 0 0,0 6 0 15,1 5-160-15,-3 4-32 0,0-1-16 16,1 3 0-16,-1-1-176 16,4-3 160-16,-2-5-160 0,0 0 160 0,1-7-160 15,1-4 160-15,3-8-160 0,0-4 160 16,-1-4-32-16,3-6-128 0,2-5 192 0,-2-7-64 15,3-5-128-15,2-6 160 0,2-2-160 0,2-7 160 0,0-3-160 16,1-5 0-16,1-8 0 0,-1-6-176 0,-1-8-576 16,0-5-112-16,0-9-32 15,1-5 0-15,-6-10-2080 16,12-8-416-16,-1-10-96 0</inkml:trace>
  <inkml:trace contextRef="#ctx0" brushRef="#br1" timeOffset="8701.19">27175 12830 16575 0,'-12'-9'1472'0,"4"1"-1168"0,-1 2-304 0,2-4 0 16,1 1 0-16,0-3 0 0,-3 5-208 0,2-2 80 0,7 9 624 0,-4-8 128 0,4 8 16 0,0 0 16 0,0 0 624 0,0 0 128 0,0 0 32 0,0 0 0 0,0 0-176 0,0 0-48 15,0 0 0-15,0 0 0 0,6 10 0 0,0 8-16 16,0 4 0-16,-3 3 0 15,4 9-240-15,-2 7-32 0,1 7-16 0,-2 8 0 0,-2 9-208 16,1 8-64-16,-2 8 0 0,-1 15 0 16,2 14-80-16,-2 8-32 15,-2 14 0-15,0 8 0 0,0 5-80 16,1 5-32-16,0 6 0 0,1-3 0 16,2-1-144-16,0-45-16 15,-1 13-16 1,3 44 0-16,-2-17 16 15,1-6 16-15,-3-11 0 16,4-8 0-16,-3-9-64 0,0-8-16 16,1-4 0-16,-1-10 0 0,0-6-192 15,0-7 0-15,1-6 0 0,-2-3 0 16,0-9 0-16,0 0-240 0,-2-12 48 16,0-2 16-16,-3-10-1424 0,-2-4-304 15,0-8-48-15,-3-3-15328 0</inkml:trace>
  <inkml:trace contextRef="#ctx0" brushRef="#br0" timeOffset="13462.6">22607 12362 14847 0,'-29'-10'656'0,"8"2"144"0,0 0-640 0,-5-2-160 0,2 0 0 16,0 2 0-16,4 5 896 0,-1-1 128 0,1 0 48 0,1 4 0 0,1 0-224 16,3 1-32-16,1 3-16 0,4-1 0 0,1-1-128 0,9-2-32 0,0 0 0 0,0 0 0 0,5 12 112 0,4-5 16 15,6 1 0-15,8-1 0 0,7-3-384 0,12 1-80 0,9 0-16 0,6-2 0 0,4-3-32 0,6 1-16 16,4 1 0-16,6-2 0 0,7 1-48 0,4 1 0 16,0 1 0-16,2 2 0 15,1-1 192-15,6 0 48 0,5 1 0 16,-1 2 0-1,1-2-192 1,-28 0-48-16,10 4 0 16,6-2 0-16,4 3-192 15,-1-2 128-15,-5-2-128 16,-1 2 0-16,-2-1 128 16,-2 2-128-16,-3-3 0 0,-7-1 144 0,-10 1-144 15,-6-4 0-15,-8-1 144 0,-9 2-144 16,-7-2 160-16,-9-1-32 15,-6-2-128-15,-6 0 192 16,-12 2 32-16,0 0 0 0,-12-3 0 0,-8-4 0 16,-8 2-224-16,-11 0 176 0,-12-4-176 15,-6 2 160-15,-8-7-160 16,-4 5 0-16,-2-4 0 0,-4 0 128 0,-3 3 128 16,-4-3 0-16,-5-2 16 15,1-1 0-15,1 0-32 0,-4 1-16 16,-5 1 0-16,-39-8 0 0,10 5-224 0,13 1 128 15,10 0-128-15,0-1 0 0,0 2 128 16,11-1-128-16,10-1 0 0,11 2 0 16,11 3 160-16,10 0-160 15,8-4 160-15,8 5-160 0,7 1 192 16,8-2-48-16,5 2-16 0,8-3 0 16,4-3-128-16,13 1 128 0,7-2-128 15,11-1 128-15,10-2-128 0,12 1 0 16,9 1 0-16,12 3 0 0,8-2 0 15,4 3 0-15,2 2 0 16,7-2 0-16,5 1 0 0,4 2 0 0,1-5 0 16,4 2 128-16,2 0 0 0,1 2 0 0,1-1 0 15,-5-1 0-15,-3 0-128 0,-4 1 0 0,-1 4 0 0,-8-1 0 0,-9 3 0 16,-13-4 0-16,-11 4 0 0,-12-2 0 16,-11 4 0-16,-13 1 0 0,-7-1 0 15,-12-3 0-15,-13 2-192 0,-11-3-32 0,-11 1 0 16,-15 0 0-16,-13-3-32 0,-13-1-16 0,-13-4 0 15,-8 5 0-15,-3-2 16 0,-11 6 16 16,-7-5 0-16,-1-2 0 0,-1 0 240 0,2 3 0 16,0-1-160-16,1 0 160 0,0-2 0 0,9 2 0 15,8 3 0-15,6 3 0 0,5 1 0 0,12-4 208 16,7 0-48-16,15-1-16 0,14 5-144 16,10 1 0-16,12-4 0 0,14 8 0 15,4-6 240-15,14 0-48 0,11-2 0 0,13 2 0 0,10-3-192 16,9 1 0-16,5 1 0 0,8-1 0 15,7 3 0-15,9-4 0 0,8 3-128 0,1-5 128 0,-4 2 0 16,2-3 0-16,6-1 0 0,0 2 0 0,-1-5 144 0,-8 6-144 16,-7 3 128-16,-10-2-128 0,-8 4 0 15,-11 1 0-15,-10 3 0 0,-13-1 0 0,-12 1 192 16,-23 1 48-16,0 0 16 0,-14 6 0 16,-14 6 16-16,-13-2 16 0,-11 1 0 15,-12 2 0-15,-11-3-288 0,-14 3 0 16,-11-4-176-16,-6 0 176 15,2-2 0-15,3 1 0 0,3-4 0 16,10 2 0-16,7-1 0 16,16 0 0-16,13-1 0 0,14 5 0 15,10-3 0-15,11 3 0 0,12 0 0 16,10 0 0-16,10 0-1232 16,16 0-352-16,13 0-64 0,19-2-13392 0</inkml:trace>
  <inkml:trace contextRef="#ctx0" brushRef="#br0" timeOffset="14384.8">22308 13848 26719 0,'-15'-22'2368'0,"7"11"-1888"0,2 0-480 0,2 0 0 16,4 2 992-16,7-1 96 0,5 2 32 0,10-2 0 0,10 3-784 0,13-2-144 0,16 2-48 0,9 0 0 16,8-1 32-16,10 0 0 0,9 3 0 0,13 3 0 0,9 1-176 15,3 1 192-15,-2 1-192 0,6-1 192 0,6 0-192 0,0 0 0 0,-5-1 0 16,1 1 0-16,3 0 0 0,-10 0 0 0,-12 2 0 0,-4 1 0 0,-7 0 0 0,-9 3 0 0,-14-3 0 0,-17 1 0 0,-15 4 0 0,-16-1 0 0,-9 5 0 15,-18-12 0-15,-7 13 0 0,-18 3 0 0,-18 3-144 0,-17 1 144 0,-16 6 0 0,-12 1 0 0,-10 6-128 0,-15-2 128 0,-15 1-160 16,-5 2 32-16,-1 5 0 0,-6-9 0 0,-4-6-16 0,10-3 0 0,10 0 0 0,11-4 0 0,9-3 144 0,17-2 128 16,19 0-128-16,17 1 176 0,15-1 128 0,17-3 16 0,14 5 16 0,15 0 0 0,15-4-336 0,16 2 0 0,19 0-160 0,13-1 160 0,8 3-128 0,12 1 128 15,8-1 0-15,13-1 0 0,9 2-128 0,7 1 128 0,-3 1 0 0,4-1 0 0,1 1 0 0,-9 1 0 0,-10 2 0 16,-9-1 0-16,-8-1 0 0,-20-3 0 0,-15 2 0 0,-18-1 0 0,-15 1 0 0,-15-2 0 0,-16-2 0 0,-18 1 0 0,-21 1 128 16,-14-1-128-16,-18-5 0 0,-11 5 144 0,-13 1 32 0,-15 0 0 0,-15-5 0 0,-6 2 0 0,-2-3-176 0,-4 0 0 0,-8-5 0 15,10 3 128-15,10-2 64 0,11 0 0 16,10 3 0-16,18-2 0 0,18 1 256 15,20 3 48-15,14-1 16 0,17 2 0 16,11 2-512-16,16-2 0 0,12 3 0 16,15 2 0-16,13-1-160 0,16 0 32 0,14 0 0 15,7-1 0-15,6 3-16 0,8-1 0 0,7 0 0 0,2 3 0 16,0 2 144-16,-4 6 0 0,-5 0 0 0,-2 2-128 0,-5 3 128 16,-13-2 0-16,-10-2 128 0,-16 1-128 0,-13-6 192 0,-12-1-48 0,-9-1 0 15,-14 2 0-15,-12 0-16 0,-14-1-128 0,-12 1 192 0,-18 1-64 0,-17-3-128 0,-10-1 0 16,-7-1 0-16,-8 0 128 0,-9-4-128 15,-4 1 0-15,-6 1 0 0,6 1 0 0,7-2 0 16,2 2 0-16,1 2 128 0,12-1-128 16,13 1 288-16,16 0-32 15,14 1 0-15,15 2 0 0,13-1-256 16,17 2 0-16,13 2 0 0,19-2 0 0,14 0 0 16,15 3 0-16,12-3 0 15,7 4 0-15,7-4-192 16,9 3 16-16,9-3 0 0,0 1 0 15,0 2 176-15,0-1-192 0,-1 4 192 0,-3 4-192 0,-5 2 192 16,-11 0 0-16,-13 1 128 0,-13-1-128 0,-12-2 320 0,-12 1 0 16,-10-6 0-16,-11 1 0 0,-10 2 96 0,-9-3 16 15,-14-1 0-15,-8 4 0 0,-10 0-176 16,-8-3-48-16,-6 2 0 0,-10 2 0 0,-6 2-208 16,-5-2 0-16,3 2 0 0,4-1 0 0,3 3 0 0,8 1 128 15,9 1-128-15,9 4 0 16,8 3-240-16,8 4-80 0,7-2-32 0,10 3 0 15,8 1-1872-15,11-6-368 0</inkml:trace>
  <inkml:trace contextRef="#ctx0" brushRef="#br2" timeOffset="54145.16">19860 13918 12895 0,'-9'0'1152'0,"0"0"-928"16,0 1-224-16,-1-2 0 0,-1-2 512 0,-1-2 48 16,-3-3 16-16,0 1 0 0,-3-6-576 0,1-1 0 15,2-2 0-15,-1-2 0 0,-2-4 576 0,-1-1 16 0,0-7 0 0,-2-2 0 16,1 0 160-16,-3-9 16 0,4-3 16 0,0-8 0 16,0-4-48-16,2-8-16 0,4-3 0 0,-3-5 0 15,4-6-208-15,-1-6-32 0,0-6-16 0,3-5 0 16,4-6-80-16,1-6-32 0,-1-4 0 0,5-6 0 15,1-12 16-15,4-4 0 0,2-11 0 0,2-7 0 16,3-8-112-16,6-13-32 0,1-7 0 0,7-3 0 16,7 1-224-16,9-4 0 0,7 0 128 0,9 2-128 15,10-3 0-15,3 6 128 0,2 2-128 0,1 5 0 16,2 1 0-16,5 10 128 0,3 1-128 0,0 8 0 16,-2 1 0-16,-2 0 0 0,-4 2 0 0,2 1 0 15,1-2 0-15,4 2 0 0,5-1 0 0,-2-1 0 16,-5-2 0-16,5 5-208 0,4 1 64 0,7 5 16 15,4 6-64-15,-2 8-16 0,-3 11 0 0,6 10 0 0,4 5 80 0,-4 13 128 16,-10 5-208-16,1 13 80 16,-1 9 128-16,2 10-128 0,1 4 128 0,-8 9-128 0,-4 6 0 0,-5 9 0 15,1 5 0-15,2 4 0 0,4 5-32 0,-2 5 0 16,0 1 0-16,-3 4 0 0,-3 1 160 0,4 4-160 16,8 3 160-16,-2 1-160 0,-1 1 160 0,-3-1 0 15,-5 0 0-15,-1 2 0 0,5 2 0 0,-1 5 0 16,1-1 0-16,-9 8 0 0,-8 1-144 0,-7 10 144 15,-7 1-160-15,-6 10 160 0,-4 2-144 0,-5 14 144 16,-7 4-128-16,-6 8 128 0,-7 5-304 0,-5 12 32 16,-3 5 0-16,-5 8 0 15,-2-1-368-15,0-1-80 0</inkml:trace>
  <inkml:trace contextRef="#ctx0" brushRef="#br2" timeOffset="54827.55">21615 15016 29487 0,'-16'-45'1296'0,"6"8"288"0,1-16-1264 0,3-13-320 0,3-10 0 0,3-16 0 16,1-13-400-16,3-8-144 0,0-12-32 0,2-12 0 0,1-9 320 0,1-11 48 15,4-4 16-15,6-6 0 0,5-6 192 0,6-1 0 0,4-2 0 0,5 1 0 16,8 1 0-16,6-1 0 0,8-4 0 0,1-3 0 16,-3-5 208-16,7-5-64 0,4-7-16 0,9-9 0 15,10-4 0-15,1-6-128 0,1-7 192 0,7-2-64 16,2-3-128-16,8 4 0 0,10 9 0 0,-4 3 128 16,-5 4-128-16,8 10 0 0,7 6 0 0,-2 10 0 15,-6 2 0-15,9 7 0 0,9 12 0 0,-7 7 0 16,-8 10 128-16,7 5-128 0,10 10 0 0,-5 7 128 15,-5 4-128-15,8 8 0 0,10 4 0 0,-5 2 0 16,-7 5 0-16,8 9 0 0,8 7 0 0,-4 7 128 0,-7 7-128 16,4 8 0-16,3 9 0 0,-4 11 0 0,-10 7 0 0,1 15-144 15,5 9 144-15,-13 11 0 16,-13 7-448-16,-2 11 32 0,1 11 0 16,-9 9 0-16,-7 6-288 0,-11 9-64 0,-9 8-16 15,-5 7 0-15,-6 9-432 0,-8 5-96 0</inkml:trace>
  <inkml:trace contextRef="#ctx0" brushRef="#br2" timeOffset="55421.28">23755 15206 30863 0,'-33'-44'1360'0,"11"3"304"0,2-12-1344 0,-2-14-320 15,1-17 0-15,4-9 0 16,2-13-704-16,3-9-192 0,1-3-64 15,6-13 0-15,1-5 720 0,5-7 240 0,4-4-144 0,7-8 144 0,1-9 0 0,4-8 144 16,6-3 0-16,0-6 0 0,2-4-144 0,6-12 0 16,7-11 0-16,9 1 0 0,7-5 272 0,9-2-16 15,10 0-16-15,0-4 0 0,2-3-16 0,8 3 0 16,8 0 0-16,10 5 0 0,11 0-96 0,-2 14 0 0,0 4-128 0,5 15 192 16,9 6-192-16,-6 12 0 0,-9 14 0 0,6 6 0 15,8 10 0-15,-2 5 0 0,-11 10 0 0,2 10 0 16,2 5 0-16,0 9 0 0,-1 8 0 0,-1 6 0 15,-3 6 0-15,4 6 0 0,4 11 0 16,-8 6 0-16,-13 7-320 0,3 11-48 0,4 6-16 0,0 7 0 31,-3 2-304-31,-2 8-64 0,-4 8-16 0,1 2 0 16,3 4 32-16,-4 8 0 0,-5 5 0 0,-5 2 0 16,-5 6-416-16,-1 4-96 0,-1 8-16 0</inkml:trace>
  <inkml:trace contextRef="#ctx0" brushRef="#br2" timeOffset="56076.53">25110 15599 24879 0,'-60'24'2208'0,"23"-10"-1760"0,-1-1-448 0,5-5 0 16,3-4 832-16,4-10 64 0,2-2 32 0,6-14 0 15,3-9-928-15,2-9 0 0,3-11-272 0,4-13 64 16,2-9 400-16,4-13 96 0,2-10 16 0,2-13 0 15,0-12-176-15,2-6-128 0,1-11 192 0,-1-5-192 16,0-7 224-16,0-10-64 0,-4-9-16 0,6-3 0 16,2-5 64-16,4-2 16 0,2 2 0 0,5-2 0 15,0-3-224-15,3-3 176 0,2-1-176 0,6 1 160 16,5-7 32-16,3-1 16 0,3-3 0 0,2-8 0 0,-1-8-48 0,7-13-16 16,4-4 0-16,14-6 0 0,14 0-144 0,8 0 0 15,4 1 0-15,4 13 0 0,7 11-192 0,4 16-112 16,7 16-16-16,-9 14-16 0,-10 16 160 0,1 12 48 15,5 13 0-15,-6 12 0 0,-7 9 128 0,-2 7 0 16,-2 9 0-16,6 9 0 0,8 4 0 0,-2 4 192 16,-3 0-64-16,6 11 0 0,7 7-128 0,2 4 0 15,6 5 0-15,0 4 0 0,-2 3 0 0,6 3-256 16,5 9 64-16,-4 3 0 16,-4 5-528-16,-2 4-112 0,3 11-32 0,-8 7 0 15,-13 3-480-15,-5 8-80 0,-7 10-32 0,-1 2-9072 16</inkml:trace>
  <inkml:trace contextRef="#ctx0" brushRef="#br2" timeOffset="56731.78">27088 15181 29247 0,'-33'-15'1296'0,"12"-2"272"0,0-3-1248 0,-1-11-320 16,2-7 0-16,1-7 0 15,-2-8-384-15,2-5-144 0,1-6-32 0,4-4 0 0,0-3 1008 0,3-9 208 0,2-3 48 0,2-6 0 16,3-8-192-16,0-6-48 0,1-10 0 0,5-5 0 16,-1-8-144-16,1-10-48 0,2-6 0 0,1-9 0 15,3-8-16-15,0-8 0 0,-1-3 0 0,5-7 0 16,0-5-128-16,6-184-128 0,1 364 192 0,4-180-192 16,0 3 320-16,4-2-64 0,6-3 0 0,6-4 0 15,6-3 16-15,5 4 0 0,8-1 0 0,-1 1 0 16,-1-1-144-16,6 3-128 0,9 4 192 0,6 8-192 15,8 8 0-15,-4 14 0 0,-1 9-160 0,-2 16 160 16,-2 10-176-16,1 12 176 0,2 8-128 0,0 13 128 16,-3 13 0-16,-3 9-128 0,-5 7 128 0,0 6 0 15,3 6-224-15,5 8 32 0,1 10 16 0,-1 6 0 0,-1 5-128 0,1 9-16 16,-2 4-16-16,6 8 0 16,8 12-160-16,-1 11-16 15,0 4-16-15,-1 12 0 0,2 4 208 0,3 13 64 0,10 12 0 0,-3 12 0 0,-2 8 32 0,1 7 16 16,-4 10 0-16,2 8 0 0,3 10-48 0,-7 2-16 15,-9 6 0-15,-5 3-8384 16,-5 2-1680-16</inkml:trace>
  <inkml:trace contextRef="#ctx0" brushRef="#br0" timeOffset="-193431.6">22170 10830 8287 0,'-8'-24'736'0,"4"9"-592"16,0-2-144-16,2-2 0 0,-1-1 1488 0,2 0 272 15,0-3 48-15,0-2 16 0,-1 3-512 0,1 0-96 16,2-2-32-16,1-2 0 0,-1 0-176 0,1-1-48 15,2 0 0-15,1-1 0 0,2-2 256 0,1 4 64 16,0 1 0-16,0 2 0 0,-1 4-192 0,0 1-48 0,-3 2 0 0,-1 3 0 16,1 2-288-16,-3-1-64 0,2 5-16 0,-3 7 0 15,0 0-80-15,0 0-16 0,0 0 0 0,0 0 0 16,0 0-128-16,0 0-16 0,0 14-16 16,-1 10 0-16,-2 4 96 0,-2 9 0 0,0 7 16 0,0 7 0 15,-3 5-240-15,-1 10-48 0,-2 6-16 0,2 7 0 16,1 9-224-16,2 1 128 0,-2 0-128 0,5 5 0 15,0 5 128-15,1-2-128 0,0 2 0 0,2-3 0 16,0 3 128-16,2-1-128 0,0 5 0 0,2-6 0 16,-2-4 240-16,5 1-48 0,-2-1-16 0,1 2 0 15,4 3 0-15,2-7 0 0,-2-4 0 0,0 0 0 16,-2 0-32-16,1 1 0 0,0-2 0 0,-2-5 0 16,0-7 32-16,-2 0 0 0,0 1 0 0,1 1 0 15,0-1 32-15,2-4 16 0,1-5 0 0,0-1 0 16,-1-1-64-16,-1-2-16 0,-3-2 0 0,2 1 0 0,-2-3 0 15,1 1 0-15,-1-5 0 0,0 0 0 0,-2-7-144 16,0 1 160-16,-2-2-160 0,0 2 160 0,0 0-160 0,0-3 128 16,0 1-128-16,0-2 128 0,-2 3-128 15,1-5 0-15,0-1 0 0,1-1 128 0,1 1-128 0,0-4 0 16,-1 1 0-16,0 0 128 0,2 4-128 0,0-5 0 16,1-3 0-16,-1 3 0 0,1-2 0 0,-1-2 0 15,1 1 128-15,-2-2-128 0,0-2 0 0,1-2 0 16,-2 0 0-16,0 1 128 0,-2-1-128 0,2 2 0 15,0-3 0-15,0 4 128 0,0-1-128 0,0 4 0 16,0-3 0-16,-1 2 0 0,-1 0 0 0,-1 0 0 0,1-1 0 16,-1 0 0-16,2-1 0 0,-4 0 0 0,0-1 0 15,1-5 0-15,0 4 0 0,-2-5 0 0,1 2 0 0,-1 0 0 16,1-1 0-16,0 0 0 0,-1-1 0 0,3-1 0 16,-2 1 0-16,1-3 0 0,2-4 0 0,-1 2 0 15,1-3 0-15,-2 0 0 0,3 2 0 0,-2-4 0 16,1 1-176-16,-1-1 176 0,1 1-128 0,0-1 128 15,1-3 0-15,0 0-160 0,-3-3 160 0,3 1 0 16,-2-4-144-16,3-5 144 0,0 0 0 0,-4 6-144 16,4-6 144-16,0 0-128 0,0 0 128 0,-6-1-128 15,-3-1 128-15,9 2-192 0,-9-6 192 0,3 0-192 16,1-4 192-16,1-2-160 0,-1 1 160 0,2-5-160 16,-1-1 160-16,1-2-160 0,0-4 160 0,1-5-160 15,-1-1 160-15,2-1-128 0,-2-5 128 0,1-2-128 16,-1-4 128-16,1-3 0 0,-2-10-144 0,-1-2 144 15,-2-11 0-15,1-4 0 0,0-4-144 0,-1-7 144 16,0 1 0-16,2-4 0 0,1 0-128 0,0-3 128 0,-1 0 0 0,5 4 0 16,-1 2 0-16,2 2 0 0,-1-4 0 0,2-3 0 15,1 1 0-15,-1-2 0 0,0 1 0 0,0-10 0 16,1-8 0-16,-1-5 0 0,-2-2 0 0,0-11 0 16,-1-12 0-16,1 7 0 0,3 1 0 0,0 0 0 15,0 1 0-15,2 3 0 0,0 6 0 0,3 2 0 16,-1 2 0-16,1 3 0 0,1 3 0 0,-4 0 128 15,4 0-128-15,-3-1 144 0,-3-2-144 0,1-2 0 16,-2-1 144-16,1-3-144 0,-2 2 0 0,4 8 0 0,3 9 0 16,-1 3 128-16,1 9-128 0,-2 5 0 15,3 8 0-15,0 7 0 0,-1 6-192 0,-1 9 64 0,-2 6 0 16,1 13 0 0,-3 8-416-16,-1 5-80 0,-2 1-16 0,0 6 0 15,0 11-1856-15,0 0-384 0,0 0-80 0</inkml:trace>
  <inkml:trace contextRef="#ctx0" brushRef="#br0" timeOffset="-191947.77">25777 10073 20271 0,'-16'-25'896'0,"4"9"192"0,-4-2-880 0,3-1-208 0,0-3 0 0,3 2 0 16,0-1 976-16,2 1 160 0,3 3 16 0,1-1 16 15,2 1-128-15,1 2-16 0,1 4-16 0,0-1 0 16,0 0-128-16,0 4-32 0,0-1 0 0,0 9 0 15,0 0-192-15,0 0-32 0,0 0-16 0,0 0 0 0,0 0-160 0,0 0-48 16,0 0 0-16,6 13 0 0,-2 3-16 0,0 3 0 16,-2 5 0-16,-1 8 0 0,1 5 64 15,-1 8 16-15,1 0 0 0,0 9 0 0,-2 7-224 16,0 1-48-16,2 7-16 0,1 2 0 0,-1 0-176 0,3 4 128 16,-2 3-128-16,2-1 128 0,-1-2 16 0,0 1 0 15,1 3 0-15,-1 0 0 0,-2 4 208 0,-2 0 32 16,-2 6 16-16,0 5 0 0,1 2-128 0,-3-1-16 15,-1 2-16-15,0-1 0 0,0 6-240 0,1-5 144 16,0 0-144-16,2-2 128 0,-3-1 0 0,2 5-128 16,2 0 192-16,-2 1-64 0,-2-2 16 0,0 1 0 0,-2-1 0 15,-1 1 0-15,0-6 32 0,-2-1 0 0,-3-2 0 16,2 0 0-16,2-1-16 0,1-1 0 0,2 0 0 0,2-2 0 16,0-1-32-16,2-4-128 0,1 3 192 0,-1-5-64 15,1-1-128-15,0-6 0 0,-2-2 0 0,2-4 0 16,1-1 128-16,-4-1-128 0,2-5 128 0,-2-2-128 15,1-3 144-15,-2-3-144 0,0-2 160 0,0-2-160 16,-3 2 144-16,0 1-144 0,-4 1 128 0,3 1-128 16,-4-2 0-16,2 2 128 0,-2-1-128 0,3-1 0 15,-1-7 0-15,3 2 0 0,0 5 0 0,2-4 0 16,4 2 0-16,0-5 0 0,2 3 0 0,4-3 0 16,0 1 0-16,1-4-176 0,0 2 176 0,-1-5-192 15,4-5 192-15,-1 1 0 0,0-1-144 0,0-6 144 16,0 2 0-16,1-1-144 0,0 0 144 0,1-1 0 0,0-2-192 15,-2-1 192-15,2-1-192 0,0-2 192 0,-1 2-192 16,-2-4 64-16,-1 0 128 0,-1-5-208 0,-1 1 208 16,-2 2-192-16,4-1 192 0,-5-1-192 0,0-3 192 15,0 3-144-15,-3-1 144 0,1-3-128 0,-4 2 128 0,1-3 0 16,1-1-144-16,0-1 144 0,-1 0 0 16,2 0-176-16,3-7 176 0,-2 5-128 0,2-5-16 0,-2 6 0 15,2-6 0-15,0 0 0 0,0 0 144 0,0 0-208 16,0 0 80-16,0 0 128 0,0 0-176 0,0 0 176 15,3 4-128-15,-3-4 128 0,0 0 0 0,6 5-160 16,-2 2 160-16,-4-7 0 0,0 0 0 0,5 5 0 16,-2 1 0-16,-1 2 0 0,-2-3 0 0,0 1 0 15,-1 2 0-15,0-1 0 0,0 3 0 0,-1-3-128 0,-2 4 128 0,2-1 0 16,-2 3 0-16,0 1 0 0,0 1 0 0,-1-1 0 16,0 4-144-16,-1 1 144 0,-3 2-208 0,3-4 80 15,-1 2 128-15,0-2-208 0,-3-3 80 0,3 1 128 16,0-2-160-16,-1-4 160 0,0 2 0 0,1-1-144 15,0-3 144-15,1-1-160 0,0-1 160 0,6-5-160 16,-7 3-16-16,7-3 0 0,0 0 0 0,-9 0 0 16,9 0 176-16,-7-4-208 0,7 4 80 0,0 0 128 15,-8-12-192-15,8 12 192 0,0 0-192 0,-5-8 192 16,5 8-160-16,-3-11 160 0,1 0 0 0,2 1-144 16,0-3 144-16,1-2-160 0,0-3 160 0,1-2-160 15,-1-4 160-15,-1-4-160 0,0-2 160 0,-1 0-160 16,-3-4 160-16,0-3 0 0,0-8 0 0,-1-1-128 15,-4-3 128-15,-1-5 0 0,1-3 0 0,-1-5 0 16,0 0 0-16,2-7 0 0,-1-7 0 0,2-8 0 0,2-3 192 0,-2-3-16 16,2-1-16-16,1-5 0 0,1-5-16 0,0-5 0 15,2-3 0-15,-2-8 0 0,1 0-16 0,0-6-128 16,0-4 192-16,-3-8-64 0,-2-1-128 0,0-5 128 16,-2-2-128-16,3 2 128 0,-1 5-128 15,5 5 0-15,2 8 0 0,2 0 128 0,1 0-128 0,3 4 0 16,2 1 0-16,2 2 0 0,0-3 160 0,4 1-160 15,3 3 192-15,0 3-192 0,1-1 256 16,2 4-64-16,-2 1-16 0,4 1 0 0,0 4-176 0,-2 4 160 16,1-3-160-16,-3 8 160 0,-2 0-160 0,-3 7-224 15,0 1 48-15,-4 13 16 16,-1 4-624-16,-6 13-128 0,-6 10-32 0,-4 10-10480 16,-8 5-2096-16</inkml:trace>
  <inkml:trace contextRef="#ctx0" brushRef="#br0" timeOffset="-191401.77">22335 11093 14735 0,'0'0'1312'0,"6"-10"-1056"0,2 0-256 0,7-4 0 16,7 0 3008-16,8-5 560 0,10-7 96 0,4-3 32 16,4 1-3040-16,8-3-656 0,3-5 0 0,6-1 0 15,3 0 0-15,9-3-144 0,5 3 144 0,0 0 0 31,-6-3-432-31,1 1 0 0,0 1 0 0</inkml:trace>
  <inkml:trace contextRef="#ctx0" brushRef="#br0" timeOffset="-191203.27">23396 11150 31327 0,'0'0'1392'0,"0"0"272"0,9-3-1328 0,8-2-336 15,8-7 0-15,9-1 0 16,14-1-336-16,4-7-144 0,7-6-32 0,5-3 0 16,5-3 304-16,9-2 48 0,10 0 16 0,1-1 0 0,0-1 144 0,0 0 0 15,0 1 0-15,3-1 0 16,2 1-944-16,-5 0-256 0</inkml:trace>
  <inkml:trace contextRef="#ctx0" brushRef="#br0" timeOffset="-191019.77">23504 12178 41471 0,'3'10'3680'0,"6"4"-2944"0,6 3-592 0,9-1-144 31,12-4-1392-31,2-3-304 0,9 0-64 0,8-5-16 16,8-4 848-16,12-4 160 0,10-3 48 0,1-6 0 15,-1-2-1664-15,-4-10-336 0,26-15-64 0,-11 3-16 0</inkml:trace>
  <inkml:trace contextRef="#ctx0" brushRef="#br0" timeOffset="-190843.36">23732 13250 38703 0,'0'0'3440'0,"0"0"-2752"0,13 7-560 0,8-5-128 15,11-4-912-15,15-5-224 16,14-7-32-16,13-3-16 0,10-5 736 0,1-7 128 0,-3-6 48 0,9-4 0 0,8-8 128 0,1-1 144 16,2-6-208-16,3 2 80 15,4-1-1024-15,9 1-192 0,8 0-32 16,-1-2-11936-16</inkml:trace>
  <inkml:trace contextRef="#ctx0" brushRef="#br0" timeOffset="-189441.87">23264 16391 24879 0,'0'0'1088'0,"0"0"256"0,0 0-1088 15,-8 10-256-15,1-2 0 0,3 3 0 0,-2 3 176 0,-2 0-32 16,0 0 0-16,-2 2 0 0,1 0-144 0,-2-2-224 16,-2 0 48-16,-2-1 16 0,-3 3 0 0,-1 0 0 15,-4-3 0-15,-3 3 0 0,-5-2 160 0,-1-2 192 16,-1-1-32-16,-2-1-16 0,-4-1 112 0,0 2 0 15,-4-3 16-15,0 3 0 0,-3-1 272 0,-6 2 48 0,-8-5 16 16,-2 4 0-16,-4-5-80 0,-2 3-16 0,0-5 0 0,-1 3 0 16,0 3-112-16,-4-6-16 0,-6-1-16 0,0-3 0 15,1-3-32-15,0 2 0 0,3 2 0 0,-5-2 0 16,-6-2-48-16,1 0-16 0,-1-6 0 16,-1 2 0-16,-2-2-80 0,-3 2-32 0,-6-3 0 0,0 1 0 15,1-5-32-15,1 1-128 0,-2 2 192 0,-3-6-64 16,-4-3-128-16,1-2 0 0,2 2 0 0,-2 0 128 15,-3 0-128-15,1-1 0 0,3-6 0 0,0 0 0 16,-1-1 144-16,-1 1-144 0,-3-7 160 0,2 4-160 16,5-2 144-16,-2-2-144 0,-3-2 128 0,2-3-128 15,0-4 0-15,2-2 128 0,-4 1-128 0,0-1 0 0,-2-1 128 0,3 2-128 16,5-1 0-16,-3 0 128 0,-4 1-128 0,2-4 0 16,0 0 0-16,5-2 0 0,2 1 128 15,-4-2-128-15,-3-1 0 0,3-2 128 0,4 0-128 0,3-2 0 16,-3 2 0-16,2 1 0 0,-4-3 176 0,4 1-48 15,2 0-128-15,2 0 192 0,-7 0-192 0,0-1 144 16,0-3-144-16,1 3 128 0,0 1-128 16,-4-1 0-16,-6-4 0 0,3 2 0 0,2 1 0 0,0 1 0 15,-3-1 0-15,1-1 0 0,-1 0 0 0,3 1 0 16,2 3 0-16,-2-2 128 0,-4 0-128 0,4 2 0 16,4 0 0-16,-2 1 128 0,0 1-128 0,-1 0 192 15,-1 2-192-15,3 4 192 0,2 1-192 0,-3 3-192 16,-4-4 32-16,1 1 16 0,1 1 144 0,0 3 0 15,1-1 0-15,-1-1 0 0,-1 2 0 0,5 2 0 0,7-2 0 16,1 6 0-16,-2 3 0 0,4-2 0 0,2-3 0 0,4 4 0 16,2 0 0-16,5 4 0 0,-1 3 128 0,-2-2-128 15,1 1 0-15,2 1 0 0,2 0 0 16,3 6 128-16,3 1-128 0,-1 0 0 0,0-3 0 0,-1 8 0 16,-1 2 0-16,5-1 128 0,4 7-128 0,-2-2 0 15,2 2 0-15,1 4 0 0,0 5 0 0,2 2 0 16,2 1 0-16,3 2 128 0,1 7-128 0,5 0 0 15,5 2 0-15,1 1 144 0,-1 1-144 0,0 1 0 16,1 3 192-16,0 0-64 0,1-4 0 0,3 3-128 16,2-1 208-16,3 1-64 0,1-2-16 0,3-3 0 15,4-3-128-15,3 1 128 0,4 0-128 0,2 0 128 16,3-4-128-16,4 1-192 0,4 2 32 0,3-2-16624 16</inkml:trace>
  <inkml:trace contextRef="#ctx0" brushRef="#br0" timeOffset="-188418.72">4155 13702 21359 0,'0'0'944'0,"0"0"208"0,-10-3-928 0,1-1-224 16,2-5 0-16,0 2 0 0,3-6 1136 0,2-1 176 15,1-5 32-15,2-1 16 0,3-5-176 0,3-5-32 0,2-8-16 16,1-5 0-16,3 1-624 0,1-5-128 0,1-3-32 0,1-7 0 16,-2-3-128-16,1-1-32 0,1-4 0 15,1-1 0-15,-1-1-32 0,2-2-16 0,4 0 0 0,-2 7 0 16,-1 5-16-16,0 10-128 0,-1 4 192 0,-1 10-64 16,-3 9 64-16,-3 6 16 0,-1 4 0 0,-2 9 0 15,-8 5-208-15,0 0 128 0,13 15-128 0,-3 8 0 16,-4 9 0-16,-3 6 0 0,-1 11-176 0,-1 7 176 15,-1 5-128-15,-1 5 128 0,-1 6 0 0,0-5 0 0,0-2 0 0,1-6 0 16,1-6 0-16,2-11 0 0,2-8 0 16,2-9 0-16,-1-6 0 0,3-6 0 0,0-7 336 0,-8-6-16 15,12-2 0-15,4-7 0 0,1-10 480 0,4-8 96 16,2-5 0-16,1-4 16 0,0-8-320 0,1-3-64 16,-1-4-16-16,4-3 0 0,-3-5-320 0,-3-3-192 15,0-8 192-15,1-2-192 0,1-2 176 0,-1-1-176 16,-3 1 160-16,2 15-160 0,1 5 0 0,0 15 0 15,-4 7 0-15,1 13 0 0,-5 6 0 0,-1 12 0 16,-1 6-128-16,-4 6 128 0,-1 7-208 0,-1 10 64 16,0 5 16-16,-2 12 0 0,-3 0 128 0,-2 13 0 15,-1 5 0-15,0 5 0 0,-1 3 0 0,0-1 0 16,-1-4-144-16,1-5 144 0,-1-4-144 0,1-4 144 16,-1-3-192-16,1 8 192 15,0-8-1712-15,5-11-224 0,2-7-48 0,3-8-13568 0</inkml:trace>
  <inkml:trace contextRef="#ctx0" brushRef="#br0" timeOffset="-188101.41">5993 12933 20271 0,'-14'-3'1792'0,"7"3"-1424"0,-5 1-368 0,0 1 0 15,1 3 3456-15,-1 4 640 0,-2-1 112 0,0 6 16 16,-2 3-3424-16,1 3-800 0,0 4 0 0,2 3 0 0,-1 0 0 0,4 1 0 16,1 2 0-16,3-2 0 0,3 1 0 0,5-3 0 15,3-1-160-15,4-3 160 0,2-4 0 0,6-4 0 16,3-5 0-16,4-4 0 0,1-3 0 0,3-7 0 16,0-3 0-16,3-5 0 0,-3-7 368 0,-3 0 144 15,1-4 16-15,-2-3 16 0,-3 1 320 16,-3-4 64-16,-4 2 16 0,-5-1 0 0,-5-3-208 0,-5 2-32 15,-6 1-16-15,-3-2 0 0,-5 2-368 0,-3 5-64 16,-4 2 0-16,1 4-16 0,-2 3-432 0,1 2-64 16,0 6-32-16,-6-5 0 15,5 10-2464-15,5 0-512 0</inkml:trace>
  <inkml:trace contextRef="#ctx0" brushRef="#br0" timeOffset="-187634.58">7118 11768 10127 0,'-9'-10'896'0,"-1"2"-704"0,-1-2-192 0,2 4 0 15,-1-2 5184-15,1 3 992 0,2 1 208 0,-1 4 32 16,0 5-5200-16,0 6-1056 0,-1-1-160 0,2 4 0 15,0 4-192-15,1 7 192 0,0 4-192 0,1 7 192 16,0 3-192-16,-1 7 192 0,0 6-160 0,-2 4 160 16,-2 5 0-16,-1 4 0 0,-3 2 0 0,0 2 0 0,-1 1 0 0,-2-4 128 15,-2-5 16-15,0-8 0 0,1-10 240 0,2-2 32 16,-1-1 16-16,3-11 0 0,3-3 560 0,2-5 112 16,1-3 32-16,6-8 0 0,2-10-256 0,0 0-48 15,0 0-16-15,6-8 0 0,5-6-304 0,5-4-48 16,3-3-16-16,2-2 0 0,2-1-288 0,3 0-160 15,0 2 160-15,2 2-160 0,0 1 0 0,0 5 0 16,0 0 0-16,1 7 0 0,-1 2 0 0,-1 5-128 16,-3 7 128-16,-2 0-160 0,-3 7 160 0,-4 4 0 15,-2 0-144-15,-5 3 144 0,-5 2 0 0,-4 4 0 16,-5 1 0-16,-4 2 0 0,-6 2 0 0,-3-3 0 16,-4-2 128-16,2 0-128 0,-2-4 160 0,-3-4-160 15,1-1 192-15,1-6-192 0,2-3 0 0,-1-1 0 16,4-7-192-16,-4-6 48 15,7-4-1840-15,6-6-352 0,8-3-80 0,4-4-14224 16</inkml:trace>
  <inkml:trace contextRef="#ctx0" brushRef="#br0" timeOffset="-187470.26">7601 12413 31327 0,'2'6'2784'0,"-2"4"-2224"0,0 0-560 0,-2 6 0 16,-1 3 720-16,-3 5 48 0,0-1 0 0,-2 2 0 15,0 2 144-15,-3 1 48 0,0 5 0 0,-1-1 0 16,2-1-576-16,3-3-128 0,-3 2 0 0,3-5-16 16,2 0-1264-1,3-3-240-15,2-2-48 0,0-2-9264 0,0-1-1856 0</inkml:trace>
  <inkml:trace contextRef="#ctx0" brushRef="#br0" timeOffset="-186905.17">8294 12325 11055 0,'0'0'976'16,"0"0"-784"-16,0 0-192 0,3-5 0 16,-2-3 2288-16,-1 8 400 0,0 0 96 0,0 0 16 15,-1-5-1280-15,1 5-256 0,0 0-48 0,-7-1-16 0,1 1-64 16,-2 2-16-16,-1 5 0 0,-1 3 0 0,-1 5-224 0,-3 2-64 16,2 1 0-16,-2 3 0 0,-1 3-128 0,4 6-48 15,-2-3 0-15,3 4 0 0,2 2-336 0,3 1-64 16,3-3 0-16,2-4-16 0,3-1-16 0,5-3 0 15,3-3 0-15,5-4 0 0,0-6 128 0,7-2 32 16,3-8 0-16,1-2 0 0,3-7 272 0,0-1 64 16,5-5 16-16,-2-4 0 0,-2-7-192 0,0 2-32 15,-3 0-16-15,-1-5 0 0,-3-2-192 0,-4 1-48 16,-3-2 0-16,-3-1 0 0,-4-1 0 0,-1 2-16 16,-3 1 0-16,-1 2 0 0,0 5-240 0,-4 0 0 15,-1 2 128-15,0 5-128 16,-1 0-1088-16,1 7-272 0,0 1-48 0,0 9-16 15,-4-5-2160-15,4 5-448 0</inkml:trace>
  <inkml:trace contextRef="#ctx0" brushRef="#br0" timeOffset="-186585.15">9268 12029 30287 0,'-3'-18'1344'0,"2"10"272"0,0-3-1296 0,-1 2-320 0,0-2 0 0,-3 2 0 16,-3-1 1056-16,-1 4 144 0,-1 0 16 0,0 2 16 15,-5 2-400-15,1 3-64 0,-2 3-32 0,0 3 0 16,-3 1-288-16,2 4-64 0,3-4-16 16,3 4 0-16,2-1-80 0,3-1-16 0,2 2 0 0,3 1 0 15,2-3-80-15,4 4 0 0,1-2-16 0,4 1 0 16,1 1 80-16,1 1 32 0,0 2 0 0,-1-1 0 16,1 2 0-16,-2 1 0 0,-3 3 0 0,0 2 0 15,-3 0 32-15,-3-1 16 0,-2 4 0 0,-4-3 0 0,-4-1 64 0,-2 2 16 16,-1-2 0-16,-4-3 0 0,-1 2 16 0,-2-3 0 15,-3-4 0-15,0 2 0 0,1-2-176 0,-2-1-48 16,1-5 0-16,-1 0 0 0,3-5-208 0,2-4 0 16,2 0 0-16,2-5 0 15,1-8-2048-15,2-2-368 0,-1-2-64 0,5-2-16032 0</inkml:trace>
  <inkml:trace contextRef="#ctx0" brushRef="#br0" timeOffset="-186402.85">7844 11350 44223 0,'-19'-6'3936'0,"-1"-2"-3152"16,2-3-624-16,3 4-160 0,3 0 160 0,5 2 0 15,7 5 0-15,0 0 0 0,0 0-160 0,7 2-176 0,6 3 48 0,11 0 0 31,3-2-2592-31,3-1-512 0</inkml:trace>
  <inkml:trace contextRef="#ctx0" brushRef="#br0" timeOffset="-185421.09">11228 10345 28559 0,'-15'-25'2544'0,"11"11"-2032"0,1-1-512 0,1-1 0 0,-1-1 176 0,3 2-176 15,0 2 192-15,0 2-192 0,-4 4 272 0,4 7-48 16,0 0-16-16,0 0 0 0,-5 8-16 0,-1 7 0 16,-3 8 0-16,-1 9 0 0,-3 7-32 0,0 10-16 15,-1 5 0-15,-7 38 0 0,-1 7-144 0,-1 0 160 16,-1 3-160-16,0 0 160 0,-1-1-160 0,-1-2 0 16,1-8 0-16,3-13 128 0,1-10-128 0,4-11 192 15,2-10-192-15,2-11 192 0,3-7 864 0,1-6 176 16,3-7 48-16,2-7 0 0,4-9-80 0,0 0-16 15,0 0 0-15,-1-16 0 0,1-7-288 0,2-4-64 16,1-3-16-16,2-6 0 0,1-2-480 0,3-5-80 16,1-2-32-16,4-7 0 0,0-4-224 0,5-8 128 15,2-3-128-15,3-3 0 0,2-6 128 0,5 2-128 16,7-1 0-16,4 7 0 0,2 8 0 0,3 6 0 16,3 6 0-16,-12 23 0 0,5-2-160 0,3 5 160 0,1 5-128 0,-1 4 128 15,-3 5-128-15,-2 4 128 0,-3 4-128 0,-6 6 128 16,-7 6-128-16,-7 6 128 0,-7 5-128 0,-7 2 128 15,-8 8-144-15,-4 3 144 0,-8 0-160 0,-2-1 160 16,-3-2-144-16,-6 0 144 0,-2-5-128 16,-2 0 128-16,0-5 0 0,1-1 0 0,2-2 0 0,6-2 0 15,4-3 0-15,4 0 0 0,4-1 0 0,3 0 128 16,7 0-128-16,4-4 0 0,4 2-176 0,4-4 176 0,5 2 0 16,3 0 0-16,4 4-128 0,2 1 128 15,-2 3 0-15,4 2 0 0,-4 2 0 0,-1 2 0 0,-1 1 0 0,-3 5-144 16,-4-1 144-16,-4 1 0 0,-3 2 0 0,-4-1 0 15,-7-3 0-15,-1 1 0 0,-4-5 0 0,-6 3 0 16,-4-4 0-16,-5 1 128 0,-6-4 240 0,-6-2 48 16,-5-2 16-16,-4 0 0 0,1 0-80 0,-4-2-16 15,-2-6 0-15,-1-1 0 0,2-4-192 0,2-3-144 16,3-1 192-16,-13-12-192 16,10-4-672-16,12-3-240 0,8-3-48 0,11-2-16 15,7-1-928-15,12 4-176 0,10-4-32 16,10 2-9248-16,8-3-1840 0</inkml:trace>
  <inkml:trace contextRef="#ctx0" brushRef="#br0" timeOffset="-185117.15">12247 10973 26719 0,'-4'-7'2368'0,"-1"1"-1888"16,-1-4-480-16,-2 3 0 0,0 1 2112 0,-4 3 336 15,-2 3 64-15,-4 4 16 0,-3 5-1456 0,-3-1-304 16,-2 3-48-16,-2 6-16 0,-1 0-272 0,0 3-64 0,2 2-16 0,0 5 0 15,6-4-160-15,3 0-48 0,5 2 0 0,4-1 0 16,4-2 16-16,5-4 0 0,4-2 0 0,5-2 0 16,5-6 32-16,5-2 0 0,4-6 0 15,2-2 0-15,2-3 48 0,1-2 16 0,0-5 0 0,-1-2 0 16,-3 0-16-16,0-3 0 0,1 1 0 0,-3-1 0 16,-3 1-64-16,-1 3-16 0,-2 3 0 0,-3 0 0 0,-3 6-160 15,-1 1 0-15,-1 3 0 0,-8 0 0 0,6 5 0 0,-1 7 0 16,-2-1 0-16,-2 4 0 0,-1 2 0 0,0-1-144 15,0 1 144-15,1-2 0 16,2 0-1712 0,1-2-224-16,-2-1-48 0,3-1-16 0,2-5-1712 0,0-3-320 0</inkml:trace>
  <inkml:trace contextRef="#ctx0" brushRef="#br0" timeOffset="-184801.81">12899 10734 30399 0,'-10'5'1344'0,"5"2"288"0,-1 1-1312 16,-2 7-320-16,-1 3 0 0,-3 4 0 0,-4 6 624 0,-2 1 48 16,-1 1 16-16,-1 3 0 0,-2-1 240 0,0-1 48 15,-1 0 16-15,1 0 0 0,0-7-160 0,5-1-16 16,3-3-16-16,2-2 0 0,3-7-288 0,3 0-48 16,6-11-16-16,0 0 0 0,0 0 112 0,6-3 16 15,5-5 0-15,1-2 0 0,2-2-48 0,1-6 0 16,3 0 0-16,3-2 0 0,-2-2-272 0,2-1-64 15,1 2-16-15,2-1 0 0,3 2-176 0,-1 2 0 16,1 3 144-16,0 2-144 0,-2 7 0 0,-2 2 0 0,-3 2 0 0,-2 6-128 16,-1 3 128-16,-3 4-160 0,-5 0 160 15,-2 5-160-15,-3-1-64 0,-3 3-16 0,-2 0 0 0,-3 2 0 16,-3-1-432-16,0 4-96 16,0-2 0-16,0 0-16 0,2-1-2208 15,3-1-432-15,0-4-96 0,5-3-6656 0,2-4-1328 0</inkml:trace>
  <inkml:trace contextRef="#ctx0" brushRef="#br0" timeOffset="-184317.36">13809 10880 14735 0,'7'-19'1312'0,"-1"-3"-1056"15,2-2-256-15,-2 1 0 0,1 1 3248 0,-5 3 592 16,1 2 112-16,-6 0 16 0,1 3-2496 0,-5 6-496 16,-2 2-96-16,-3 4-32 0,-6 3-464 0,-6 6-112 15,-7 2-16-15,-3 7 0 0,-3 3 112 0,-1 6 16 16,-7 2 0-16,-2 6 0 0,2 4 192 0,-1 2 32 16,1 4 16-16,5 2 0 0,-1 4-240 0,7 3-64 15,4-6 0-15,7 0 0 0,6-7-144 0,5-4-48 16,6-5 0-16,6-6 0 0,6-5 144 0,4-5 32 15,7-2 0-15,6-8 0 0,4-7 464 0,2-7 80 16,4-5 32-16,2-7 0 0,4-3-32 0,1-7 0 0,2-4 0 16,0-3 0-16,0-6-304 0,-1 0-64 0,-3-10-16 0,0-7 0 15,-1-6-176-15,-2-7-32 0,-2-6-16 0,3-8 0 16,-2-9-112-16,1 0 0 0,0-3-128 0,1 5 192 16,1 9-192-16,-4 9 144 0,-4 13-144 0,-4 12 128 15,-4 8 0-15,-5 12 0 0,-2 8 0 16,-5 7 0-16,-4 7 0 0,-5 11-128 0,0 0 192 0,-7 15-64 0,-5 10-128 0,-7 7 0 15,-4 9 0-15,-7 7 0 0,3-2 0 0,-5 10-176 16,-2 10 176-16,-8 8-128 0,-1 6-80 0,-2 6-16 16,1 4 0-16,2 2 0 15,4-2-384-15,6-2-80 16,3-4-16-16,7 0 0 0,6-9-96 0,-3 59-32 0,13-31 0 0,15-18-12288 16,9-10-2448-16</inkml:trace>
  <inkml:trace contextRef="#ctx0" brushRef="#br0" timeOffset="-183304.84">23672 11275 4607 0,'-10'-5'192'0,"5"2"64"0,-3 0-256 0,-3-2 0 16,-1-1 0-16,0 4 0 0,-4-2 3744 0,-1 0 704 16,0 4 144-16,1 0 16 0,-1 0-2352 0,1 0-464 15,-1 0-112-15,0 4-16 0,0-1 16 0,3-1 0 16,-2-1 0-16,2 3 0 0,0 0-400 0,2 1-96 15,3-1-16-15,0-1 0 0,1 2-208 0,2 0-32 16,6-5-16-16,0 0 0 0,0 0-224 0,6 3-48 16,7-1-16-16,5-1 0 0,6-1 16 0,8-1 16 15,7 1 0-15,4-2 0 0,3 1-240 0,5 0-48 16,1 1-16-16,2 0 0 0,-1-1-144 0,4-1-16 16,2 2-16-16,0-2 0 0,0 1 16 0,-3-3 16 15,-5 1 0-15,-4 2 0 0,-3-2-64 0,-5 0-16 16,-4-2 0-16,-6-1 0 0,-5 5-128 0,-3-3 160 15,-5 2-160-15,-2-2 160 0,-4 1-160 0,-2 1 128 16,-8 2-128-16,0 0 128 0,0 0-128 0,0 0 0 16,0 0 0-16,0 0 0 0,-4-4-128 0,-2 0-16 0,3-1 0 0,-2 0 0 31,-5 0-384-31,2-3-80 0,-2 3-16 0,-1 2 0 16,-2-3-1216-16,0 0-240 0,1 1-48 0,-1 4-16 15,1-3-720-15,2 0-144 0,1 2-16 0,-2-2-11040 0</inkml:trace>
  <inkml:trace contextRef="#ctx0" brushRef="#br0" timeOffset="-182985.07">23835 11250 31439 0,'0'0'1392'0,"0"0"288"0,0 0-1344 0,0 0-336 15,4-4 0-15,-4 4 0 0,0 0 576 0,0 0 64 16,0 0 0-16,7 5 0 0,0-1 256 0,-4 5 64 15,1-2 16-15,-4 5 0 0,-1-1 80 0,-2 6 16 16,1 3 0-16,-3 5 0 0,-2 2-256 0,1 5-48 16,-1 2-16-16,-1 3 0 0,-1 4-112 0,-1 6-32 15,0-1 0-15,-1 3 0 0,0 1-160 0,1 0-48 16,0 0 0-16,0-4 0 0,-1 1-160 0,1-5-48 16,1 2 0-16,2-4 0 0,-1-3-64 0,2-2-128 15,-1-1 176-15,5-2-176 0,-2-3 144 0,1 1-144 16,1-6 0-16,2 0 144 0,1-4-144 0,3-1 0 15,1-2 144-15,1-4-144 0,2-3 0 0,0 0-320 16,1-4 64-16,-1-3 16 16,1-1-1504-16,0 0-304 0,1-4-64 0,-1 1-16 15,-2 0-1504-15,-1-2-288 0</inkml:trace>
  <inkml:trace contextRef="#ctx0" brushRef="#br0" timeOffset="-182668.6">23290 12380 13823 0,'-16'-5'1216'0,"11"2"-960"0,0-2-256 0,0 2 0 16,5 3 4912-16,0 0 928 0,0 0 192 0,0 0 48 0,0 0-3888 0,0 0-768 15,8-2-144-15,6 1-48 0,2-2-16 16,7 0 0-16,4 0 0 0,7 0 0 0,8-1-384 0,5 2-64 16,6 0-32-16,3 0 0 0,4-1-384 0,0 1-80 15,-2 1-16-15,2 1 0 0,1-2 48 0,-1 4 0 16,-2-1 0-16,-3 3 0 0,-3-2 16 0,-4 1 16 15,-12-2 0-15,0 2 0 0,-3-1-208 0,-3 1-128 16,1-1 160-16,-3 1-160 0,-2-1 128 0,0 0-128 16,-3-2 0-16,3 0 144 0,-3 1-144 0,-4-1 0 15,-4 0 0-15,-3-1 0 0,-4 1-192 0,-8 0-32 16,0 0 0-16,0 0 0 16,0 0-352-16,0 0-64 0,0 0 0 0,-8-6-16 15,-1 1-1552-15,0 2-304 0,-1-1-64 0,-5-1-16000 0</inkml:trace>
  <inkml:trace contextRef="#ctx0" brushRef="#br0" timeOffset="-180232.17">22412 12930 7359 0,'-8'-4'656'0,"-1"-1"-528"16,-1 1-128-16,-2 2 0 0,4 0 2368 0,-2 1 448 16,1 1 96-16,2 1 16 0,-3-1-1024 0,10 0-208 15,-8 4-32-15,8-4-16 0,0 0-352 0,11 7-64 16,7-1-16-16,9-3 0 0,8-3 128 0,14-2 0 16,8 1 16-16,9-3 0 0,5-5-368 0,11 3-80 0,8-4-16 0,9 2 0 15,9-3-448-15,4 4-80 16,4 0-32-16,4 3 0 0,6 4-80 0,3 2 0 0,-5 1-16 0,3 5 0 15,2-2-64-15,-10 4-16 0,-7-1 0 0,-33 0 0 16,5 1 16-16,-3 3 0 0,-5 1 0 0,-6-3 0 16,-8 2-176-16,-7 0 192 0,-8-2-192 0,-9-1 192 15,-3 0-64-15,-9-3-128 0,-4-1 192 0,-7 2-64 16,-6-4 0-16,-9-4 0 0,0 0 0 0,0 0 0 0,-10 3 64 0,-7-1 0 16,-4-2 0-16,-6 0 0 0,-6-2 0 0,-9 0 16 15,-9 1 0-15,-8-3 0 0,-8-4 64 0,-5 3 16 16,-4 1 0-16,-39-3 0 0,5 3-48 0,-1 1-16 15,-1 1 0-15,2 2 0 0,-1 2-80 0,-1 1-16 16,-6 1 0-16,6 1 0 0,7 0 0 0,5 1-128 16,5 4 192-16,4-6-64 0,5 0 112 0,11 1 16 15,11 0 0-15,9 0 0 0,8 3-48 0,11-3 0 16,8-3 0-16,8 4 0 0,10 0-208 0,10-6 0 16,0 0 128-16,14 6-128 0,9 2 0 0,11 1 0 15,11-3 0-15,14 4 0 0,16-3 0 0,10 0-160 16,11 1 160-16,6 1-128 0,6-3 128 0,7 2-128 15,5 1 128-15,0-6-128 0,-4 4 128 0,2 0 0 16,1-1 0-16,-37-4 0 0,5-2 0 0,2 1 0 16,0 1 0-16,-3-2 0 0,-5-2 0 0,-7-1 0 15,-9-1 0-15,-9-3 128 0,-8 1-128 0,-10 1 128 16,-7 1-128-16,-10-1 128 0,-8 1 0 0,-5 2 0 0,-8 2 0 0,-9-3 0 16,-9-1-128-16,-9-1 128 0,-10 3-128 15,-10-1 128-15,-11-1-128 0,-9-1 144 0,-10 1-144 16,-41 3 160-16,2 0-160 0,-6 1 160 0,-5-3-160 0,-4 3 160 15,-2 3-160-15,-4 2 128 0,-7-1-128 0,5-2 128 16,6-2-128-16,7 3 0 0,7 1 144 0,13-2-144 16,13 2 0-16,16-3 144 0,11-1-144 0,14 0 0 15,13 0 256-15,15 0-64 0,12-1-16 0,12 1 0 0,12 3-48 0,12-3-128 16,10-2 192-16,10 1-64 16,9-3-128-16,14 4 0 0,11 3 0 0,13-2 0 0,6-2 0 0,8 1-144 15,3 0 144-15,7 0 0 0,4 1-144 0,-1 0 144 16,-3-2 0-16,2 4-144 0,2-1 144 0,-38-2 0 15,3 1 0-15,-1-1 0 0,-5-1 0 0,-4 0 0 16,-7 1 0-16,-7-3 0 0,-9-3 0 0,-10 0 0 16,-11 1 0-16,-7-4 128 0,-8 1-128 0,-8-1 0 15,-10 3 0-15,-8-4 128 0,-10 2-128 0,-10-3 0 16,-10 0 128-16,-30-4-128 0,-6 0 0 0,-9 2 144 16,-11 2-144-16,-9-2 0 0,-11 3 176 0,-7 1-176 15,-5 0 160-15,-5 3-160 0,-2 2 160 0,3-1-160 16,2-2 160-16,5 4-160 0,5 4 160 0,16 0-160 15,9 0 160-15,11 2-160 0,9 1 224 0,11 0-48 16,12-1-16-16,25 1 0 0,6-1-160 0,10 2 160 16,5-1-160-16,12-1 160 0,10 3-160 0,13-1 0 15,12-2 0-15,12-1 0 0,8 4 0 0,13 0 0 16,14 0 0-16,8 1 0 0,9 2-144 0,7-1 144 0,6 4 0 16,1-3 0-16,0 3 0 0,-2-1-128 0,0 1 128 15,-6-1 0-15,-2 2 0 0,-10-6 0 0,-11 1 0 0,-11-7 0 16,-12-1 0-16,-12-4 0 0,-10 1 0 0,-11-2 0 15,-8-1 0-15,-10-1 0 0,-11 0 144 16,-9-1-144-16,-11 0 128 0,-11-2-128 0,-11 1 0 0,-14-3 128 16,-16 1-128-16,-11 0 0 0,-10-3 0 0,-10 5 0 15,-15-3 0-15,-4 6 0 0,-5-2 128 0,-4 3-128 0,-4 1 0 16,6-1 0-16,7 5 0 0,11-1 0 0,8-2 128 0,12 2-128 16,11 0 128-16,13 1-128 15,13 0 0-15,12-1 0 0,12-2 0 0,12 3 0 0,9 0-144 0,7 0 144 16,22 3 0-16,12 0 0 0,12 4-176 0,13-2 176 15,8 3-160-15,16 2 160 0,14 2-176 0,10 0 176 16,8 1-192-16,8 3 192 0,7-1-304 0,0 2 48 16,-1-4 16-16,1 1 0 0,-2 0-16 0,-5-6-16 15,-7 0 0-15,-7-5 0 0,-7-1 272 0,-7-2 0 16,-7-2-128-16,-11-3 128 0,-10-6 0 0,-13 2 0 16,-7-3 0-16,-12 0 0 0,-11 1 128 0,-9-3-128 15,-10-1 176-15,-7 2-176 0,-10 0 208 0,-10-2-64 16,-8-3-16-16,-12 2 0 0,-11-2-128 0,-10 1 0 15,-9 2 0-15,-44-3 0 0,-10 0 0 0,-5 4 0 16,-2 6 0-16,-6-1 0 0,-2 4 0 0,-1 3 0 16,2 1 128-16,5 2-128 0,7 1 0 0,10 4 0 15,11 4 0-15,13-1 0 0,10 2 0 0,14 3 0 16,12 0 144-16,14-2-144 0,14-1 0 0,13 3 0 16,12 0 0-16,13 0 128 0,14 0-128 0,13 0 0 15,11-4 0-15,14 1 0 0,13 0 0 0,14-2 0 0,12 2 0 0,9-3 0 16,5 1 0-16,5-2 0 0,6 2-144 0,-2-2 144 15,-2-5-176-15,-4 1 48 0,-4-1 0 0,-9 0 0 32,-12-5-1008-32,-8-1-192 0,-13-1-32 0,-9-4-16 15,-9 2-1312-15,-6-5-256 0</inkml:trace>
  <inkml:trace contextRef="#ctx0" brushRef="#br0" timeOffset="-179698.9">23745 13723 20271 0,'0'0'1792'0,"0"0"-1424"0,-3-4-368 0,2-2 0 16,1-3 1360-16,0 0 208 0,1-2 32 0,2-3 16 16,2-2 272-16,1 0 48 0,3-4 16 0,1-3 0 15,0-1-768-15,7-4-160 0,2 2-16 0,2-3-16 16,2 1-288-16,3 1-64 0,2 3-16 0,2 3 0 16,5 3-192-16,-4 6-48 0,2 2 0 0,-1 5 0 15,-3 4-384-15,-2 3 0 0,-3 6 128 0,-2 9-128 0,-3 7 0 0,-3 5 0 16,-3 8 0-16,-3 3 0 15,-2 1 0-15,-3 5 0 0,-2 1-176 0,-3 4 176 0,-2 0 0 0,0-1 0 16,-5 0 0-16,2-2 0 0,0-1-176 0,1-6 176 16,1-3-208-16,-1 9 80 15,1-10-496-15,3-9-80 0,0-1-32 0,2-12 0 16,-1-6-2144-16,-1-9-448 0,0 0-64 16,10-15-32-16</inkml:trace>
  <inkml:trace contextRef="#ctx0" brushRef="#br0" timeOffset="-179161.01">23986 13668 14735 0,'-19'-3'640'0,"11"1"160"0,1-1-640 0,-1 5-160 16,1 3 0-16,0 5 0 0,-3 1 4976 0,2 4 960 16,-2 5 192-16,3 3 32 0,0 4-4992 0,2-2-992 15,1 4-176-15,2 6 0 0,2 0 0 0,0 3 0 16,1 6 0-16,3 15 0 0,4-7 0 0,2 1 0 15,2-4 0-15,4 5 0 0,1-4 176 0,6 2-176 0,4-2 160 16,5 3-160-16,3 2 0 0,5 0 0 0,3-2 0 0,-2-1 0 16,1 0 0-16,2-1 0 0,2 1 0 0,5-3 0 15,3-2 208-15,7 2-48 0,5-2-16 0,2 0 0 16,-3-7 112-16,0-2 32 0,-1-4 0 0,5-2 0 16,3-2 128-16,7-4 32 0,4-2 0 0,-2 0 0 15,-5-5-160-15,5-1-32 0,1 0 0 0,6-2 0 16,5 0-96-16,-3-2-32 0,-4 1 0 0,2 3 0 0,-1-2-128 15,4 3 0-15,1 0 0 0,-3 2 128 0,-6 0-128 16,1 1 0-16,-1-2 0 0,1 2 0 0,2-2 0 0,-2-1 0 16,-2-2 0-16,-2 0 0 0,0 0 0 0,2 1 0 15,2 0 0-15,3-3 128 0,-5-1-128 0,2-4 0 16,0 0 0-16,1 2 128 0,3-5-128 0,-3 3 0 16,-2-5 0-16,-3-3 0 0,-4 2 0 0,0-2 128 15,-1 3-128-15,-23-2 0 0,6-2 0 0,-1 0 128 16,-4 3-128-16,-1-1 0 0,-1-2 176 0,-1 3-48 15,-4 0-128-15,16-2 192 0,-8-1-192 0,-5 2 0 0,-6 1 0 0,-6 1 0 16,-7 0 0-16,-3-4 0 16,-4 3 0-16,-1 0 0 0,-6 0 0 0,-2-3 0 0,-4 1 0 0,-1 0 0 15,-9-2 0-15,9 1 0 16,-9-1 0-16,0 0 0 0,0 0-176 0,5-4-16 0,-2-2-16 0,-5-1 0 31,2 7-560-31,-3-5-128 0,-4-2 0 0,7 7-16 16,-7-9-2048-16,2-1-416 0,5 10-80 0,-2-12 0 0</inkml:trace>
  <inkml:trace contextRef="#ctx0" brushRef="#br0" timeOffset="-178816.52">29634 15289 24191 0,'0'0'1072'0,"0"0"208"0,0 0-1024 0,0 0-256 0,0 0 0 0,0 0 0 0,0 0 736 0,9-1 96 16,1-3 0-16,4 1 16 0,7 3 576 0,5 0 112 16,4-1 32-16,6 1 0 0,3-4-288 0,6 3-64 15,3 2-16-15,0-2 0 0,1-1-464 0,-1-1-96 16,2-1 0-16,-2 4-16 0,0-2-224 0,-2-2-32 15,-3-1-16-15,0 1 0 0,-1 0-144 0,-2 0-16 16,-8-1-16-16,-3 3 0 0,-3-3-176 0,-1 3 128 16,-5 1-128-16,-2 1 128 0,-3 0-128 0,-2 1 0 15,-3 1-160-15,-10-2 160 16,0 0-624-16,0 0-16 0,0 0-16 0,-4 14 0 16,-6-2-2224-16,-7-3-432 0</inkml:trace>
  <inkml:trace contextRef="#ctx0" brushRef="#br0" timeOffset="-178524.54">30091 15358 18431 0,'0'0'1632'0,"0"0"-1312"0,-1 7-320 0,0 6 0 15,-4-1 3328-15,-2 5 576 0,0 7 128 0,-3 3 32 16,-2 5-3008-16,-1 5-608 0,-1 5-112 0,2 3-16 15,-1 4 528-15,0 0 112 0,1 1 32 0,-1 2 0 0,0 1-32 0,0 2 0 16,-2 0 0-16,-3-1 0 0,1 1-336 16,-1-4-80-16,4-2-16 0,-1 0 0 0,1-7-160 0,1 1-48 15,1-6 0-15,0-4 0 0,0-1-80 0,2-2-32 16,2-4 0-16,1 0 0 0,1-2-80 0,-2-2-128 16,2-3 176-16,-1-1-176 0,2-5 0 0,1-2-176 15,-1-6 0-15,5-5 0 16,0 0-1280-16,0 0-256 0,0 0-48 0,-9-1-16 15,2 0-1296-15,-2-3-256 0,-1-1-48 0</inkml:trace>
  <inkml:trace contextRef="#ctx0" brushRef="#br0" timeOffset="-178280.51">29196 16657 29487 0,'0'0'2624'0,"0"0"-2112"15,8-5-512-15,4 1 0 0,3-1 1456 0,5 1 176 0,4-2 32 0,9 2 16 16,11 3-336-16,3-2-80 15,8-2-16-15,1 2 0 0,4 1 96 0,10 1 32 0,6-3 0 0,6-4 0 16,4 3-304-16,-2-3-64 0,-1 3-16 16,2 1 0-16,4 2-224 0,2-1-32 0,0 1-16 0,-5 2 0 15,-3 1-336-15,-2 2-80 0,-2-1-16 0,-2 2 0 16,-3 2-288-16,-7 2 160 0,-6 0-160 0,-6 1 128 16,-8-4-128-16,-5 1 0 0,-5 2 0 0,-3-2 0 15,-2 2-144-15,-5-3-64 0,-7 0-16 0,-5-3 0 16,-3 3-1264-16,-12-5-256 0,0 0-48 15</inkml:trace>
  <inkml:trace contextRef="#ctx0" brushRef="#br0" timeOffset="-177271.67">5139 14992 16575 0,'-9'0'1472'0,"9"0"-1168"16,0 0-304-16,0 0 0 0,0 0 3424 0,8-5 624 15,3-3 128-15,5 4 32 0,3-1-2320 0,5 1-464 16,4-3-80-16,4 0-32 0,2 3-384 0,4-3-80 16,4 0-16-16,4 4 0 0,2-2-240 0,4 1-48 15,3 0-16-15,3 1 0 0,-2-4-272 0,-1-1-48 16,-3 2-16-16,-4-3 0 0,-2 3-192 0,-15-1 128 16,-1 3-128-16,-1 1 0 0,-2 1 0 0,1 2-192 15,-6-2 16-15,5 2 0 16,-6 2-1520-16,-5 1-304 0,-3 6-64 0,-7 0-9008 15,-6 6-1808-15</inkml:trace>
  <inkml:trace contextRef="#ctx0" brushRef="#br0" timeOffset="-177009.17">5868 14950 34031 0,'0'0'1504'0,"0"0"320"0,0 0-1456 0,0 0-368 0,0 0 0 0,0 0 0 16,0 0 448-16,0 0 32 0,0 0 0 0,7 9 0 15,-4 2 544-15,-2 4 128 0,-2 3 0 0,-2 4 16 16,-2 2-384-16,0 5-80 0,-1 0 0 0,-1 7-16 0,0 5-304 0,0 2-64 16,-2 5-16-16,3 4 0 0,1 0-304 0,1 3 128 15,0 1-128-15,0 1 0 0,-2 0 128 16,4 6-128-16,-3-5 0 0,-1 1 0 0,1-1 0 16,2-6 0-16,-1-6 0 0,0 1 0 15,0-3 0-15,2-14 0 0,-2-2 0 0,-3 12 0 16,0-7-480-16,4-5-96 0,-2 2-32 0,-1-9 0 15,-2-2-1152-15,2-2-224 0,1-1-64 0,-2-3 0 16,0-7-368-16,0 1-80 0,1-1 0 0</inkml:trace>
  <inkml:trace contextRef="#ctx0" brushRef="#br0" timeOffset="-176775.35">5021 16417 23951 0,'-31'7'1056'0,"19"-3"224"0,-1 0-1024 0,2-2-256 15,2 1 0-15,4-2 0 0,5-1 3280 0,0 0 608 16,0 0 112-16,12 1 32 0,7-2-2272 0,8 0-448 16,9-3-96-16,4-4 0 0,9 1-416 0,0-5-80 15,5 1-16-15,2-2 0 0,3-1-144 0,6-1-48 16,5 0 0-16,0 2 0 0,0-1-48 0,23-5-16 16,-15 2 0-16,-6 3 0 0,-9 7-192 0,-21-1-32 0,1 4-16 0,-1 1 0 15,-2-3-208-15,-3 3 0 0,-7 0 0 0,-2 2 0 31,-1 1-1600-31,-4 0-256 0,-3 1-48 0,4 3-18128 0</inkml:trace>
  <inkml:trace contextRef="#ctx0" brushRef="#br0" timeOffset="-175812.62">7206 15173 13823 0,'0'0'608'0,"-4"-6"128"0,4 6-592 0,0 0-144 0,-4-6 0 0,4 6 0 16,0 0 2800-16,0 0 528 0,0 0 96 0,0 0 32 15,0 0-1712-15,0 0-336 0,0 0-64 0,0 0 0 16,0 0-416-16,0 0-80 0,0 0-16 0,11 6 0 0,-3 0-224 0,4 6-48 15,-2-5-16-15,3 5 0 16,3 3-80-16,2 2-16 0,2 0 0 0,2 3 0 0,0-1-80 16,-1 0-32-16,0 5 0 0,1 1 0 0,1-2-48 0,0 0-16 15,0 0 0-15,0-1 0 0,-3-2-144 0,1 0-128 16,-1 1 144-16,0 0-144 0,2 2 192 0,-6-5-48 16,4 1-16-16,-1 1 0 0,0 2 64 0,2 1 16 15,2 2 0-15,-1-1 0 0,1-1-48 0,-2 1-16 16,1-2 0-16,7 8 0 0,-2-4-144 0,-3-2 128 15,-4-2-128-15,-1-2 128 0,-1-2-128 0,-1-2 0 16,0 1 0-16,-4-6 128 0,1 1-128 0,0-3 0 16,1-1 144-16,-2 0-144 0,-4 0 128 0,1-3-128 15,2 0 128-15,-1 1-128 0,1-2 128 0,-4-1-128 16,1 2 128-16,-2 0-128 0,0-1 128 0,1-2-128 16,1 1 128-16,-2 0-128 0,-7-3 128 0,7 3-128 15,-1 1 160-15,3-2-160 0,-9-2 128 0,0 0-128 0,8 2 0 0,-8-2 0 16,6 1 128-16,-6-1-128 0,0 0 0 0,8 1 144 15,-8-1-144-15,6 3 0 0,-6-3 0 0,8 1 0 16,-8-1 0-16,7 0 0 0,-7 0 0 0,7 1 0 0,-7-1 0 16,0 0 0-16,7-1 0 0,-7 1 0 15,7 0 0-15,-7 0 0 0,0 0 0 0,0 0 128 0,0 0-128 16,0 0 192-16,0 0-192 0,0 0 192 0,0 0-192 16,0 0 0-16,0 0-192 0,0 0 192 0,0 0-144 0,0 0 144 15,0 0 0-15,0 0 0 0,0 0 0 0,0 0 0 16,0 0 0-16,0 0 0 0,0 0 0 0,-7 0-128 15,1 0 128-15,6 0 0 0,-6 0 0 0,6 0 0 16,-12 3 0-16,12-3 0 0,-9 3-160 0,9-3 160 16,0 0-128-16,-10-2 128 0,10 2-352 0,-10-3 16 15,4-1 0-15,6 4 0 16,0 0-1072-16,-7-3-224 0,1 0-32 0,-1-3-16 16,1-1-1408-16,0 4-288 0</inkml:trace>
  <inkml:trace contextRef="#ctx0" brushRef="#br0" timeOffset="-174927.58">8136 16071 12895 0,'0'0'1152'16,"0"0"-928"-16,0 0-224 0,0 0 0 0,0 0 1488 0,0 0 256 15,0 0 48-15,0 9 16 0,0-9-736 0,0 0-160 16,0 0-16-16,0 0-16 0,0 0 0 0,0 0 0 16,0 0 0-16,0 0 0 0,0 0 160 0,0 0 48 15,0 0 0-15,-5-4 0 0,5 4-16 0,-2-12 0 16,1 1 0-16,1 1 0 0,0-3-32 0,2 2 0 16,1-3 0-16,-1-2 0 0,1-1-272 0,-1-2-48 15,2-2-16-15,-4-4 0 0,3-1-128 0,-1-7-16 16,1 2-16-16,-1-4 0 0,2-3-64 0,0 10-16 15,0-6 0-15,1-2 0 0,0-2-208 0,0-4-64 16,1 2 0-16,1 0 0 0,0-3-192 0,0 0 144 16,-1 2-144-16,2-2 128 0,-1 2-128 0,0 0 128 15,-1-4-128-15,-1 3 128 0,0-3-128 0,-1 5 0 16,-2-1 0-16,1-1 128 0,0 5-128 0,-2 3 0 16,0 6 0-16,0 0 0 0,-1 4 0 0,0 1 0 0,0 4 0 15,-1 3 0-15,0 3 0 0,0 0 0 0,-2 1 0 0,0 1 0 16,3 11 0-16,0 0 0 0,-2-4 0 0,2 4 0 15,-6-8 0-15,6 8 0 0,0 0-144 16,0 0 144-16,0 0 0 0,-4 0-128 0,4 0 128 0,-7 7 0 16,2-3 0-16,0-1 0 0,5-3 0 0,-5 7 0 15,0 2 0-15,0-3 0 0,0 3 0 0,0-3 0 0,0 2 0 0,-2-2 0 16,1 6 0-16,0-2 0 0,-1 3 0 16,1-1 128-16,-2 1-128 0,1 1 0 0,-3 1 128 0,-1 2-128 15,0-1 0-15,0 5 144 0,-7-1-144 0,1 4 192 16,-1 4-192-16,-1-1 192 0,-2 1-64 0,-2 2-128 15,-1 0 192-15,-2 3-64 0,0 0 32 0,-4 0 0 16,-1 2 0-16,-1 2 0 0,-3-1 96 0,-12 13 32 16,4-4 0-16,4-1 0 0,6-2-32 0,-2-1-16 15,0 0 0-15,1-3 0 0,2-1 80 0,1-1 0 16,2 0 16-16,0 0 0 0,0-3-144 0,2-2-48 16,3 2 0-16,-2-1 0 0,2 1 0 0,2-2 0 0,2-7 0 15,2-1 0-15,1 0 0 0,3-3 0 0,0 2 0 0,1-5 0 16,0 1-144-16,3-1 160 0,-1-3-160 0,4-5 160 15,2 0-32-15,0-3-128 16,1 3 192-16,0 0-64 0,2-6-128 0,2-3 192 0,0 0-192 0,0 0 192 16,-3 8-192-16,3-8 0 15,0 0 0-15,0 0 0 0,0 0 0 0,0 0 0 0,0 0 0 0,0 0 0 16,0 0-336-16,0 0-48 0,4-9-16 16,3-2 0-1,-2-1-1696-15,5-2-336 0,1-1-64 0,3 0-17360 0</inkml:trace>
  <inkml:trace contextRef="#ctx0" brushRef="#br0" timeOffset="-174254.91">10459 14853 30111 0,'-7'-11'1344'0,"4"2"256"0,3 9-1280 0,-2-9-320 16,1-3 0-16,-1 6 0 0,2 6 384 0,-7-9 0 0,1 4 0 0,-3-1 0 15,-1-2 240-15,-2 2 48 16,1-4 16-16,-2 5 0 0,-1-2-112 0,-2 1 0 0,-3 1-16 0,-4 3 0 16,-4 2 16-16,-3 3 16 15,-6 3 0-15,-2 5 0 0,-3 2-144 0,-5 3-48 0,-4-1 0 0,-3 7 0 16,0-1-48-16,0 1-16 0,2 5 0 15,2-3 0-15,5 0 112 0,3 3 0 0,4-3 16 0,15-5 0 16,0 2-128-16,2 2-16 0,2-1-16 0,4-2 0 16,1 2-112-16,6-1 0 0,-1 4-16 0,7-5 0 15,3-2-176-15,6 1 0 0,3-1 144 0,7 1-144 16,4 0 128-16,4 1-128 0,5 2 128 0,3-1-128 0,3 0 0 16,4-1 144-16,2 4-144 0,1 0 0 0,1-1 288 15,-2 0-48-15,-2 2-16 0,11 11 0 0,-9-6 128 16,-6 0 32-16,-5 0 0 0,-7-3 0 0,-4-2-128 0,-5-1 0 15,-3 1-16-15,-2 0 0 0,-4-3 80 0,-2 2 32 16,-4-3 0-16,-2 1 0 0,-3-3 32 0,-3 0 0 16,-1-1 0-16,-4-2 0 0,-1 0-16 0,-3 2 0 15,-3-3 0-15,-3 1 0 0,-2 0-96 0,-1-2-16 16,-5-1 0-16,-1-2 0 0,-5 0-64 0,0-2 0 16,1-1-16-16,12-5 0 0,-1 1-176 0,1 1 0 15,0-1 0-15,3-3 0 0,-2-2 0 0,4-1-256 16,2-3 64-16,3-1 16 15,3 1-1024-15,2-4-208 0,2 2-32 0,2-6-16 16,3 2-1488-16,2-5-288 0,3-1-64 0</inkml:trace>
  <inkml:trace contextRef="#ctx0" brushRef="#br0" timeOffset="-173827.81">11443 14143 34095 0,'-7'-11'3024'0,"1"-1"-2416"0,-2-4-480 0,2 5-128 0,0 0 496 0,-2 5 80 15,-2 3 0-15,1 1 16 0,0 2-272 0,-1 5-64 16,-2 3-16-16,1 2 0 0,-2 3 144 15,-2 1 16-15,-3 9 16 0,-1 4 0 0,-1 4 0 0,-2 5 0 16,-1 3 0-16,0 2 0 0,1 1 64 0,-1-4 16 16,1-1 0-16,2 1 0 0,-1-1 0 0,5-4 0 15,2-3 0-15,2-4 0 0,6-7 16 0,1-5 16 16,5-14 0-16,0 11 0 0,4-3 48 0,-4-8 0 16,14 0 0-16,1-4 0 0,3-7-32 0,1-1 0 15,1-3 0-15,1-8 0 0,0-1-240 0,3 0-48 16,-2-5-16-16,-2 2 0 0,-2-2-48 0,-1 5-16 15,-3-2 0-15,-2 5 0 0,-2 1 16 0,-2 6 16 0,-3 6 0 0,-5 8 0 16,0 0-208-16,0 0 0 16,0 0 0-16,-5 10 0 0,-3 5 0 0,-2 5 0 15,-1 3 0-15,-2 3-160 0,-3-3-160 0,0 5-16 16,2-2-16-16,2 6-14736 16,2 2-2944-16</inkml:trace>
  <inkml:trace contextRef="#ctx0" brushRef="#br0" timeOffset="-160247.75">6195 3078 28559 0,'-12'-15'2544'0,"0"-1"-2032"16,3 1-512-16,2 2 0 0,0 3 1728 0,2 0 240 16,0 4 48-16,5 6 16 0,-9 0-1728 0,0 4-304 15,2 2-144-15,0 4 16 0,0 4 0 0,-1 5 0 16,-2 4 0-16,0 6 0 0,0 0 128 0,-3 10 144 16,-2 3-16-16,2 5-128 0,-1 0 272 0,-1 6-48 15,0 3-16-15,-1 9 0 0,1 5-208 0,-3 3 176 16,2 5-176-16,-2 7 160 0,0 7 144 0,-1 8 16 15,-5 4 16-15,-2 6 0 0,0 0 64 0,-3 1 16 0,-1 4 0 16,1-1 0-16,1 1-48 0,5-2-16 0,-1-5 0 0,5-2 0 16,1-7-16-16,2 4 0 0,-2-1 0 15,1-6 0-15,2 1 0 0,0-2 0 0,1-2 0 16,1 4 0-16,0 0-96 0,1-1-32 0,-2-3 0 0,2 1 0 16,2-3-16-16,3 2-16 0,-2-3 0 0,0 2 0 15,1-2-176-15,1 0 160 0,-1-1-160 0,0-2 160 16,1-2-160-16,-1-4 0 0,0 0 144 0,1-3-144 15,-3 1 0-15,-2-4 144 0,-1-5-144 0,-1-2 0 16,0-2 128-16,-2 1-128 0,2-5 0 0,-1-2 0 16,-1-6 144-16,1-3-144 0,0-5 0 0,1-4 144 15,0-5-144-15,3-3 0 0,2-5 0 0,-3-2 0 16,2-7 0-16,1-1 0 0,-1-1 0 0,2 0 0 0,1-4 0 16,-1 0 0-16,0-1 0 0,1-1 0 15,0-2-160-15,1 1 160 0,0-1 0 0,1-3-144 0,5-7 16 16,-4 11 0-16,4-11 0 0,0 0 0 0,1 8-32 0,-1-8 0 15,0 0 0-15,13 3 0 0,1-3 32 0,2-1 0 16,6-3 0-16,6 1 0 0,5-3-16 0,4 1 0 16,4-1 0-16,2-5 0 0,1 5 144 0,6-4-192 15,4 2 192-15,6-1-192 0,5 2 192 0,7 0 0 16,7-3 0-16,1 4 0 0,-1-1 0 0,4 4 0 16,1 1 0-16,3 4-128 0,5 3 128 15,-4 2 0-15,-6 1 0 0,-2 3 0 0,-5 0 0 0,0 4 0 16,0 1 0-16,-3 1 0 0,-6 1 0 0,-5-1 0 15,-5 1 0-15,-4 3 0 0,-3 1 0 0,-4-1 0 0,-3-2 0 0,-3 0 0 16,0-3 0-16,-2 1 0 0,-2 1 0 16,-5 0 0-16,-4-6 128 0,-6 1-128 0,-2 0 128 0,-4-3-128 15,-5 0 128-15,-3-2-128 0,-1-1 160 0,-5-7-160 16,0 0 192-16,0 0-48 0,0 0-16 0,0 0 0 16,-11-1 64-16,0-5 0 0,0-2 0 0,0-6 0 15,-6-2-192-15,1-5 192 0,-1-3-192 0,0-6 192 16,1-2 0-16,-2-3 0 0,-2-1 0 0,1-4 0 15,3 0-192-15,1-7 0 0,0-4 0 0,5-5 0 16,0-3 0-16,2-8 0 0,0-2 144 0,3-3-144 16,1-1 0-16,3-4 0 0,1-6 0 0,3-1 128 15,2-3-128-15,2-2 0 0,1-3 0 0,4-2 0 16,2 0 0-16,3-3 0 0,1-6 0 0,4-3 0 16,1-1 0-16,3-1-128 0,2-8 128 0,3-1 0 15,2 2-160-15,-1 0 160 0,-1 1-192 0,1 2 192 0,0 4-192 16,0-3 192-16,-1 1-192 0,1 3 192 0,-1 3-128 0,-2 2 128 15,0 3 0-15,0 4 0 0,2-3 0 0,-2 6 0 16,-1 3 0-16,-1 2 0 0,-2 3 0 16,-1 4 0-16,-2-1 0 0,-3 6 0 0,-1 0 0 0,-2 2 0 15,0-1 0-15,0 0-160 0,1 4 16 0,-2 2 0 16,-1-2 0-16,3 4 0 0,-1 3-48 0,1 0 0 16,-2 1 0-16,1-2 0 0,0 7 192 0,-1 2-192 15,0 2 192-15,3 2-192 0,-3 0 192 0,2 7 0 16,-1 0 0-16,-1 3 0 0,1 2 0 0,-1 4 0 15,-1-1 0-15,-1 6-128 0,-2 3 128 0,-2 2 0 16,2 2 0-16,-2 2-128 0,-2 4 128 0,-2 0 0 16,-1 1 0-16,-1 2 0 0,1 2 128 0,-1 1-128 15,-2 1 128-15,2 1-128 0,-3 0 0 0,0 9 144 0,-2-9-144 0,2 9 0 16,-4-9 128-16,-1 3-128 0,5 6 0 0,-9-4 0 16,-3-4 160-16,0 2-160 0,-3 2 128 0,-1 0-128 15,-2-1 0-15,-1 1 128 0,-3-1-128 0,-1 3 0 16,-2 0 160-16,-2 1-160 0,-3-1 192 0,-3 2-192 15,-4 2 208-15,-1 1-64 0,-4-1-16 0,-2-1 0 16,-4 3 32-16,-4-1 0 0,-4-1 0 0,-2 3 0 16,-2-1-160-16,-2 0 160 0,-3 0-160 0,-4 5 160 15,-5-3-32-15,-1-2 0 0,2-4 0 0,-4 4 0 16,1 1-128-16,-3 1 128 0,-1 3-128 0,-2-3 128 16,-2 3 0-16,2-1-128 0,1 2 192 0,5 2-64 15,1 2-128-15,-2 1 0 0,0-4 0 0,6-1 128 0,6 2-128 16,5-3 0-16,7 2-160 0,8-4 160 15,7-2-608-15,8-2-32 16,7-1 0-16,9-2 0 0,6-3-2720 0,8 3-544 0</inkml:trace>
  <inkml:trace contextRef="#ctx0" brushRef="#br0" timeOffset="-159649.54">7625 2086 38463 0,'-10'-22'1712'0,"6"11"336"0,1 5-1632 0,3 6-416 16,-10-1 0-16,2 1 0 15,-4 1-320-15,1 5-128 0,-2 5-48 0,-2 1 0 0,-1 1 304 0,-2 4 192 16,-3 0-208-16,-3 4 80 0,-4 4 128 0,-4 3 0 16,-3 5 0-16,-3 1 0 0,-3 1 0 0,-1 0 0 15,3 2 0-15,-1 3 0 0,2 3 208 0,-1-3-16 16,1 0-16-16,0-1 0 0,2-4 96 0,2-1 32 15,-1-2 0-15,1 1 0 0,-2-5 16 0,6-2 16 16,-1 0 0-16,6-2 0 0,3-2-80 0,7-3 0 16,1-2-16-16,5 0 0 0,4-2-112 0,4-3-128 0,5-1 176 15,6 2-176-15,5-3 144 0,7 3-144 16,4-1 0-16,6 0 144 0,2 2-144 0,3 1 0 0,1 0 0 0,6 3 0 16,1-1 0-16,4-1 0 0,0 1 128 0,9-3-128 15,4 0 0-15,5 1 0 0,3 0-192 0,0 0 192 31,-1-1-2768-31,-3-1-432 0</inkml:trace>
  <inkml:trace contextRef="#ctx0" brushRef="#br0" timeOffset="-158777.97">5874 7776 23951 0,'-13'-10'2128'0,"8"1"-1696"15,-3 1-432-15,8 8 0 0,0 0 3424 0,0 0 608 16,0 0 112-16,0 0 16 15,0 0-3712-15,0 0-736 0,0 0-160 0,9 8-16 0,2-1 464 0,0 1 0 16,-1 3 0-16,3-2 0 0,0 4 0 0,3 2 0 16,4 2 0-16,1-1 0 0,-1 0 0 0,3 0 128 15,1 2 0-15,3-3-128 0,-1 2 288 0,6-1-48 16,4-1-16-16,-1 1 0 0,2 0 32 0,1-1 0 16,1-3 0-16,-3-1 0 0,0 2-48 0,0 0 0 0,-2-1 0 0,0 2 0 15,-1-2-208-15,-2-2 176 0,-3 2-176 0,-2-4 160 16,1 4-160-16,-5-5 0 0,-3 4 0 15,-3-5 0-15,0 2 0 0,-5-5 0 0,-11-3 0 0,0 0 0 16,0 0 0-16,0 8 0 0,-5 0 0 0,-5-2 0 16,-3 3 0-16,-3 0 160 0,-5 4-32 0,-5 1-128 15,-2 3 384-15,-7 5-16 0,-3 1-16 0,-3 6 0 16,-7 2 48-16,-3 4 16 0,-6 6 0 0,-3-2 0 16,1 3 0-16,0 1 0 0,2-2 0 0,5 2 0 15,2 1-416-15,7-6-144 0,5 0 0 0,6-3 0 31,5 0-2208-31,7-4-432 0</inkml:trace>
  <inkml:trace contextRef="#ctx0" brushRef="#br0" timeOffset="-152998.28">22355 12742 33231 0,'-20'-18'1472'0,"6"8"304"0,-1-3-1424 0,-2 6-352 0,-1-2 0 0,1 6 0 16,-2 1-128-16,1 2-112 0,-1 1-16 0,2 1 0 15,1 5 16-15,3 2 0 0,1-3 0 0,2 4 0 16,3-2 240-16,2 5-192 0,1-1 192 0,2 2-192 16,4 0 192-16,2 0 0 0,1 3 0 0,1-3 0 15,2-3 0-15,3 2 0 0,3-3 0 0,0-4 0 16,4-3 128-16,7-1 32 0,3-2 0 0,7-1 0 16,4-3 96-16,8-2 0 0,5-4 16 0,7 2 0 15,3-3-48-15,1 1-16 0,1 2 0 0,2-1 0 16,4 1 48-16,5 2 0 0,5-3 0 0,0 5 0 15,-1 4-128-15,-2 2-128 0,4 1 176 0,1 5-176 16,1-2 128-16,1 5-128 0,-3-1 0 0,-2 4 0 16,-4 4 0-16,-3-2 0 0,-1 2 0 0,1 0 0 0,-2-1 0 0,-6 0 0 15,-4-6 0-15,-8 2 0 0,-9 1 0 0,-6-1 0 16,-5-6-176-16,-8-1 176 0,-7-1-192 0,-7-2 192 16,-10-3-192-16,0 0 192 0,0 0 0 0,-11-2 0 15,-6 1 0-15,-6-4 144 0,-6 1-144 0,-5 0 192 16,-11-1-192-16,-8-3 192 0,-10 3-192 0,-4 0 0 15,-4-4 0-15,-3 3 128 0,-2-2-128 0,-9 1 0 16,-9-2 0-16,-4 0 128 0,1-4-128 0,1 2 0 16,1-5 0-16,3 1 0 0,-2-1 0 0,5 0 0 15,7 4 128-15,6 1-128 0,5-1 128 0,5 4 0 0,3 0 0 16,6 5 0-16,4 4 160 0,7 3 32 0,9 3 0 16,11-3 0-16,7 1-176 0,7 3-16 0,12-8-128 0,0 0 192 15,6 10 0-15,10 1-16 0,8-3 0 16,9 0 0-16,11-4-176 0,8-3 160 0,7 0-160 0,6-2 160 15,5 0-160-15,7-2 160 0,8-1-160 0,4 0 160 16,3 1-32-16,1-1 0 0,6-1 0 0,6-3 0 16,7 0 160-16,3-2 32 15,-7 4 0-15,4-4 0 0,3 0-64 0,-3-1 0 0,-5 6 0 0,-7 0 0 16,-1 0-48-16,-3 4-16 0,-5 2 0 0,-8 2 0 16,-8 0 32-16,-7 3 0 0,-5-1 0 0,-9 5 0 15,-4-4-96-15,-6 4-128 0,-4-1 176 0,-7 4-176 16,-4-2 0-16,-6 1 0 0,-5 3 0 0,-7 0 0 15,-3-2-336 1,-6 1-176-16,-3 1-48 0,-5 2 0 0,-7-1-2352 0,-5 2-480 0</inkml:trace>
  <inkml:trace contextRef="#ctx0" brushRef="#br3" timeOffset="145990.12">4539 13900 2751 0,'-11'1'256'0,"4"2"-256"0,-2-1 0 0,1 3 0 16,-1-3 1984-16,0 0 336 0,0 1 80 0,-1 2 16 15,0-3-1648-15,-1 3-320 0,2-1-64 0,1 0 0 16,0 0 176-16,2 1 32 0,-1-3 16 0,7-2 0 16,-7 4 288-16,7-4 48 0,0 0 16 0,0 0 0 15,0 0-128-15,0 0 0 0,0 5-16 0,0-5 0 16,5 5-32-16,2-2 0 0,4-2 0 0,1-1 0 15,3-1 176-15,5-2 16 0,18-3 16 0,0 1 0 16,2 0-144-16,2-3-16 0,2 2-16 0,0-3 0 0,-2 1-368 16,4-3-64-16,3-1 0 0,4 0-16 0,4-2 0 0,6 4 0 15,5-2 0-15,2-1 0 0,-1-2-80 0,3 2-16 16,0-1 0-16,6 3 0 0,3 0-144 0,2-2-128 16,1 0 144-16,-2 2-144 0,-2-2 128 0,2 0-128 15,0 4 0-15,2-3 144 0,3-1-144 0,-5 2 0 16,1-3 144-16,-3 0-144 0,-3 2 144 0,3 1-144 15,4-3 192-15,-2 0-192 0,-3 1 272 0,-1 0-48 16,2-3-16-16,2-1 0 0,3 3 48 0,-1 0 16 16,0 0 0-16,0-1 0 0,0 0-80 0,1 0-32 15,-1 1 0-15,2 0 0 0,-2-2-160 0,-4 0 160 0,-1-1-160 16,-2 1 160-16,2-3-160 0,3 1 128 0,0 0-128 0,-2 0 128 16,-2 1-128-16,-3 0 128 0,-2 2-128 0,4 1 128 15,2 0-128-15,-3 0 0 0,-2-3 144 16,-2 1-144-16,0 1 176 0,2-2-48 0,0 3 0 0,2-1 0 15,-2-3-128-15,1-2 160 0,-4-3-160 0,-2 2 160 16,-3-3-160-16,0 4 0 0,1 1 144 0,1 0-144 16,-2-2 176-16,-1 1-48 0,-2 0 0 0,-4-2 0 15,-1-2-128-15,4 4 128 0,3 1-128 16,0 0 128-16,0-2-128 0,0 2 0 0,-3-1 144 0,0-2-144 16,1 2 0-16,0 0 0 0,3 3 0 0,2-1 128 15,-2-1-128-15,-2-1 0 0,-5 1 0 0,-1-2 0 16,0 1 0-16,0 2 0 0,-3 1 0 0,1 0 128 15,0 2-128-15,1-2 0 0,-3 2 0 0,0-2 0 16,-2 1 0-16,-4-1 0 0,-1 1 0 0,-1 2 0 0,-3-1 0 16,2-2 0-16,2-2 0 0,-1 4 0 0,-4 0 0 0,-1 2 0 15,1 0 0-15,-2 0 0 0,-3 2 0 0,-3 2 0 16,2-2 0-16,-3 2 0 0,1-1 0 0,0 2 128 16,-2 2-128-16,2 3 0 0,1-2 0 0,0 0 0 15,0-5 0-15,0 6 128 0,2 0-128 0,-3-2 0 16,-1-1 0-16,-2 2 0 0,-2 1 0 0,-2 1 0 15,0-1 0-15,-2 1 0 0,-1 1 0 0,0 0 0 16,-1-1 0-16,0 0 0 0,0-1 0 0,0 2 0 16,-2 2 0-16,2-2 128 0,-2 1-128 0,0 0 0 15,1-2 0-15,-1 0 0 0,0 3 0 0,-3 0 144 0,-3-3-144 16,1 2 0-16,2 0 0 0,-1 2 0 0,-2 3 0 16,-1-3 0-16,-4-1 0 0,3 0 0 15,-6 2 0-15,-7-2 0 0,9 3-192 0,-9-3-64 0,0 0 0 0,0 0 0 31,7 9-1680-31,-2 1-352 0,-5-10-64 0</inkml:trace>
  <inkml:trace contextRef="#ctx0" brushRef="#br3" timeOffset="149056.64">6773 16326 10127 0,'0'0'896'0,"0"0"-704"0,0 0-192 0,0 0 0 16,0 0 2240-16,0 0 432 0,0 0 80 0,0 0 0 0,0 0-2128 0,0 0-432 16,0 0-192-16,5-7 160 0,2 0 192 0,-2 3 32 15,-5 4 16-15,9-7 0 0,0 1 288 0,0 0 48 16,0-2 16-16,1 2 0 0,0-2-48 15,-1 0-16-15,3 2 0 0,-2-5 0 0,0 4-240 0,-1-2-64 16,0 1 0-16,0-2 0 0,0 0 128 0,1-4 32 16,0 0 0-16,1 0 0 0,-1-1 32 0,2 1 0 15,-1-4 0-15,3 1 0 0,0-2-96 0,0 3-16 16,0-1 0-16,2-2 0 0,-1 0-96 0,1 0-32 16,0-4 0-16,0 2 0 0,-1-1-48 0,1 2-16 15,-1-1 0-15,0 1 0 0,2 0-96 0,0-1-32 0,4-2 0 0,-2 1 0 16,0-1 16-16,0-1 0 15,0-6 0-15,0 4 0 0,-1-4 16 0,1 1 0 0,0 0 0 0,0 0 0 16,-1 1-48-16,0 0-128 0,0 2 192 16,-1-2-64-16,0 2-128 0,-1 0 128 0,2 2-128 0,-1 4 128 15,-1-1-128-15,1 0 0 0,1 0 144 16,-1 4-144-16,1 0 128 0,0-1-128 0,0-2 128 0,-2 0-128 16,1 1 128-16,-1 0-128 0,0 1 128 0,-1-1-128 15,1-4 208-15,1 1-16 0,-1 2-16 0,1 0 0 16,1 0 0-16,-2 0 0 0,1 1 0 0,-1 1 0 15,-2-1 0-15,0 0 0 0,0 3 0 0,-1-2 0 16,0-1-176-16,-2 1 192 0,0 4-192 0,1 1 192 16,-1-2-192-16,0 2 0 0,-1-1 144 0,0 2-144 15,-1 1 0-15,3-1 0 0,0-1 0 0,-1 2 0 16,0 2 0-16,-1 2 0 0,-3-2 0 0,1 3 0 0,0 1 0 16,-1-3 0-16,-7 8 0 0,8-6 0 15,-2-2 0-15,-1 3 0 0,-5 5 0 0,0 0 0 0,0 0 0 0,0 0 0 16,7-4 0-16,-7 4 0 0,0 0 0 0,0 0 0 15,0 0 0-15,0 0 0 0,0 0 0 0,0 0 0 16,1 9 0-16,0 0 0 0,-1-9 0 0,0 17 0 16,0 2-144-16,0 1 144 0,-1 6 0 0,0 2-144 15,-1 2 144-15,1 3 0 0,1 4-128 0,-4 2 128 16,2 2 0-16,-1 5 0 0,-1 1 0 0,2 4-128 16,-1 0 128-16,1 1 0 0,-1-7 0 0,3 4 0 15,0 0 0-15,3-2 0 0,1-2 0 0,-1-3 0 16,1-2 0-16,0-1 0 0,1-3 0 0,-4-1 0 15,2-1 0-15,1-5 0 0,0-1 0 0,-2 3 0 0,-1-6 128 16,-1 3-128-16,0-4 0 0,3-2 0 16,-2 0 0-16,0-1 0 0,-1-1 128 0,3 0-128 0,0-3 0 0,-2 1 144 15,-1-3-144-15,0-2 0 0,0 1 0 0,2 0 128 16,1-1-128-16,-2-4 0 0,2 2 144 0,-3-5-144 16,0-6 160-16,0 0-32 0,0 0-128 0,0 0 192 15,0 0 0-15,0 0-16 0,0 0 0 0,0 0 0 16,0 0 32-16,0 0 16 0,0 0 0 0,0 0 0 15,2-7-224-15,-2 7 0 0,0-12 128 0,0 2-128 16,-1 1 0-16,0 2 0 0,-2-3 128 0,1-1-128 16,-1 1 0-16,1-1 128 0,-2 1-128 0,0-3 0 15,-1 0 128-15,0 2-128 0,-3-2 0 0,0-2 0 16,0-1 192-16,-1 1-48 0,-1-3-16 0,-1-1 0 16,-1 0-128-16,-1 0 0 0,-5-1 144 0,2 1-144 0,-1-1 128 15,1-5-128-15,-2 0 128 0,0 2-128 0,-4-2 0 0,-1 0 144 16,-2-1-144-16,-2 0 0 0,-1 2 128 0,-1-1-128 15,0-1 0-15,0 0 0 0,-1 0 128 16,1 0-128-16,0-1 0 0,1-2 0 0,-1 1 144 0,1-3-144 16,0 1 0-16,0 4 144 0,1 3-16 15,0-1-128-15,2 0 192 0,0 1-64 0,-2-2-128 0,0 2 0 16,1 0 0-16,0 0 0 0,1 3 0 0,2 2 0 16,2 1 144-16,4 2-144 0,-4 0 0 0,7 0 144 15,0 1-144-15,3 1 0 0,2 3 144 0,1 0-144 16,2 3 0-16,2 1 144 0,4 6-144 0,0 0 0 15,0 0 0-15,0 0 128 0,0 0-128 0,0 0 0 0,0 0 0 16,0 0 0-16,0 0 0 0,9 0 0 16,-9 0 0-16,12 4-176 0,-2 0 176 0,0-2-208 0,1 2 80 15,2 2 128 1,1 1-480-16,1-1 32 0,3 3 0 0,1-1 0 16,0 0-1424-16,3 0-288 0,1 2-48 0,1-2-15312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9:06.26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292" units="cm"/>
      <inkml:brushProperty name="height" value="0.05292" units="cm"/>
      <inkml:brushProperty name="color" value="#FFFFFF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16394 13185 3679 0,'0'0'320'0,"-8"3"-320"0,-5-2 0 0,3-1 0 0,0 0 2880 0,-1 0 496 0,-2 2 96 0,0-2 32 16,2 0-1664-16,-1 1-336 0,1 1-64 0,1 0-16 0,-1-1 112 0,3 1 32 15,8-2 0-15,-9 2 0 0,9-2-288 0,0 0-48 16,-8 5-16-16,8-5 0 0,0 0-432 0,0 0-80 16,0 0-32-16,0 0 0 0,0 0 64 15,8 11 16-15,2-4 0 0,4 0 0 0,4-2 32 16,2-1 16-16,4 4 0 0,3-2 0 16,2-2-160-16,3 5-48 0,5-4 0 0,1 0 0 15,0 3-112-15,5-3-32 0,4 0 0 16,2 2 0-16,-1-2-64 15,3 4-32 1,2 2 0-16,-2-5 0 0,-4 3-112 16,-4-4-32-16,-2 1 0 0,-6 2 0 15,-3-3-208-15,-5 0 144 0,-4 0-144 16,-4-1 128-16,-4-2-128 0,-2 1 0 16,-2-2 0-16,-11-1 128 15,9 3-272-15,-9-3-64 0,0 0-16 16,0 0 0-16,0 0-1424 0,0 0-272 15,0 0-64-15,0 0-16 0,-6 5-1264 16,-2-3-256-16</inkml:trace>
  <inkml:trace contextRef="#ctx0" brushRef="#br0" timeOffset="909.82">16016 13899 16927 0,'0'0'752'0,"0"0"144"0,0 0-704 0,0 0-192 16,0 0 0-16,-7 0 0 0,3-3 1472 0,4 3 272 0,0 0 48 0,-7 1 16 0,7-1-144 16,0 0-48-16,-7-1 0 0,7 1 0 0,0 0-256 0,0 0-48 0,0 0-16 0,0 0 0 0,-4 5-272 15,4-5-64-15,0 0-16 0,0 0 0 0,0 0-160 0,0 0-16 0,4 10-16 0,3-3 0 0,1-2-96 16,2 1-16-16,3-1 0 0,2-1 0 0,8 4-176 0,2-2-32 0,6-2-16 47,5 3 0-47,3 0-160 0,4 2-48 0,2 0 0 0,3-1 0 0,2 1 48 0,0 4 16 0,1-2 0 15,0 3 0-15,1-1 32 0,0-3 0 0,-2 0 0 0,-3 1 0 0,-4-2-112 0,-2 2-32 16,-4-6 0-16,-3 0 0 0,-4 4-160 0,-2-5 0 0,-2 0 144 0,-5 0-144 0,-1 1 128 0,-3 0-128 16,-1-4 160-16,-1 1-160 0,-5 0 128 15,-1-1-128-15,-1 0 0 0,-8-1 144 16,0 0-144-16,0 0 0 0,0 0 144 0,0 0-144 16,0 0 128-16,0 0-128 0,0 0 160 0,0 0-160 0,-11-2 144 0,0-1-144 15,-3 1 128-15,-1-1-128 0,-4-3 0 16,-2 1 128-16,0 1-128 0,-1-1 0 0,-5 0 0 15,-2 0 0-15,-3-3 128 0,-3-3-128 0,-2 5 0 16,-4-4 0-16,-1-2 0 0,-1 0 0 0,-3-3 0 16,1 2 0-16,-2 3 128 0,1-3-128 0,0 1 0 15,3 3 0-15,2-3 0 0,4 5 0 0,3-2 0 16,3 4 0-16,5 0 0 0,5-2 0 16,6 5 0-16,4 0 0 0,3 1 0 15,8 1 0-15,0 0 0 16,0 0 0-16,14 1 0 0,1 2 0 0,7-1 0 15,5 1 0-15,4 2 0 0,5-1 0 0,2 1 0 16,4 3 0-16,4-2 0 16,5 5 0-16,2 0 0 0,3 1 0 15,1 0 0-15,-1-1 0 0,-1 2 0 0,-4-2 0 0,-6 1 0 16,-4-2 0-16,-4-5 0 0,-5 0 0 0,-6 0 0 16,-3-2 0-16,-2-1 0 15,-6-2 0-15,-4-2 0 0,-2-1 0 0,-2-1-1088 16,-7 4-80-16,0 0-32 0,0-9 0 0,-3-3-1168 15,-2 0-224-15,-3 0-48 0,-2-5-14416 0</inkml:trace>
  <inkml:trace contextRef="#ctx0" brushRef="#br0" timeOffset="1242.75">16309 13212 21359 0,'-25'-9'944'0,"15"7"208"0,-3 0-928 0,1 0-224 16,-1-1 0-16,2-2 0 0,-5 1 1120 0,4 2 176 0,2-1 48 0,2 1 0 0,2-2-80 0,6 4-16 16,-4-5 0-16,4 5 0 0,0 0-144 0,0 0-16 0,10-1-16 15,4 2 0-15,4-1-272 0,5 0-48 0,2 1-16 16,8 0 0-16,1 1 96 0,6 2 32 0,4-1 0 0,5 2 0 15,3 4-160-15,2 0-16 0,6 3-16 16,5-2 0-16,-2 3-176 16,2 1-48-16,-2-2 0 0,-4 1 0 0,-3 0-128 15,-1-3-48-15,-3 1 0 16,-5 2 0-16,-5-2-112 0,-4 0-32 16,-2-1 0-16,-2-4 0 0,-3-1-128 15,-5 2 0-15,-3-4 144 0,-3 0-144 0,-3-3 0 16,-3 1 0-16,-1-1-160 0,-4 0 160 0,-9 0-1200 0,0 0-128 0,0 0-16 15,0 0-16-15,0 0-800 0,0 0-144 0,-7-1-48 0,-2 0-13392 0</inkml:trace>
  <inkml:trace contextRef="#ctx0" brushRef="#br0" timeOffset="1708.32">16148 13906 23775 0,'0'0'1056'0,"-5"-1"224"0,-1 0-1024 0,0 1-256 15,6 0 0-15,-8 0 0 0,0 0 1200 0,2 1 192 0,0 0 32 0,6-1 16 0,0 0 0 0,0 0 0 0,0 0 0 0,0 0 0 16,6 9-160-16,5-5-16 0,6 1-16 0,6 3 0 16,4-3-256-16,6 1-48 0,6 0-16 0,5-1 0 15,5 2-192-15,3 2-32 0,1 0-16 0,3 1 0 0,4 2-16 0,1 0 0 47,0 1 0-47,-3 1 0 0,-2 0-160 0,-1-4-16 0,-2 1-16 16,-3-1 0-16,-4 3-160 0,-4 1-16 15,-5-1-16-15,-4-4 0 16,-5 1-160-16,-2-3-128 0,-5 2 144 16,-6-2-144-16,-4-3 0 0,-3-1 0 15,-8-3 0-15,0 0 0 0,0 0-1200 0,-8 7-272 0,-4-5-64 16,-4 1-12320-16,-4 1-2464 0</inkml:trace>
  <inkml:trace contextRef="#ctx0" brushRef="#br1" timeOffset="36430.18">14957 3584 5519 0,'-12'14'496'0,"7"-8"-496"15,-2 4 0-15,2-2 0 0,-3 3 1776 0,2-2 256 16,-2 3 48-16,2-5 16 0,0 4-672 0,-1-4-128 16,1 2-16-16,0-4-16 0,-1 0 304 0,1 2 64 15,6-7 16-15,0 0 0 0,-6 2-240 0,6-2-32 16,0 0-16-16,-4-2 0 0,-1-4-288 0,1 3-64 15,0-2-16-15,2-4 0 0,0 0-368 0,2-3-80 16,2 0-16-16,0-9 0 0,2-3 80 0,0-1 16 16,3-6 0-16,0 1 0 0,-3-3-64 0,3 0-16 0,1-7 0 15,1 1 0-15,0-2-160 0,2-5-48 0,0 1 0 16,1-6 0-16,3-3-48 0,3 0-16 0,1-7 0 0,3 0 0 16,1 2-128-16,2-2-16 0,3 0-128 0,2-1 192 15,2 0-192-15,-1 2 144 0,-2-1-144 0,1 5 128 16,-3 3 0-16,1 2 0 0,1 4 0 0,2 0 0 15,-4 5 48-15,0-1 0 0,4 1 0 0,0 1 0 16,0-4-176-16,4 5 160 0,0 0-160 0,2 0 160 0,0 0-160 0,0 2 0 16,0 1 0-16,-2 0 128 0,0 2-128 0,0 2 0 15,3 1 144-15,2 3-144 0,2-3 0 0,1 1 0 16,0 4 0-16,2-3 0 0,-1 6 0 0,-2-3 0 16,-1 6 0-16,-3 2 0 0,-3 0 0 0,1 1 0 15,0 3 0-15,-3-1 0 0,0 4 0 0,0 2 0 16,1-4 0-16,14 1 0 0,1 4 0 0,-2 0 0 15,2 1 0-15,-2 2 0 0,-1-3 0 0,-4 2 0 16,-1-2 0-16,2 4 0 0,3-1 0 0,1 0 0 16,0 2 0-16,2 2 0 0,3 2 0 0,1 0 0 15,-1 1 0-15,-4-1 0 0,-5 3 0 0,-2-1 0 16,-3 1 0-16,-2 3 0 0,-1-2 0 0,1 1 0 16,-2 5 0-16,-1-1-128 0,-2 2 128 0,2 3 0 15,-3-2 0-15,2 1 0 0,1 2 0 0,-2-1 0 16,-4-2 0-16,1 5 0 0,3 2 0 0,-4 5 0 15,-3 0 0-15,4 6 0 0,-3-2 0 0,2 2 0 16,0 3 0-16,2-1 0 0,-1 1 0 0,1 3 128 0,0 2-128 0,3 0 128 16,-1 0-128-16,0 1 0 0,0 2-128 15,-3 1 128-15,2-1 0 0,-2-1 0 0,-1 0 0 0,-3 2 0 16,-2-3 0-16,-3 2 128 0,0 1-128 0,0 0 128 16,-4 0-128-16,0 3 144 0,2-3-144 0,-2 4 160 15,2-3-32-15,-2 3 0 0,-1-4 0 0,0 2 0 0,-3 2 0 0,0 1 0 16,-1-2 0-16,-3 3 0 0,0 0 48 0,0 1 0 15,-2 1 0-15,-1-1 0 0,1-5 16 0,0-1 16 16,0-4 0-16,1-4 0 0,-1 1 32 0,2-4 0 16,1-7 0-16,-3-1 0 0,3-4-240 0,-1-4 144 15,1-4-144-15,-1 0 128 0,0-5-128 0,-7-7 0 16,7 2 144-16,1-5-144 16,0-2-256-16,-3-6-128 0,-1-6-32 0,-4-2 0 15,-4-4-2320-15,0 0-464 0,-5-5-80 0</inkml:trace>
  <inkml:trace contextRef="#ctx0" brushRef="#br1" timeOffset="37184.32">14962 3654 11055 0,'-10'-5'480'0,"5"0"112"0,0 2-464 0,-1-1-128 16,-2 3 0-16,-2-4 0 0,4 1 1632 0,-1 3 304 15,1-2 64-15,6 3 16 0,-8 0-432 0,-1 0-96 16,9 0-16-16,-5 1 0 0,-2 2-128 0,7-3-48 16,0 0 0-16,0 0 0 0,0 0-400 0,0 0-64 15,0 0-32-15,3 13 0 0,3 1-288 0,1-4-64 16,2 3-16-16,4 2 0 0,6 1-128 0,5 2-32 16,3 1 0-16,6 3 0 0,5 2-64 0,4-1-16 0,2-2 0 0,1 4 0 15,-3 0 32-15,5-1 0 16,-1-2 0-16,1 1 0 0,0-3 32 0,5-2 16 15,5-2 0-15,4 0 0 0,4-2-96 0,-2 0-32 16,0-3 0-16,-1-3 0 0,1 1 48 0,7-6 0 16,7-1 0-16,-1-2 0 0,1 0 16 0,-2-2 16 15,-1 1 0-15,0-3 0 0,-2-2-32 0,1 0-16 16,4 0 0-16,-2-2 0 0,-5 0-176 0,-2-2 160 0,-2 1-160 0,1-4 160 16,3-1-160-16,2-1 128 0,5 0-128 0,-5-1 128 15,-6-4-128-15,2 2 128 0,-1 0-128 0,4 1 128 16,3 1-128-16,1-1 0 0,0-4 0 0,-5 2 128 15,-3-1-128-15,-2 0 128 0,-3-2-128 0,1 0 128 16,-1-3-128-16,0 1 0 0,-1 0 144 0,-5-3-144 16,-5 2 128-16,-2-3-128 0,-5 2 160 0,-4-2-160 0,-3 4 160 0,-4 0-160 15,-2 2 160-15,-5 2-160 0,-3 0 128 16,-2 2-128-16,-5 1 0 0,-3 3 0 0,-5 4 0 0,-3-3 0 16,-5 1-176-16,-4 2 176 15,-5-2-2896-15,-5 2-464 0</inkml:trace>
  <inkml:trace contextRef="#ctx0" brushRef="#br1" timeOffset="37614.22">15419 3791 12895 0,'0'0'576'0,"0"0"112"0,0 0-560 0,0 0-128 0,0 0 0 0,0 0 0 15,0-11 1968-15,-2-5 352 0,0-1 80 0,1-4 16 0,2-6-1168 0,1 1-224 16,2-6-64-16,1-2 0 0,2-4-176 0,2-3-32 16,1-5-16-16,0 2 0 0,0-6-304 0,3-1-64 15,-2-2-16-15,1 2 0 0,3 3-224 0,0-1-128 16,2 2 160-16,-1 3-160 0,2-2 0 0,1 4 0 15,4 3 0-15,0 2 0 16,-1 1-576-16,-1 3-64 0,2 0-16 0,0 3-7568 16,0 2-1504-16</inkml:trace>
  <inkml:trace contextRef="#ctx0" brushRef="#br1" timeOffset="37825.43">16062 2783 3679 0,'0'0'320'0,"0"0"-320"16,0 0 0-16,0 0 0 0,16-1 4224 0,4-3 784 15,1-6 160-15,5 0 16 16,3-6-4592-16,4 0-912 0,-4-1-192 0,2-3-48 0,-1-2 432 0,2-2 128 16,-3 1 0-16,0 3 0 0,2 0 0 0,-2-2 0 15,0-3 0-15,1 3 0 0,-5 2 0 0,2 2-128 0,-4 1 128 0,-2 2 0 16</inkml:trace>
  <inkml:trace contextRef="#ctx0" brushRef="#br1" timeOffset="38039.61">16555 3529 27647 0,'0'0'2448'0,"0"0"-1952"16,0 0-496-16,0 0 0 0,0 0 896 0,17-2 96 15,0-11 16-15,5-4 0 16,3-3-1392-16,5-4-288 0,3-8-48 0,4-6-16 0,1-9 736 16,1-3 208-16,1-3 16 0,2-2 0 0,1-3-224 0,0 3 144 15,1 3-144-15,1 4 128 0,-2 2-400 0,-1 8-96 16,-2 7-16-16,-7 9 0 16,-5 2-1376-16,-4 8-288 0,-4 7-48 0</inkml:trace>
  <inkml:trace contextRef="#ctx0" brushRef="#br1" timeOffset="38278.46">17406 3331 31327 0,'5'-14'1392'0,"1"4"272"0,4-2-1328 0,7-6-336 0,2-8 0 0,4-2 0 31,1-5-880-31,4-3-240 0,1 1-48 0,3-6-16 0,2-9 1024 0,3-4 160 0,2-7 128 0,2-5-128 16,0-11 240-16,-3-4-48 0,-3-7-16 0,-2 2 0 15,-2 2-176-15,-2 11 0 0,-1 12-160 0,-9 26 160 16,0 2 0-16,-1 6 0 0,-1 3 0 0,-1 6 0 16,-2 4 0-16,0 4 0 0,-1 5-128 15,2 0 128-15,-2 5-656 0,-13 0-96 16,12 10-16-16,-8 4-10768 0</inkml:trace>
  <inkml:trace contextRef="#ctx0" brushRef="#br1" timeOffset="38390.44">18375 2463 26655 0,'17'-7'1184'0,"-6"0"240"0,1-3-1136 0,0-3-288 16,2-2 0-16,-1-3 0 0,1-3 256 0,0-1-16 16,1-5 0-16,-2 7-8288 15,4-5-1648-15</inkml:trace>
  <inkml:trace contextRef="#ctx0" brushRef="#br2" timeOffset="42673.1">14856 3923 4607 0,'0'0'400'0,"-4"-10"-400"16,-1 2 0-16,2-4 0 0,1 0 1392 0,-2 1 192 15,0 4 32-15,0 0 16 0,0 0-608 0,1-1-128 0,-3 0-32 0,3 3 0 16,3 5 0-16,-5-9 0 16,0 3 0-16,5 6 0 0,-7-8 32 0,7 8 16 15,-5-5 0-15,5 5 0 0,-5-4 48 0,5 4 0 16,-4-8 0-16,4 8 0 0,0 0 64 0,0 0 0 15,0 0 16-15,0 0 0 0,0 0-256 0,0 0-48 16,0 0-16-16,0 0 0 0,0 0-272 0,0 0-48 0,0 14-16 0,1-1 0 16,-1 1 48-16,2 3 0 0,0 2 0 0,0 2 0 15,-2 3 16-15,1 4 16 0,-1 0 0 0,0 5 0 16,0 2-48-16,0 2-16 0,0 1 0 16,0 4 0-16,1 0-80 0,2 1 0 0,-1 1-16 0,2 0 0 15,0 1-144-15,3 1-32 0,1 1 0 0,2 1 0 16,-2-3 48-16,3 2 0 0,2-5 0 0,2 4 0 15,2-2 0-15,-1 2 0 0,2-5 0 0,0 4 0 0,1-1-16 0,4 3 0 16,1-3 0-16,3 4 0 0,-1-6-160 0,4 2 128 16,0-5-128-16,3-1 128 0,0 3-128 0,-2-1 160 15,0 0-160-15,-1-3 160 0,-2 0-160 0,0 1 160 16,0 0-160-16,0 0 160 0,0 0-160 0,1 0 0 16,1-5 144-16,2-1-144 0,0-1 128 15,3 0-128-15,1-1 160 0,0 0-160 0,0-1 192 0,3-3-64 16,-3-2-128-16,0 0 192 0,0-1 0 0,-1 0-16 15,3 0 0-15,1 0 0 0,-3-3-176 0,5 0 192 16,2-2-192-16,3 1 192 0,4-2-192 0,-2 0 160 16,-1 1-160-16,-1 0 160 0,-3-2-160 0,-1 0 0 15,-1-1 0-15,1-4 128 0,-2 1-128 0,3 1 0 16,-1-5 0-16,4 4 0 0,1-4 192 0,0 2-64 0,-2-5 0 0,-5 2 0 16,-2-3-128-16,-1-1 0 0,-2-1 0 0,-1-2-176 15,2-1 176-15,-1-2 0 0,-1 1 0 0,5-6 0 16,0 1 128-16,4 0-128 0,2-2 128 0,-2 2-128 15,-1-6 144-15,-3 0-144 0,-1 3 192 0,1-2-192 16,1 1 128-16,0 1-128 0,-1-4 0 0,4 0 0 16,-2-1 128-16,1 2-128 0,-1-3 0 0,3-2 0 15,-1 0 0-15,-2-2 0 0,-4-4 128 0,-2 1-128 16,0-1 0-16,0-2 0 0,3 2 128 0,-1-4-128 0,0 1 128 16,1-3-128-16,0 1 144 0,2 1-144 15,1-4 144-15,-1 4-144 0,0-4 128 0,-4-1-128 0,-2-2 128 16,-1-2-128-16,-4 1 0 0,1-3 128 0,0-5-128 0,-2 3 0 15,-1-4 144-15,3 1-144 0,-5-10 192 16,3 3-48-16,-2-1 0 0,1-2 0 0,1-2-144 0,0 1 0 16,0 0 144-16,-2 2-144 0,-2 0 192 0,0-1-16 15,-2 3-16-15,-3-1 0 0,-3 0-32 0,0 4-128 16,-2-1 192-16,0-1-64 0,-4-1-128 0,-1 0 192 16,-2-2-192-16,0 0 192 0,-2 4-192 0,0-2 0 15,0-4 0-15,-1 5 128 0,-2-3-128 0,-1 5 0 16,-1 1 144-16,0 0-144 0,-1 5 128 0,0 0-128 15,0 3 128-15,-2 2-128 0,1 1 0 0,-1 3 128 16,0 4-128-16,0-1 0 0,-1-2 0 0,1 1 0 0,-2 5 0 0,0-2 128 16,0 2-128-16,0 3 0 0,-1-2 0 0,-1 5 0 15,1 2 0-15,0 2 0 0,0 3-144 16,1 1 144 0,0-2-512-16,1 6-16 0,4 8-16 0,0 0 0 15,0 0-3104-15,0 0-608 0</inkml:trace>
  <inkml:trace contextRef="#ctx0" brushRef="#br2" timeOffset="44452.31">15528 4077 14735 0,'0'0'1312'0,"0"0"-1056"0,0 0-256 0,-9 6 0 16,3 1 560-16,-1 4 48 0,0 6 16 0,-2 2 0 15,3 4 80-15,-2 8 32 0,0 6 0 0,2 9 0 16,1 5-208-16,1 11-32 0,0 7-16 0,3 3 0 16,1 2-128-16,4 7-32 0,2 7 0 0,4 7 0 15,6 3-320-15,6 1 0 0,9-3 0 0,7-1 0 0,8 2 0 16,5-6-320-16,2-4 64 0</inkml:trace>
  <inkml:trace contextRef="#ctx0" brushRef="#br2" timeOffset="44943.57">16567 4301 22111 0,'-25'12'1968'0,"14"-3"-1584"16,0 4-384-16,3 6 0 0,2 4 128 0,3 5-128 15,3 5 0-15,5 4 128 0,0 3-128 0,4 6 0 16,5-1 0-16,5 4 0 0,3 6 0 0,4 2 0 16,4 9 176-16,3 4-176 0,2 3 0 0,2 0-128 15,0-1-16-15,-10-19-6448 16,1 7-1280-16</inkml:trace>
  <inkml:trace contextRef="#ctx0" brushRef="#br2" timeOffset="45315.88">17999 3674 26207 0,'0'0'1152'0,"0"0"256"0,0 19-1136 0,3 5-272 0,2 8 0 0,-1 10 0 0,3 5-256 0,2 15-96 16,1 8-32-16,-2 5 0 0,-4 1 384 0,-2 12 0 15,-3 6 0-15,0 8 0 0,-4 6 0 0,-2 5 128 16,-3 5 0-16,0-1 0 0,0 4-128 0,0 0 0 16,-1-8 144-16,-1 1-7632 15,-1-7-1536-15</inkml:trace>
  <inkml:trace contextRef="#ctx0" brushRef="#br3" timeOffset="50917.41">16189 4913 14735 0,'0'0'1312'0,"0"0"-1056"0,0 0-256 0,6-3 0 15,1-1 448-15,-7 4 48 0,6-2 0 0,-6 2 0 16,6-2-64-16,-6 2-16 0,0 0 0 0,0 0 0 16,0 0 864-16,7-5 192 0,-7 5 16 0,5-4 16 15,-5 4 48-15,4-5 16 0,-4 5 0 0,1-5 0 16,-1 5-128-16,1-9-32 0,-2 3 0 0,-2-2 0 0,0 3-256 0,-2 1-48 16,-3 0-16-16,-6-2 0 0,-1 2-320 0,-2 2-64 15,-2 2 0-15,0 2-16 0,-3 1-304 16,0 3-48-16,-4 0-16 0,1 6 0 0,-2 0-32 0,0 6-16 15,1 3 0-15,0 3 0 0,2-1-80 0,-1 6 0 16,0 0-16-16,4 2 0 0,-2 0-176 0,5-3 128 16,3 3-128-16,7-10 128 0,2 4-128 0,2-1 160 15,3 0-160-15,2 1 160 0,7-2-32 0,2 1 0 16,3-1 0-16,3-2 0 0,2-2 48 0,2-3 0 16,4 1 0-16,1-5 0 0,4 0 16 0,0-1 0 15,2-3 0-15,12 2 0 0,-5-5-16 0,0-1 0 16,-1-1 0-16,-12-3 0 0,2-2 32 0,1-2 16 15,0 2 0-15,-1-7 0 0,-2 0-32 0,-2-4-16 16,-1 2 0-16,-2-3 0 0,-1-1 16 0,-2-3 0 0,-2 1 0 16,-1 0 0-16,0-1 0 0,-3 0 0 0,-1-1 0 0,-2 0 0 15,-3-3-16-15,-1 1 0 0,-3 0 0 16,-1 1 0-16,-2-2-32 0,-3 2 0 0,-2-2 0 0,0 0 0 16,-4-1-16-16,0 1 0 15,-2 2 0-15,-1 1 0 0,-1 0 80 0,-2 1 16 0,0 1 0 0,-2 2 0 16,0 0-224-16,-2 2-192 0,1 2 48 0,-11-5 0 15,2 5 144-15,1 5 0 0,1 2 0 0,2 1 0 16,1 3 0-16,1 5-128 0,0-1 128 16,8 2 0-16,-2 3 0 0,2 0-128 0,-1 3 128 0,2 2 0 15,0-3-192-15,1 2 64 0,3 1 0 0,1 0 0 16,1-3-1264 0,6 2-240-16,-2 1-48 0,8-4-16 0,1 2-1792 0,6-6-352 0</inkml:trace>
  <inkml:trace contextRef="#ctx0" brushRef="#br3" timeOffset="51963.7">18017 4896 10127 0,'0'0'896'0,"0"0"-704"0,0-7-192 0,0 7 0 15,0 0 2176-15,0-4 416 0,0 4 80 0,-1-10 16 16,-1 4-688-16,1-3-128 0,-1 1-16 0,-1-1-16 16,-1 1-272-16,2-4-48 0,-2 3-16 0,-1-2 0 0,2 2-224 15,-2-1-32-15,0 1-16 0,-1-3 0 0,-2 2-176 0,-1 3-32 16,-1 1-16-16,-1 0 0 0,-3 1-416 15,1 4-80-15,-4 1 0 0,-2 1-16 0,-2 3-240 0,-3 5-64 16,-2-2 0-16,-2 7 0 0,0 2 0 0,0 1-16 16,-1 2 0-16,2 4 0 0,1 7 16 0,0-1 16 15,1 4 0-15,6 1 0 0,1 2-80 0,5-1-128 16,6 1 176-16,4-2-176 0,4-1 176 0,4-2-176 16,4-4 160-16,5 0-160 0,4-2 192 0,2-1-48 15,3-3-16-15,3-2 0 0,2-5 112 0,2 0 16 16,2-1 0-16,2-7 0 0,3 0 176 0,0-5 32 15,0-5 16-15,1-1 0 0,0-1-112 0,-1-5-32 0,-3-3 0 0,-1 2 0 16,-1-5-80-16,0 1 0 16,-5-2-16-16,-1-1 0 0,0-3-48 0,-3-3 0 15,-2 1 0-15,0-4 0 0,-4 0-16 0,-1-2-16 16,-1 5 0-16,-4-3 0 0,-2 3-160 0,-2-2 192 0,-4 4-192 0,-1 0 192 16,-2 0-64-16,-3 2 0 0,-2 0 0 0,-1 2 0 15,-5-1-128-15,1 2 160 0,-2 2-160 0,0-1 160 16,-2-1-160-16,-1 3 0 0,-2 0 0 0,0 1 0 15,-2 1 0-15,-2-2 0 0,0 3 0 0,0 5 0 16,1-1 0-16,-3 4 0 0,1 1 0 16,0 4 0-16,-3 3 0 0,1 3 0 0,-1 0 0 0,-1 3 0 15,1-1-144-15,0 5 144 0,-1 1 0 0,1 1 0 16,-2 2 0-16,2 1-128 0,2-1 128 0,0 1 0 16,0 2 0-16,-1-1 0 0,2 1 0 0,2 2 0 0,1-1 0 15,2 1-128-15,1 1 128 0,4 1 0 0,2-2 0 16,2 1 0-16,1 2 0 0,2-5 0 0,1 1-160 0,3 1 160 15,1-1-128-15,2-2 128 0,1-2-128 0,-1 0 128 16,5-2-128-16,2-5 128 0,3 5 0 0,1-5-128 16,2-2 128-16,4 0 0 0,3-4 0 0,2 1 0 15,1 1 0-15,3-6 0 0,0 0 0 0,3-2 0 16,1 0 0-16,-1-4 0 0,0-2 0 0,-1 1 0 16,1 0 0-16,-2-3 0 0,-1 1 0 0,-1-2 0 15,-2 1 0-15,1-2 0 0,-1-1 0 0,-1-1 0 16,0 1 0-16,-1-2 0 0,-2 0 0 0,-1 1 0 0,0-1 0 15,-1-2 128-15,-2-2-128 0,-2 0 0 16,-1-2 0-16,-2 2 0 0,-2 0 0 0,-1 0 144 0,-2 0-144 0,0-1 0 16,-2-4 128-16,0 3-128 15,-1 0 0-15,-3 1 0 0,-2-2 128 0,-1 2-128 16,0 2 0-16,-3-1 0 0,-2 0 128 0,0 0-128 16,-2 3 0-16,-1 1 0 0,-6 4 0 0,1-2 0 0,-3 3 0 0,-1-1 0 15,0 3-144-15,0-1-144 16,0 3-32-16,3 2 0 15,0 1-2304-15,4-1-448 0,1 3-112 0</inkml:trace>
  <inkml:trace contextRef="#ctx0" brushRef="#br0" timeOffset="57156.62">17114 5143 4607 0,'-20'-10'192'0,"7"1"64"0,-3 3-256 0,-4-2 0 0,-3 3 0 0,0 3 0 16,0-1 1568-16,-3 1 272 0,2-2 48 0,-5 3 16 15,-1 1-704-15,-1 1-144 0,2 3-32 0,-2-2 0 16,0 1 48-16,1-1 0 0,1 2 0 0,2-1 0 16,2 0-64-16,5 1-16 0,-1-1 0 0,2 1 0 15,1-2 96-15,2 3 32 0,2-1 0 0,1 0 0 16,-1 0-160-16,3 1-16 0,1-4-16 0,1 3 0 16,9-4-128-16,0 0-32 0,0 0 0 0,0 0 0 15,0 0-128-15,0 0-48 0,12 2 0 0,6 1 0 16,3-3 112-16,9 0 32 0,7 0 0 0,7 0 0 0,7 0-256 15,6 0-48-15,4 0-16 0,2 1 0 0,-1 0-224 0,-17 2-64 16,3 1 0-16,3-2 0 16,1 1 48-16,-3-1 0 0,-2 1 0 0,-2 0 0 0,-7-2 16 0,-4 1 0 15,-4 0 0-15,-6 0 0 0,-6 1-48 0,-5-2 0 16,-2 2 0-16,-11-3 0 0,0 0 48 0,0 0 0 16,-5 10 0-16,-7-4 0 0,-7 2 0 0,-4-1 0 15,-4 0 0-15,-4 0 0 0,-7-3-192 0,-3-1 192 16,-2 0-192-16,-3 0 192 0,-2 1-192 0,-2 0 160 15,-3-2-160-15,1 2 160 0,-1 0-32 0,4-3-128 16,2-2 192-16,4 0-64 0,6 1-128 0,5-2 160 16,5 0-160-16,7-1 160 0,6 2-160 0,5-3 128 15,9 4-128-15,0 0 128 0,11-8 32 0,9 3 0 16,6 2 0-16,10-3 0 0,6 1-160 0,7 0 0 16,10 1 0-16,2-2 128 0,2 2-128 0,4 1 0 0,1-1 0 15,1-1 0-15,-2 1 0 0,-1 0 0 0,-2 1 0 16,-7 1 128-16,-19-3-128 0,-2 2 0 0,-2 1 0 15,-3 0 128-15,-5 0-128 0,-4 2 0 0,-6-3 0 0,-3 2 128 16,-3 0-128-16,-10 1 0 0,0 0 144 0,-10-1-144 16,-6-2 0-16,-5 3 128 0,-5 0-128 0,-6 0 0 15,-8 3 0-15,-3-1 128 0,-5-1-128 0,-4 1 0 16,-5-1 0-16,-3-1 128 0,0 1-128 0,-2 2 0 16,-2-1 0-16,2 1 0 0,2 1 0 0,8-2 0 15,6 1 0-15,8-2 0 0,6 2 0 0,8-1 128 0,5-2-128 16,8 0 0-16,11 0 0 0,0 0 0 0,9-1 0 0,7-2 0 15,8 1 0-15,8-2 0 0,7-2 0 16,7 0 128-16,5 1-128 0,2-1 0 0,2 1 0 0,1 1 0 16,1-2 0-16,2-2 0 0,-3 2 0 0,-3-2 0 15,-6 1 0-15,-6 1 0 0,-7-2 128 0,-5 2-128 16,-6-1 128-16,-6 2-128 0,-6 1 0 0,-4 0 128 16,-7 4-128-16,-8-6 0 0,-7 3 0 0,-8 2 128 15,-9 0-128-15,-5 2 0 0,-5-1 0 0,-6 2 0 16,-6 1 0-16,-1 1 128 0,-3-2-128 0,-3 2 0 15,-1 0 0-15,1 0 0 0,3 1 0 0,3-1 0 16,5-3 0-16,7 2 128 0,8-1-128 0,7 1 0 16,6 0 0-16,8-1 0 0,6-1 0 0,8-1 0 15,0 0 0-15,17 0 0 0,4-1 0 0,11-1 128 16,4 1-128-16,6-1 0 0,1-1 0 0,4 1 0 16,1-2 0-16,1 2 128 0,0-1-128 0,-4-1 0 15,-5 1 0-15,-4 1 0 0,-6-1 0 0,-7 2 0 16,-5 1 0-16,-5-1 0 0,-6-2 0 0,-7 3 0 0,0 0 0 0,0 0 128 15,-13-1-128-15,-7 0 0 0,-4 1 0 0,-4-3 128 16,-5 2-128-16,-2-2 0 16,-3 1 128-16,-3 2-128 0,-2-3 0 0,-1 3 128 0,1 0-128 0,6 0 0 15,4 0 128-15,5-1-128 0,5-2 160 0,7 2-160 16,3 1 128-16,6 0-128 0,7 0 0 0,0 0 144 16,7-8-144-16,8 3 128 0,8 3-128 0,8-2 128 0,4-1-128 15,4 0 0-15,1 1 0 0,1-2 128 0,2 1-128 0,0 1 0 16,-1 0 0-16,-1-2 0 0,-3 1 0 0,-5 2 0 15,-5 0 0-15,-6 2 0 0,-6-1 0 0,-4 2 0 16,-5 0 0-16,-7 0 0 16,0 0 0-16,-7 3 0 0,-6 1 0 0,-6 1 0 0,-4 3 0 0,-7-3 0 15,-3 0 0-15,-2 3 0 0,0-3 0 0,-2 1 0 16,0 3 0-16,3-4 0 0,2 3 0 0,5-2 0 16,5 0 128-16,7 1-128 0,5-2 0 0,5-3 0 15,5-2 0-15,0 0 0 0,10 3 0 0,8-2 0 16,6-1 0-16,3-1 128 0,2-2-128 0,3 1 0 15,2-1 144-15,2 0-144 0,1-4 0 0,-3 2 0 16,-1 1 0-16,-4-2 128 0,-5 1-128 0,-3 2 0 16,-4 1 0-16,-6 1 0 0,-11 1 0 0,0 0 0 15,0 0 0-15,-7 0 0 0,-4 1 0 0,-8 0 0 16,-7-1 0-16,-3 1 128 0,-5-1-128 0,-3 2 0 16,-1-1 0-16,-3 0 0 0,-2 0 0 0,-2 2 0 15,1-2 0-15,5 2 0 0,4-2 0 0,6 0 128 16,9 1-128-16,4-2 0 0,6 0 0 0,10 0 0 0,0 0 0 0,8-3 0 15,7-1 128-15,8 2-128 0,7-1 128 0,6 1-128 16,2-1 0-16,4 1 0 0,4-1 0 0,1 0 128 16,0 2-128-16,0 0 0 0,-3 1 0 0,-7 0 0 15,-2 1 0-15,-9 0 0 0,-3 2 0 0,-6 0 0 16,-8-1 0-16,-9-2 0 0,-5 5 0 0,-8 3 0 16,-7-2 0-16,-8 2 0 0,-8 1 0 0,-20 1 0 0,-1 0 0 15,-2 1 0-15,0-2 0 0,-1 3 0 16,0-2 0-16,7 0 128 0,10-2-128 0,7-1 0 0,9-3 128 0,7 1-128 15,8 0 128-15,12-5-128 0,0 0 0 0,0 0 128 16,18 0-128-16,-1 2 0 0,4-4 0 0,7-1 144 16,8-1-144-16,6 0 0 0,1 0 0 0,-1-1-176 15,-1 2 0-15,-2 2 0 16,-1 1-1520-16,-2 3-304 0,-4 1-64 0</inkml:trace>
  <inkml:trace contextRef="#ctx0" brushRef="#br1" timeOffset="68549.5">10309 8554 6447 0,'0'0'272'0,"0"0"80"15,5-3-352-15,0-3 0 0,1-1 0 0,-3 4 0 16,-3 3 2800-16,0 0 480 0,2-7 112 0,-2 0 0 0,-2 0-1696 0,1-2-352 15,-3 2-64-15,-1-3 0 0,-2 1-112 0,-2-1-16 16,-1 1 0-16,-1-3 0 0,2 3-64 0,-2-3 0 16,-1-2-16-16,-1 1 0 0,-2 1-256 0,-1-2-48 15,-2-2-16-15,-1-1 0 0,-9 0-224 0,-1-1-32 16,-2 0-16-16,-1 0 0 0,2-1-32 16,-5-1 0-16,0 1 0 0,-1 0 0 0,6 3-64 0,-2 1 0 15,-1-1-16-15,-3-1 0 0,-2 2-112 0,-1 2-32 16,-3-1 0-16,-3 0 0 0,-16-2-32 0,3-1 0 15,1 3 0-15,1 4 0 0,1-1-32 0,3 4-16 16,0 0 0-16,0 4 0 0,0 1-144 0,-1-1 128 16,1 2-128-16,-21-1 128 0,7 2-128 0,6 3 128 15,4 1-128-15,4 2 128 0,2 2-128 0,2 2 160 16,0-1-160-16,-1 2 160 0,-2-1-160 0,4 3 0 16,0 1 144-16,3 0-144 0,-1 0 0 0,6 3 128 15,2-1-128-15,3 1 0 0,-1-1 0 0,4 1 128 0,1-1-128 16,1 2 0-16,-1 1 0 0,-1 1 0 15,2 0 0-15,0 0 128 0,1 3-128 0,1 1 0 0,0 0 0 0,1 1 0 16,-2-3 0-16,2 1 0 0,1 4 0 0,2-3 128 16,1 2-128-16,5 0 0 0,4-1 0 15,1 2 0-15,1-2 0 0,5 2 0 0,2-3 0 0,3 2 0 16,1-2 128-16,2 0-128 0,3 5 160 0,4-3-160 16,3 0 0-16,2 1 0 0,3 2 0 0,4-3 0 15,-1 2 0-15,8-5 0 0,1 2 0 0,3-2 0 16,2 0 0-16,2 1 0 0,1-4 0 0,0 2 0 0,1-2 0 15,2 2 0-15,2-1 0 0,2 0 0 0,1-2 128 0,4-1-128 16,0-1 0-16,5 1 0 0,-1 0 144 0,2-2-144 16,-2-5 128-16,0 1-128 0,1-1 128 0,-15-3-128 15,6-1 128-15,4 0-128 0,3-3 160 0,2 0-160 16,0-1 192-16,2-2-192 0,0 0 176 0,-2-1-176 16,-2-1 160-16,0 0-160 0,0-1 208 0,1 0-48 15,0-1-16-15,-1 2 0 0,0-3 48 0,0-1 16 16,-1-1 0-16,-4 1 0 0,-3-3 16 0,1 2 0 15,-1-1 0-15,1 0 0 0,-1 0 0 0,-1-2 0 16,1 0 0-16,-1-2 0 0,-1 1 16 0,0-3 0 16,-2-3 0-16,0-1 0 0,-3-1-32 0,-2 1 0 15,-11 1 0-15,4 0 0 0,0 1-48 0,0-3-16 16,-1-1 0-16,0-2 0 0,-2 0 48 0,-1 0 16 16,-1-2 0-16,-2-1 0 0,-4 1 48 0,4-10 0 15,-5 3 0-15,-4-1 0 0,-5 1 32 0,-2 8 16 16,-1-4 0-16,-3-1 0 0,-3-2-48 0,-3 2-16 0,-4-2 0 15,-3 1 0-15,-5 1-112 0,-1-2 0 16,-4 1-128-16,-3-3 192 0,-7 2-192 0,-5 0 0 0,-5-2 128 16,-4 5-128-16,-2-4 0 0,-3 4 0 0,0-1 0 15,-1 0 0-15,0 2-144 0,3 2-32 0,0-2 0 0,6 3 0 16,4 2-912-16,4 2-192 16,5 4-48-16,6 3 0 0,0-3-1824 0,8 2-368 15</inkml:trace>
  <inkml:trace contextRef="#ctx0" brushRef="#br1" timeOffset="69110.39">8232 8177 11967 0,'0'0'1072'0,"0"0"-864"0,7-8-208 0,-7 8 0 0,0 0 2016 16,0 0 352-16,0 0 80 0,0 0 16 0,0 0-928 16,-7 7-176-16,-1 2-32 0,-5 5-16 0,-3 4-416 0,-2 7-64 15,-1 1-32-15,-3 8 0 0,0 3-96 0,-1 2-32 16,-5 4 0-16,0-1 0 0,2-1-80 0,2 2-16 16,1-2 0-16,4-2 0 0,3-2-272 0,4-1-64 15,3-4-16-15,7-3 0 0,3-5-224 0,4-1 0 16,2-5 0-16,0-2 0 0,3-1-128 15,2-1-80-15,4-6-16 0,3-5 0 16,3-5-1968-16,5-5-400 0,13-12-80 16,-1 0-16-16</inkml:trace>
  <inkml:trace contextRef="#ctx0" brushRef="#br1" timeOffset="69357.28">8764 8130 29135 0,'0'0'1280'0,"0"0"288"0,-10 3-1248 0,0 5-320 0,0 0 0 0,-7 8 0 15,-2-1 368-15,-2 4 16 0,-3 3 0 0,-4 6 0 16,-4 5 80-16,-1 2 32 0,0 3 0 0,-2 1 0 16,0-1-192-16,-1 0-48 0,3-1 0 15,4 1 0-15,0 2-128 0,5-3-128 0,3-4 192 0,6-3-192 16,3-2 0-16,4-6-192 0,5-1 0 0,2-3 0 15,3-4-368 1,3-2-64-16,3-5-16 0,3-2 0 0,6-1-1648 16,3-4-336-16</inkml:trace>
  <inkml:trace contextRef="#ctx0" brushRef="#br1" timeOffset="69595.61">9019 8175 24879 0,'0'0'2208'0,"-8"1"-1760"16,-3 2-448-16,-5 4 0 0,-1 5 992 0,-8 6 112 16,-1 4 32-16,-7 6 0 0,-6 3-384 0,-1 2-80 15,-3 5-16-15,-1 3 0 0,1-3 48 0,-1 4 16 16,-1 2 0-16,2 1 0 0,1 2-400 0,4-4-64 16,4 0-32-16,4-3 0 0,6-2-224 0,6 0 0 15,6-2 0-15,7-5 0 16,5-7-592-16,5-4-64 0,5-4-16 0,8-3 0 15,6-2-816-15,4-7-176 0,2-7-16 0,3-7-16 0</inkml:trace>
  <inkml:trace contextRef="#ctx0" brushRef="#br1" timeOffset="69807.48">9422 8350 30863 0,'-17'3'1360'0,"6"3"304"0,-2 9-1344 0,-6 3-320 0,-3 0 0 0,-13 14 0 16,-2 2 288-16,-1 2-16 0,-2-3 0 0,0 6 0 16,-4 2 304-16,1 0 48 0,-1 2 16 0,2-3 0 0,1 1-432 0,4 2-80 15,4-1 0-15,6-5-128 16,5-3-1024-16,6-4-320 0,6-7-64 0,8-4-16 16,4-2-768-16,8-1-160 0,6-7-16 0</inkml:trace>
  <inkml:trace contextRef="#ctx0" brushRef="#br1" timeOffset="69996.89">9833 8471 26719 0,'-11'9'2368'0,"5"-3"-1888"16,-3 7-480-16,-3 1 0 0,-2 1 1360 0,-2 6 176 15,-3 4 48-15,-3 4 0 0,-2-1-944 0,-3 4-176 16,-2 1-32-16,-1 3-16 0,5-10 96 0,-1 6 0 15,-5 4 16-15,-1-1 0 0,-1 2-368 0,-5-1-160 16,8-2 128-16,0-1-128 16,-1 8-1808-16,8-6-448 0,5-3-96 0,7-4-11296 0</inkml:trace>
  <inkml:trace contextRef="#ctx0" brushRef="#br0" timeOffset="83627.48">3793 17393 9215 0,'-13'-2'400'0,"4"4"96"0,1 3-496 0,-3-4 0 0,1-1 0 0,0-1 0 0,0 2 2432 0,0-1 400 16,-2 1 80-16,2-1 16 0,1 0-976 0,9 0-192 16,-6 2-32-16,6-2-16 0,-12-2-176 0,12 2-48 15,0 0 0-15,0 0 0 0,0 0-448 16,0 0-80-16,0 0-32 0,0 0 0 0,17 2-224 0,2 0-64 16,3 1 0-16,6-1 0 0,6-3 64 0,8 0 0 15,5-2 0-15,9 1 0 0,9-2-144 0,6 1-32 16,5-1 0-16,5 1 0 0,2-1-208 0,3-1-32 15,5-3-16-15,-1 3 0 0,0-1 80 0,-1-2 16 16,-2 2 0-16,-2-2 0 0,-1 2 80 0,-3 2 32 16,-2-4 0-16,-7 2 0 0,-4 0-32 0,-3-2-16 15,-4 3 0-15,-4 4 0 0,-4-2-160 0,-5 0-16 16,-3-2-16-16,-6 3 0 0,-4 1-240 0,-5-1 176 0,-4 1-176 0,-5-2 160 16,-2 2-32-16,-6-1 0 0,-13 2 0 15,0 0 0-15,0 0 32 0,0 0 0 0,0 0 0 0,0 0 0 16,-14-7-16-16,-4 4 0 0,-5 1 0 15,-3 1 0-15,-6 1-144 0,-5 0 0 0,-4-1 144 0,-4 1-144 16,-5 0 0-16,-3 2 128 0,-7 2-128 0,-4 0 0 16,-4 0 0-16,-9-3 0 0,-4 0 0 0,-5 2 128 15,-3-2-128-15,0 2 128 0,0-2-128 0,-4 1 128 16,-1 1-128-16,2 2 128 0,1-1-128 0,4-2 128 16,2 1-128-16,4 1 128 0,2 2-128 0,4-3 128 15,4 0-128-15,3 1 0 0,4 1 0 0,5-1 0 16,8-3 0-16,6 2 0 0,5 0 0 0,10-1 128 0,5-2-128 0,9 0 0 15,7 0 0-15,9 0 128 0,0 0-128 0,14-5 0 16,8 1 128-16,9-3-128 0,10-1 0 16,11 0 0-16,9-2 0 0,9 4 0 0,9-3 0 15,6 2 0-15,5-3 0 0,6 4 0 0,4-3 0 0,6 3 0 16,3 2 0-16,3-2 0 0,0-1 0 0,3 3 0 16,1 2 0-16,-3-3 0 0,-2-2 0 0,-6 2 0 15,-6-1 0-15,-3 5 0 0,-4 2 0 0,-8-1 0 16,-7 0 0-16,-11 0 0 0,-9-1 0 0,-9 1 128 15,-10 0-128-15,-7 1 0 0,-10 3 0 0,-7-3 128 16,-3 2-128-16,-11-3 0 0,0 0 0 0,-9 3 144 16,-5 2-144-16,-9 2 0 0,-10-3 160 0,-8 1-160 15,-8-1 128-15,-7 2-128 0,-7-1 128 0,-7 0-128 16,-5 0 0-16,-6 0 128 0,-3 3-128 0,-6 1 128 0,-7-4-128 16,-3 4 128-16,-3-4-128 0,-1 0 0 15,-2 3 144-15,1-3-144 0,3 1 0 0,3 3 144 0,2-3-144 0,8 2 0 16,7-3 208-16,5 1-64 0,7 3-16 0,9-2 0 15,8-2-128-15,10 1 0 0,10-2-192 0,9 0 192 16,6-2 0-16,18-2 0 0,0 0 0 0,0 0 0 16,19-5-144-16,13-1 144 0,12-4 0 0,13 2 0 15,12-1-144-15,11 1 144 0,12-2 0 0,8 1-144 16,8-1 144-16,5 4 0 0,3-3 0 0,7 4-128 16,3-2 128-16,-1 1 0 0,-5 1 0 0,-3 1 0 15,-4-2 0-15,-6 1 0 0,-5 2 0 0,-9 2-128 16,-11 1 128-16,-8 0 0 0,-14 0 0 0,-12 0 0 15,-11 0 0-15,-10 0 0 0,-11 0 0 0,-16 0 0 0,0 0 128 0,0 0-128 16,-20 1 160-16,-12 1-160 0,-10 1 128 0,-11 0-128 16,-11 1 0-16,-12-4 144 0,-9 0-144 0,-8 1 0 15,-5 1 144-15,-4 1-144 0,-4 1 0 0,-2 0 144 16,-2 2-144-16,3-2 0 0,5 1 176 16,1 3-176-16,3-5 160 0,11 1-160 0,8 1 128 0,9 2-128 15,8-4 0-15,9 0 144 0,11 0-144 0,11-3 0 16,8-2 0-16,9 2 128 0,5-1-128 0,9 1 0 15,0 0 0-15,0 0-176 16,18-1-848-16,7 1-192 0,7 0-16 0,6 2-16 16,5 2-2416-16,6 2-496 0,20-3-80 0,-1-2-32 0</inkml:trace>
  <inkml:trace contextRef="#ctx0" brushRef="#br4" timeOffset="86420.88">7756 17165 25631 0,'-11'-9'1136'0,"11"9"224"0,-6-5-1088 16,2-2-272-16,0 1 0 0,4 6 0 0,0 0 1472 0,0 0 256 15,0 0 32-15,0 0 16 0,0 0-560 0,6 9-96 16,5-1-32-16,0 3 0 0,2 1-192 0,2 2-64 15,4 2 0-15,4 3 0 0,4 1-176 0,2 0-32 16,3 5-16-16,1 1 0 0,1 4-336 0,-1-1-64 16,1-3-16-16,-1 4 0 0,0-2-192 0,-1 3 0 0,-1-2 0 0,-2-3 0 15,-2-1 0-15,-3-1-192 16,-3-2 48-16,4 6 0 16,-11-9-1760-16,-6-5-336 0,-4-2-80 0,-4-12-13696 0</inkml:trace>
  <inkml:trace contextRef="#ctx0" brushRef="#br4" timeOffset="86658.9">8496 17006 35295 0,'7'-15'1568'0,"-7"15"320"0,1-5-1504 0,-1 5-384 0,0-8 0 0,0 8 0 15,0 0 1376-15,-8 3 208 0,-2 3 32 0,-5 2 16 16,-6 5-656-16,-4 4-128 0,-5 6-16 0,-4 5-16 0,-6-1-192 15,-1 5-48-15,-3 5 0 0,-1 1 0 0,1 1-176 0,0 3-32 16,0-1-16-16,2 1 0 16,4 2-224-16,2-3-128 0,2 1 128 0,2-3-128 0,-2-2 0 0,2-1 0 15,2-2-192-15,-11 10 64 32,5-4-1536-32,6-5-288 0,3-4-64 0,3-2-16976 0</inkml:trace>
  <inkml:trace contextRef="#ctx0" brushRef="#br3" timeOffset="90084.04">11088 16975 14735 0,'10'-12'1312'0,"-5"7"-1056"16,0-1-256-16,0-3 0 0,2 1 1152 0,-2-2 192 15,0 1 16-15,-4-2 16 0,1-1 96 0,-4 2 32 16,-2-4 0-16,-1 1 0 0,0 2-112 0,-4-3-32 16,-3 4 0-16,-4 0 0 0,-3-2-304 0,-4 4-64 15,-5-2-16-15,-3 4 0 0,-4 1-336 0,-3 0-80 16,-4 2-16-16,-2 2 0 0,-3 2-32 0,-2 3 0 0,0 5 0 0,-4-1 0 15,-2 3 0-15,1 0-16 16,4 1 0-16,4 4 0 0,4 5-176 0,5 0-16 0,7 2-16 0,4-1 0 16,7-2-96-16,8 3-32 15,6 3 0-15,6-1 0 0,6 4-16 0,10-1 0 16,3 1 0-16,13 3 0 0,5 1 64 0,7-4 16 0,5 2 0 16,0 1 0-16,3-3-96 0,-5 0 0 0,0 3-128 0,0-4 192 15,-1 0-32-15,2 2-16 0,-3 0 0 16,-5-1 0-16,-2 1 80 0,-6-2 16 0,-5 3 0 0,-7-1 0 15,-4-2-16-15,-7 2 0 0,-8-4 0 0,-2 2 0 16,-6-4 128-16,-7 3 32 0,-6-4 0 0,-5 1 0 16,-5 3 192-16,-7-6 64 0,-3 1 0 0,-4-3 0 15,-2 3-96-15,-2-7-16 0,-2 0 0 0,-1 0 0 0,2-1-240 0,1-1-48 16,0-4-16-16,3 0 0 0,3-5-224 16,4-3 0-16,6-1 0 0,3-4 0 15,5-5-1008-15,4 0-288 16,5-5-64-16,5-1-16 0,6-5-2240 0,5-2-448 0</inkml:trace>
  <inkml:trace contextRef="#ctx0" brushRef="#br3" timeOffset="90564.09">12212 16391 28559 0,'4'-19'2544'0,"1"11"-2032"0,-3-3-512 0,3 1 0 0,2-3 576 0,-1 3 0 15,-1 1 16-15,-1 0 0 0,-2 4 352 0,-2 5 64 16,0 0 16-16,0 0 0 0,0 0-320 0,-3 10-48 15,-5 0-16-15,-2 7 0 0,-4 3-256 0,-4 7-64 0,-4 1-16 16,-3 6 0-16,-4 3 80 0,-2 2 32 16,-1 2 0-16,1-3 0 0,0 2-16 0,3-2 0 0,-1-4 0 0,-7 14 0 15,8-9 32-15,17-20 0 0,1-2 0 0,1 1 0 16,3-1 32-16,2-3 16 0,4-7 0 0,2 1 0 16,2-4 160-16,11-4 48 0,1-8 0 0,1-5 0 15,2-7 80-15,1-4 0 0,0 0 16 0,0-7 0 0,-2 2-320 0,4-9-64 16,-1-4-16-16,0-1 0 0,-2-4-64 0,-2 5-32 15,1-1 0-15,-3 7 0 0,-2 7-160 16,-1 3-128-16,-5 9 144 0,-2 6-144 0,-3 2 0 0,-2 9 0 16,0 0 0-16,-14 11 0 0,-4 5 0 15,-4 7 0-15,-2 2 0 0,-3 7 0 0,-2 5 0 0,10-15-160 16,-4 4 32-16,-1 2 0 0,0 2 128 0,1 3 0 16,1 2-144-16,3 0 144 15,3 0-1200-15,-10 27-160 0,7-9-48 0,5-6-12944 16,3-7-2608-16</inkml:trace>
  <inkml:trace contextRef="#ctx0" brushRef="#br3" timeOffset="167834.67">8336 11172 5519 0,'0'0'496'0,"-1"9"-496"0,-1-3 0 0,1 3 0 16,-1-1 1088-16,0 2 112 0,2-4 16 0,-1 6 16 15,-1-3 16-15,0 2 0 0,0 1 0 0,1-2 0 16,-2 2-32-16,0-1 0 0,1-1 0 0,1 1 0 16,-1-2-304-16,1 0-64 0,1-4-16 0,0 2 0 15,-1-1-96-15,1-6-32 0,0 0 0 0,0 0 0 16,0 0-192-16,0 0-32 0,0 0-16 0,-1-10 0 0,-2-2 48 15,3 0 0-15,-3-6 0 0,2-3 0 0,1-3 0 0,0 1 16 16,0-5 0-16,1 3 0 0,2-4 128 0,-3 1 32 16,5-4 0-16,-1-2 0 0,-2-1-544 0,2 1-144 15,1-4 0-15,0-1 0 0,2-5 192 16,0 2-16-16,4 0-16 0,-1-3 0 0,0 0 0 0,-1-2 0 16,0 3 0-16,0-3 0 0,1 0-32 0,-1 1 0 15,-2-1 0-15,5-15 0 0,-1 2 0 0,-1 4-128 16,2 1 192-16,-1 3-64 0,3 1 48 0,-2 2 0 15,-3-3 0-15,1 1 0 0,-1-1 32 0,-1 3 16 0,1 2 0 16,4-1 0-16,-1 0 32 0,-1 4 0 16,0 1 0-16,1 3 0 0,-1 1-128 0,-1 0 0 15,-2-2-128-15,1 3 192 0,0 1-192 0,1 2 176 16,2 0-176-16,-2 1 160 0,4 1-160 0,0 0 128 16,1-3-128-16,0 3 128 0,0-1-128 0,-1 1 0 15,0 0 144-15,3 2-144 0,-1 0 0 0,1-2 0 0,-2 1 0 16,3 0 128-16,-3 0-128 0,0 2 0 15,1-1 128-15,-1 5-128 0,0-4 0 0,3 4 0 0,1-4 0 0,-1 0 128 16,-2 3-128-16,2-1 0 16,-4 5 0-16,4-1 0 0,0-2 0 0,-2 3 0 0,0-3 0 0,-1 3 128 15,0 2-128-15,0 0 0 0,2-1 128 0,1 0-128 16,-2 2 0-16,2-2 0 0,1 3 0 0,-1 1 128 16,1 0-128-16,-1-1 0 0,1 0 0 0,0 1 0 15,1 2 0-15,-1-1 0 0,-1 0 0 0,0 0 128 16,1-1-128-16,-1 0 0 0,-2-1 0 0,2 3 0 0,0-2 0 15,0 5 0-15,-1-1 0 0,1 4 128 0,-1 0-128 0,-1 1 0 16,1 0 0-16,1 2 0 16,-1 2 0-16,0-4 0 0,-4 4 0 0,4-1 128 0,1 1-128 0,0 2 0 15,-1 1 128-15,0 1-128 0,5-3 0 0,-2-1 0 16,3 3 0-16,1-1 0 0,0-1 0 0,2 3 0 16,-2-2 0-16,1 2 0 0,-2 1 0 0,-1 1 144 15,0-1-144-15,-1 3 0 0,1-2 0 0,-1 1 0 16,1 3 0-16,0 1 0 0,-2-1 0 0,0-1 0 15,-1 5 0-15,2-3 0 0,-1 2 0 0,0 1 0 16,-1-2 0-16,2 5 0 0,-2 0 0 0,1 1 0 16,0 2 0-16,0 2 0 0,-1 1 0 0,-2 2 0 15,2 3 0-15,-1 1 0 0,-1 5 192 0,1-1-192 16,-3 2 192-16,1-1-192 0,1 3 176 0,-2-1-176 16,0 2 160-16,3-1-160 0,3-3 0 0,-1-2 0 15,-2-4 0-15,1-1 0 0,0-3 0 0,0-4-240 16,0-1 32-16,0-5 0 15,-1-2-2912-15,-3-4-576 0</inkml:trace>
  <inkml:trace contextRef="#ctx0" brushRef="#br3" timeOffset="168746.81">8392 11579 6735 0,'-3'-12'288'0,"2"1"80"0,-1-3-368 0,-1 0 0 0,1 0 0 0,0-3 0 16,1 1 976-16,0-1 128 0,1 1 32 0,-3-1 0 16,1 5-384-16,-1 0-80 0,1 1-16 0,-1-1 0 15,0 5 48-15,3 7 16 0,-2-9 0 0,2 9 0 16,-8-7 16-16,8 7 0 0,0 0 0 0,0 0 0 15,-9-3 144-15,9 3 16 0,-9-7 16 0,9 7 0 0,0 0 48 0,-8 0 0 16,8 0 0-16,0 0 0 16,-11 8-80-16,4-2-16 0,0 6 0 0,2 0 0 0,2 4 16 15,-1 4 0-15,0 2 0 0,1 1 0 0,2 1-352 0,0 2-64 16,0 5-16-16,1-2 0 0,1 3-128 16,0 2-16-16,-1 3-16 0,0 1 0 0,0 3 16 15,0 3 0-15,0 7 0 0,3 0 0 0,-1 0-32 0,2 1 0 16,0-1 0-16,0 1 0 0,1 0-16 0,0-14 0 15,1 5 0-15,1 3 0 0,-1 5-16 0,3 1-16 16,1-1 0-16,4 18 0 0,0-10-32 0,0-4-16 16,-1-3 0-16,1-4 0 0,0-3-32 0,1 2 0 15,0-1 0-15,3 1 0 0,2 1 0 0,1-2 0 16,-2 1 0-16,3-3 0 0,1 3-144 0,-1-2 192 16,2 2-192-16,-1-1 192 0,1-4-192 0,3-2 160 15,1 0-160-15,1-2 160 0,-1-3-160 0,4 1 192 16,-3-3-192-16,-1 1 192 0,-1-2-64 0,-1 1-128 0,0-1 192 15,2 2-64-15,0 1-128 0,-2-4 160 16,6 2-160-16,0 2 160 0,1 0-32 0,1 1 0 16,1-2 0-16,4 1 0 0,3-2-128 0,1 0 160 0,-2-3-160 0,-2-1 160 15,-2-3-160-15,0 2 0 0,4-3 144 0,-2 3-144 16,2-4 128-16,2 4-128 0,0-5 128 0,2 3-128 16,-1-4 128-16,2 0-128 0,-3-4 128 0,-1 0-128 15,-2-1 0-15,-4 0 144 0,3-4-144 0,-4-2 0 16,-2 3 128-16,0-2-128 0,0-5 0 0,0 2 0 0,-1-3 128 0,-1-2-128 15,-1-5 0-15,-1 0 0 0,-1-3 0 16,-2-8 0-16,-5 1-176 0,0-7 176 16,-6-7-2624-16,-6-3-400 0,-3-5-96 0</inkml:trace>
  <inkml:trace contextRef="#ctx0" brushRef="#br3" timeOffset="169598.72">5298 11416 6447 0,'-10'15'576'15,"6"-8"-576"-15,-2 2 0 0,-1-3 0 0,0 4 1552 0,2-3 208 16,-2-1 32-16,1 2 16 0,0-3-640 0,-2 0-128 16,0 0-16-16,2-1-16 0,-3-1 272 0,1 1 64 15,0 0 16-15,8-4 0 0,0 0-80 0,-6-3 0 16,6 3-16-16,-6-5 0 0,2-1-368 0,0-5-64 16,1-3 0-16,0-4-16 0,1-4-176 0,2-2-16 15,3-8-16-15,1-2 0 0,-1-5-32 0,4-2 0 16,2-7 0-16,1-6 0 0,-1 1-160 0,4-6-32 15,-2-4-16-15,3 2 0 0,2-5 16 0,2 1 16 16,2 1 0-16,0-3 0 0,4-3-272 0,3 0-128 0,1-2 128 16,3-1-128-16,2 1 192 0,5-1-32 0,2 1-16 0,5-1 0 15,-1-2-144-15,2 2 0 0,-1-2 0 16,18-24 0-16,-3 10 0 0,0 5 128 0,-1 9-128 16,0 5 0-16,-1 4 0 0,0 5 128 0,0 6-128 0,-3 2 0 15,-3-1 208-15,0 5-32 0,1 2-16 0,1 1 0 16,-1 4-160-16,3-3 0 0,2 5 0 0,1-1 0 15,-4 3 0-15,-1 6 0 0,1 0 0 0,-4 4 0 16,-4 3 0-16,1 7 0 0,-2 2 144 0,0 6-144 16,-2 1 128-16,2 6-128 0,1 1 160 0,-4 0-160 0,-2-2 144 0,-1 4-144 15,1 2 128-15,0 2-128 0,-3-2 0 0,0 2 0 16,0 2 0-16,0 2 0 0,0-6 0 0,-4 4 128 16,-1 0-128-16,-2-1 0 0,-1-1 0 0,-2 1 0 15,-2 1 128-15,-2-2-128 0,-5-3 0 0,-1 1 0 16,0-2 0-16,-3 1 0 0,-1 0-240 0,-1 2-128 15,2-2-16-15,-5 3-10800 16,-10-4-2144-16</inkml:trace>
  <inkml:trace contextRef="#ctx0" brushRef="#br3" timeOffset="170283.37">5123 11608 11231 0,'-8'-11'496'0,"8"7"96"0,-1-1-464 0,-1-5-128 15,1 2 0-15,0-1 0 0,0 1 704 0,-1-2 128 16,2 5 32-16,0 5 0 0,0 0 400 0,0 0 80 16,0 0 0-16,0 0 16 0,0 0-208 0,0 0-64 15,0 0 0-15,0 0 0 0,0 0 112 0,0 0 16 16,-1 9 0-16,0 9 0 0,-2-2-464 0,1 7-96 16,0 0-16-16,0 4 0 0,-1 2-64 0,2-4 0 0,0 6-16 0,0 10 0 15,1 8-80-15,-2 7-16 0,2 5 0 16,2 3 0-16,0 6-80 0,3 5-32 15,4 6 0-15,0 3 0 0,2 1-96 0,2 4-32 0,0 4 0 16,8 35 0-16,2-13 0 0,0-7 0 16,-1-5 0-16,1 0 0 0,0-6-96 0,-1 3 0 15,6-8-128-15,2-1 192 0,-1-5-64 0,0-6 0 0,4 0-128 16,0-4 192-16,5-2 0 0,3-3 0 0,-2-3 0 0,3-5 0 16,0 1 48-16,0-3 0 0,-1 0 0 0,1-4 0 15,2 1 0-15,3 1 0 0,3-3 0 0,2-3 0 16,3-3-64-16,3 1-16 0,1-2 0 0,-2 2 0 15,-2-4 0-15,-1-4 0 0,1 1 0 0,0-2 0 0,-2-6-160 16,2-4 192-16,-1-5-192 0,0-3 192 16,-2-1-192-16,-5-4 0 0,-7-5 0 0,-1-6 0 15,-3-3 0-15,0-4-192 0,-3-4 0 0,-2-2 16 16,-2-1-1872-16,-5-9-368 0,-1-8-80 16</inkml:trace>
  <inkml:trace contextRef="#ctx0" brushRef="#br0" timeOffset="92107.56">13807 8148 7423 0,'0'0'320'0,"-9"-4"80"0,0 2-400 0,-1-3 0 15,0-2 0-15,-3 2 0 0,2 2 496 0,-2-4 16 16,-1 5 0-16,0-2 0 0,-6 0-48 0,-2-1 0 15,-2-1 0-15,-4 2 0 0,-3 1-144 0,0-1-48 16,-5-1 0-16,-1 3 0 0,-1 0 64 0,-1 4 16 16,-2 0 0-16,0 3 0 0,1-1-80 0,-2 0-16 15,-5 2 0-15,-3 3 0 0,-1 5 80 0,-1-1 16 16,-3 0 0-16,3 2 0 0,1 1-96 0,1 4 0 16,0 0-16-16,-2 1 0 0,-4 2-240 0,1-1 0 15,-3-2 0-15,1 3 0 0,1 3 160 0,2-4-160 16,5-1 160-16,2 3-160 0,4 3 352 0,1 3-32 0,0-3 0 15,2 2 0-15,3-2-32 0,1 2-16 0,0-1 0 16,2 2 0-16,1 2-128 0,1 1-16 0,1-1-128 0,2 0 192 16,0 1-192-16,3 1 0 0,4 1 128 0,-3 0-128 15,1 1 0-15,0 1 0 0,1-1 0 0,-1 1 0 16,2 0 176-16,0 3-176 0,-3 0 192 0,3-2-192 16,0-1 128-16,0-1-128 0,2-1 0 0,-3 1 0 15,1 0 176-15,2 0-32 0,1 0 0 0,0 1 0 0,0 1-144 0,0 1 192 16,-3 5-192-16,7-4 192 0,0 4-192 0,-1 0 0 15,1 4 0-15,0-2 0 0,1 1 0 0,1-1 0 16,3 2 0-16,0 2 0 0,0 1 0 0,0-4 0 16,-2 1 0-16,2 0 0 0,0-3 0 0,1-1 0 15,0-4 0-15,1 2 0 0,2 1 0 0,1-1 128 16,-3 1-128-16,2 1 128 0,-2-2-128 0,1 3 192 16,0-3-192-16,1 4 192 0,0-4-192 0,-2 3 128 15,3-2-128-15,-1 5 128 0,-1-3-128 0,0 4 0 16,-1-4 0-16,0 4 128 0,-1 0-128 0,1 5 0 15,0-2 0-15,2-1 0 0,-1-3 0 0,2 0 0 16,-1 0 0-16,1-4 0 0,1 0 0 0,1-2 0 16,2 1 0-16,0 1 0 0,-2-4 128 0,3 3-128 15,3-1 0-15,1 0 128 0,-1 3-128 0,3-5 160 16,-4 0-160-16,4 2 160 0,-2 0-160 0,1-2 128 16,0 5-128-16,0-3 128 0,2 1-128 0,0 3 0 15,1 1 0-15,2 15 0 0,-1-5 0 0,-1-7 128 16,1-3-128-16,0-4 0 0,-1 3 0 0,-1-3 0 15,2 2 0-15,0-3 0 0,0-2 128 0,-1 3-128 0,1-2 0 16,3 1 128-16,-3 1 0 0,1-3-128 0,-1-3 192 16,1 1-64-16,0 1 0 0,2 3 0 0,0-3 0 0,0-2 0 15,2 1 0-15,1-1 0 0,1 0 0 16,1 0 0-16,-1 1 0 0,4 2 0 0,1-7 0 0,2 0 0 16,1 2 0-16,0-3 0 0,0 1 0 0,2 0 0 0,-2-2-128 15,0 0 0-15,0 1 144 0,1 2-144 0,-3-3 0 0,3 0 144 16,0 0-144-16,0 2 0 0,0 0 128 0,4-1-128 15,-1-3 0-15,1 2 0 16,-1-4 0-16,2-1 0 0,2 1 0 0,1 0 0 0,2-4 128 0,0 2-128 16,1-2 0-16,-1-2 0 0,-3 2 160 0,2 1-160 15,2-2 128-15,0-3-128 0,-3 0 0 0,2-1 0 16,2 0 0-16,1 0 0 0,-1-1 0 0,1 0 0 16,4 1 0-16,0 0 0 0,1-2 0 0,-4 2 0 15,-3-3 0-15,0 0 0 0,0 1 0 0,-1-2 0 0,1-2 0 0,2 1 0 16,-1-4 0-16,2 4 0 15,2-6 0-15,1 2 0 0,1-4 0 0,0-1 128 16,0-1-128-16,-1-2 0 0,-5-2 128 0,0-1-128 0,4 0 0 0,-1-1 128 16,2 1-128-16,0-3 0 0,0-3 144 0,3 3-144 15,-2-1 0-15,1-3 128 0,0 2-128 0,-2 0 0 16,-4 0 0-16,1 2 144 0,-3-4-144 0,2 3 0 16,0-3 128-16,-1 0-128 0,0-4 0 0,2 1 0 15,2 0 0-15,2-2 0 0,0-3 0 0,1-1 0 16,-1 0 0-16,-1-4 128 0,-4-2-128 0,1-1 0 15,4-3 144-15,1 0-144 0,-1-4 0 0,0-1 144 16,3-1-144-16,0-2 160 0,-1 2-160 0,0-3 160 16,-3-2-160-16,-3-1 0 0,-3-4 0 0,1 3 128 15,0 0-128-15,-3-4 0 0,-2-1 144 0,-2-3-144 16,2 1 128-16,-2 1-128 0,0-1 128 0,1-6-128 16,0-5 176-16,1-1-48 0,-4 1 0 0,0 2 0 0,0-1 16 0,0-3 0 15,-3 2 0-15,-1-4 0 0,-2-1-16 0,1-2-128 16,-2 3 192-16,2-2-64 0,-3-3-128 0,2 6 192 15,-2-1-192-15,-1-4 192 0,-3-4-192 0,-1 3 160 16,-1-1-160-16,-1 0 160 0,-2 5-160 0,-1 0 128 16,-2-3-128-16,-2-2 128 0,-2-1-128 0,0 0 160 15,0-1-160-15,-2 1 160 0,0 1-160 0,-1-4 0 16,-1-4 0-16,0 1 0 0,-1-4 0 0,1 1 128 16,-2 3-128-16,0 2 0 0,2 2 0 0,-3-1 0 15,1-2 128-15,-2 6-128 0,0 2 0 0,-1 1 0 16,-3 5 144-16,-2-1-144 0,1 1 0 0,-2 0 144 15,-4 3-144-15,-1 0 0 0,0-4 144 0,-2 1-144 0,-2 1 0 0,-2-1 144 16,-1 3-144-16,-1-1 0 0,-1-2 0 0,-3 2 0 16,-3-7 0-16,-2 3 0 0,0 1 0 15,-3 2 0-15,-2 0 0 0,-1 2-144 0,-2 3 144 0,1 6 0 16,0 3 0-16,1 4 0 0,-5 0 0 16,1 4 0-16,0 0 256 0,-1 5 0 0,-3 0 0 0,-1 5 0 15,1 0-112-15,0 4-16 0,0 2 0 0,4 0 0 16,3 2-128-16,0 2 0 0,2 1 0 0,4 0 0 31,2 2-1216-31,1 1-160 0,1 0-32 0</inkml:trace>
  <inkml:trace contextRef="#ctx0" brushRef="#br0" timeOffset="92986.1">11689 8008 8639 0,'0'0'384'0,"0"0"64"0,0 0-448 0,0 0 0 0,0 0 0 0,0 0 0 16,0 0 608-16,0 0 32 15,-5 7 0-15,-1-3 0 0,-2 1-16 0,-1 4 0 0,0-3 0 16,-1 7 0-16,-1-3-16 0,-2 2 0 0,-2 2 0 16,-9 6 0-16,-3 0-128 0,-1 1-32 0,-1 4 0 0,-2-2 0 15,-3 2-96-15,0 2-32 0,-5-1 0 0,3 6 0 16,-2 4 96-16,-1 3 16 0,1 4 0 0,0 1 0 15,0 3-48-15,-4 3 0 0,0 4 0 0,-1 2 0 16,0 1-64-16,-2 3-32 0,-1 1 0 16,1 1 0-16,0 4-144 0,1 3-16 0,2-3-128 0,0 1 192 15,2 1-192-15,-2 1 0 0,2 0 0 16,-5 2 0-16,-3 0 128 0,0 2-128 0,1 1 0 0,2 3 0 0,1 2 224 0,-1 1-48 16,1 5-16-16,2 0 0 0,1 0 96 0,2 3 0 15,-1-1 16-15,3-1 0 0,0-1-16 0,1 2-16 16,-1 2 0-16,4 1 0 0,2 0-48 0,2 3-16 15,0-2 0-15,2 3 0 0,2-2-176 0,3-2 160 16,2-2-160-16,-1-2 160 0,2 0-160 0,3 0 192 16,3 3-192-16,2-3 192 0,-1-6-64 0,5 4-128 15,-1-1 192-15,4 0-64 0,0-1-128 0,2-3 128 0,2-1-128 0,0 2 128 16,0 0-128-16,1 2 0 0,3-2 0 0,1 3 0 16,3 2 0-16,-1-2 0 0,3-1 0 15,0 2 0-15,1-2 0 0,-1 2 128 0,1-1-128 0,2-4 0 16,1 3 0-16,0-5 0 0,1 2 0 0,2 0 0 15,-1-3 0-15,1-2 0 0,-1-3 0 0,2-1 0 16,-1 0 0-16,4 1 0 0,5-4 128 0,2-1-128 16,0 2 0-16,3-2 160 0,2-5-160 0,-1 2 160 15,-3-3-160-15,6-1 192 0,4-2-192 16,1-3 192-16,1 0-192 0,8-6 0 0,0-1 144 0,7-5-144 16,5-2 0-16,4-4 0 0,-3 0 0 0,8 0 128 15,5-6-128-15,4 1 0 0,5-1 0 0,4-3 0 0,1-2 0 16,0-2 0-16,1-3 0 0,5-2 0 0,6-3 0 0,-2-1 0 15,-4-5 0-15,4 0-8320 16,8-6-1664-16</inkml:trace>
  <inkml:trace contextRef="#ctx0" brushRef="#br0" timeOffset="94669.62">22360 12450 8287 0,'0'0'368'0,"0"0"80"0,4-9-448 0,1 1 0 0,-1 4 0 0,1-2 0 15,-5 6 2336-15,4-7 384 0,-1 2 80 0,-1-1 16 16,-2 6-1600-16,0 0-320 0,1-8-64 0,-1 2-16 15,0-4-176-15,-1 2-16 0,0-3-16 0,-2 1 0 16,-1-1 64-16,1-1 16 0,-2 2 0 0,-2-3 0 0,-2-1-176 16,2 1-16-16,-2 0-16 0,-3-2 0 0,0 0-32 0,-2-3-16 15,-2 0 0-15,1 2 0 16,0 1-48-16,-2 1 0 0,0 0 0 0,-1-2 0 16,-1 1-48-16,-3 0-16 0,-1 2 0 0,-1 2 0 0,0-3-64 0,-3-1 0 15,-2-1-16-15,0 2 0 0,-1 2-32 0,0-2 0 16,-1-3 0-16,0 3 0 0,-1 0-80 0,-1 1 0 15,1-1-128-15,-1 3 192 0,0 1-192 0,1-3 0 16,-1 2 0-16,1 2 0 0,2-3 128 0,-1 3-128 16,1-2 0-16,-1 3 144 0,0-2-144 15,-1 3 0-15,0-2 0 0,0 4 0 0,-1-1 0 0,-1 0 0 16,0 2 0-16,-1 2 0 0,0-2 0 0,-1 1 0 16,0 1 0-16,1 2 0 0,1 0-128 0,-2 2 128 15,0 0 0-15,2-1 0 0,1 1 0 0,0 1 0 16,1 2 0-16,2 3 0 0,0-4 0 0,1 2 0 15,0 2 0-15,-2-2 0 0,5 4 0 0,-2-2 0 16,0 3 0-16,-1-3-176 0,-1 2 176 0,2-2 0 16,0 2 0-16,0-1 0 0,-1 3 0 0,0-1 0 15,0 0 0-15,-1 3 0 0,1 0 0 0,0-1 0 16,0 1 0-16,1 0 0 0,0 1 0 0,0 0 0 16,1-1 0-16,2 1 128 0,1 2-128 0,-1-1 0 0,1 0 0 15,0 0 0-15,1 1 0 0,2-1 0 0,-1-1 128 0,2 3-128 16,-1-3 0-16,4 3 0 0,-4 3 0 15,2-1 128-15,0 2-128 0,0-2 0 0,3 2 0 0,2 2 0 16,1-4 0-16,1 0 0 0,4-1 0 0,-3 3 0 0,4 1 0 0,0 0 0 16,2-3 0-16,-1-1 0 0,1 3 0 15,1 1 128-15,0 2-128 0,2-3 0 16,-1-1 0-16,3 5 144 0,-2-2-144 0,2 3 0 0,-2-3 0 0,2 1 0 16,2-1 0-16,0-1 0 0,-1 3 0 0,2-2 0 15,-1-3 0-15,1 1 0 0,0 3 128 16,-1 0-128-16,2-1 0 0,-3 2 0 0,0-5 0 0,3 2 0 15,-1 2 0-15,1-1 0 0,1-1 128 0,1 2-128 16,2-2 0-16,1-1 0 0,1 0 128 0,1 2-128 16,3-3 0-16,1 3 0 0,2 2 160 0,-2-2-160 15,3-1 128-15,0 1-128 0,0-2 128 0,3-2-128 16,0 2 128-16,0-1-128 0,-2 2 0 0,3-1 128 16,1-2-128-16,-3 0 0 0,3 1 0 0,0-1 0 15,-2 0 128-15,5-1-128 0,-2 2 0 0,0-2 0 16,2-1 0-16,-1-1 128 0,4 0-128 0,2 0 128 15,1-2-128-15,-1-1 128 0,2 2-128 0,0 1 128 16,2-3-128-16,-2 1 128 0,-1 0-128 0,1-5 0 16,1 2 0-16,0-3 128 0,-1 1-128 0,0-1 0 15,2 0 0-15,-2-3 128 0,4 3-128 0,-1-5 128 16,0 0-128-16,1-2 128 0,0-1-128 0,0 2 0 0,-3-3 144 16,0-3-144-16,-1 1 0 0,0-2 128 15,-1 0-128-15,0-1 0 0,0-2 128 0,-1 0-128 0,1-3 128 0,1 1-128 16,0-2 144-16,0-2-144 0,-1-1 192 0,0 0-192 15,0-1 160-15,-1 1-160 0,-1-1 128 16,-2-2-128-16,-3 2 128 0,2-3-128 0,-3-2 128 0,1 1-128 16,0-2 128-16,0 2-128 0,-1 0 0 0,0-1 128 15,0-2-128-15,1-3 0 0,-3 2 0 0,6 1 128 0,-2-3-128 16,-1 1 0-16,-2 0 0 0,0-3 0 0,-1 3 0 0,-1-3 128 16,0 2-128-16,-1 0 0 0,0 1 0 0,-1 1 0 15,-2 2 0-15,-2-3 0 0,-2-2 0 0,-2 2 128 16,-1-3-128-16,-2-1 0 0,1-5 304 0,-3 0-32 15,-3-1 0-15,1 0 0 16,-3-2-16-16,-1 0 0 0,0 2 0 0,-1 0 0 0,-3 0-128 0,3 0-128 16,-2 5 192-16,-1 1-192 0,0 4 128 0,-2 0-128 15,2 4 0-15,-1 1 0 0,0-2 0 0,-1 3 0 16,-1 2-208-16,-2 1 80 16,1-1-1552-16,-1 1-304 0,0-1-64 0</inkml:trace>
  <inkml:trace contextRef="#ctx0" brushRef="#br0" timeOffset="96536.93">23630 13081 1839 0,'-4'8'160'0</inkml:trace>
  <inkml:trace contextRef="#ctx0" brushRef="#br3" timeOffset="101748.61">22110 12455 12431 0,'13'-4'544'0,"-13"4"128"0,12 0-544 0,2 2-128 16,0 1 0-16,2 1 0 0,-1-4 752 0,0 2 112 16,-1 0 32-16,1 0 0 0,1 1-64 0,-2-1-16 15,-3 1 0-15,0-2 0 0,-11-1 352 0,13 1 80 16,-13-1 16-16,9-1 0 0,-9 1 192 0,10-4 32 16,-10 4 16-16,0 0 0 0,8-7-224 0,-2-4-64 15,-2 4 0-15,-1-3 0 0,-3 1-352 0,-2-3-80 16,0-1-16-16,-1 6 0 0,-1-6-96 0,-2 0-32 15,-2 1 0-15,0-5 0 0,-3-2-80 0,0-4-32 16,-3 0 0-16,-1 1 0 0,-1-5-128 0,0 1-16 16,-3-3-16-16,-3 4 0 0,-1-3-160 0,-3 2-16 15,-4-3-16-15,-3 4 0 0,-2-3-48 0,-3 4-128 16,-3-4 192-16,-1 3-64 0,-1 4-128 0,0-3 0 0,-3 1 0 16,-1 1 128-16,-2 2-128 0,1-2 0 15,0-1 0-15,-2 3 0 0,-1 1 0 0,-1 2 0 0,0 1 0 0,-1 1 0 16,2 2 0-16,-2 0 0 0,-2 3 0 15,2 1 0-15,-3 0 0 0,1 2 0 16,-1 4 0-16,1 1 0 0,3 0-144 0,0 2 144 0,-1 3 0 0,1-1 0 16,0 3-128-16,-2 3 128 0,1-3 0 0,1 3 0 15,-2 2-128-15,3 3 128 0,3 1 0 16,-1 3 0-16,-4 1 0 0,4 4-128 0,-2 1 128 0,1 1 0 0,2 1 0 0,0 1 0 16,0 3-128-16,-1 0 128 0,1 3 0 0,-2 0 0 15,3 2 0-15,-1 2 0 0,2 1 0 16,2 2-128-16,2 5 128 0,2 0 0 0,4 5 0 0,1 2-160 15,3 2 160-15,3 0-128 0,6-4 128 0,3 5 0 16,2 1 0-16,3 6-128 0,5 0 128 0,3 4 0 16,5-1-144-16,2 2 144 0,4 1-192 0,2 3 48 15,4-2 0-15,4-1 0 0,1 2-16 0,6-2 0 16,2 2 0-16,3-8 0 0,2 0 160 0,3-5-208 16,2-2 80-16,4-3 128 0,2-4-144 0,6 0 144 15,3-4 0-15,7-1 0 0,4-4 0 0,6-3-128 16,1-5 128-16,7-1 0 0,6 2 0 0,4-4 0 15,8-2 0-15,0-3 0 0,-1-7 0 0,2-4 0 16,-1 2 0-16,1-3 0 0,-2-5 0 0,-3-2 0 16,-6-7 0-16,-1-1 0 0,-1-6 128 0,0-2-128 15,0-5 0-15,-3-2 0 0,-2-2 160 0,-3-6-160 16,-3 0 160-16,-2-4-160 0,-3-3 128 0,-2-2-128 16,-2 0 0-16,-1-2 144 0,-5-5 128 0,-3 3 32 15,-5-8 0-15,-3 3 0 0,-5-2-16 0,0 0 0 16,-3 2 0-16,-3-2 0 0,-4 2-128 0,-3 2-32 0,-6 5 0 0,-6 0 0 15,-4-3-128-15,-6 4 128 0,-4 1-128 0,-11-16 128 32,-7 3-1184-32,-7 4-240 0,-7 2-48 0,7 15-10576 0,-8-6-2112 0</inkml:trace>
  <inkml:trace contextRef="#ctx0" brushRef="#br3" timeOffset="103244.17">25356 6581 25791 0,'-1'8'2304'0,"4"6"-1856"16,2 0-448-16,0-3 0 15,1 2-320-15,2 2-176 0,-1-4-16 0,1 5-16 0,0-1 384 0,2 0 144 16,0 0 0-16,1 3-144 16,1 1-336-16,-2 2-64 0,0 0-16 0</inkml:trace>
  <inkml:trace contextRef="#ctx0" brushRef="#br3" timeOffset="103436.51">25720 7500 23039 0,'-4'14'1024'0,"3"-3"192"16,-4 7-960-16,1 4-256 0,1-1 0 0,1 2 0 16,-2 5-576-16,2-1-144 15,0 3-48-15,1 2 0 0,0-3 544 0,1 1 224 0,1-1-192 0,2-1 192 0,-2 4-352 0,1-3 48 16,3-2 16-16,-1 2 0 16,-1-2-976-16,-1 0-192 0,1-2-32 0,1 3-3200 15,-2-7-640-15</inkml:trace>
  <inkml:trace contextRef="#ctx0" brushRef="#br3" timeOffset="103617.06">25604 9035 9215 0,'0'19'816'0,"0"-3"-656"0,2-2-160 0,0 1 0 16,2 5 1056-16,0 1 176 0</inkml:trace>
  <inkml:trace contextRef="#ctx0" brushRef="#br3" timeOffset="103865.26">25640 10562 21535 0,'-17'29'960'0,"8"-11"192"0,2 4-928 0,-1 3-224 15,-1-1 0-15,-1 3 0 16,1 0-832-16,2-1-192 0,0 4-64 0,-2-1 0 0,0-5 896 0,3 4 192 15,0-1 0-15,1 1 0 16,-2-4-368-16,2 0-112 0,0 1-32 0,0-4-4432 16,0 0-896-16</inkml:trace>
  <inkml:trace contextRef="#ctx0" brushRef="#br3" timeOffset="104177.7">24929 12610 10127 0,'-9'9'448'0,"9"-9"96"0,-10 8-544 0,3-1 0 16,0 2 0-16,1-3 0 0,0 3 160 0,-2-3-160 16,8-6 128-16,-6 8-4672 0</inkml:trace>
  <inkml:trace contextRef="#ctx0" brushRef="#br3" timeOffset="105262.57">25837 9315 8287 0,'0'0'368'0,"0"0"80"0,6-10-448 0,-2 2 0 16,0-1 0-16,-4 9 0 0,6-7 768 0,1-1 64 16,-2 3 0-16,-5 5 16 0,6-10-240 0,-6 10-48 15,4-8-16-15,-4 8 0 0,2-10 320 0,-2 10 64 16,0 0 16-16,0 0 0 0,0 0 32 0,0 0 16 0,0 0 0 16,0 0 0-16,0 0-224 0,0 0-64 0,0 0 0 15,-9 5 0-15,2 0-176 0,0 0-32 0,2 5-16 0,0-2 0 16,0 2 96-16,-1-1 32 0,-2 3 0 0,1 2 0 15,-1 1 112-15,-1 3 32 0,0 1 0 16,-2 4 0-16,-4 5-112 0,-1 2 0 0,-2 2-16 0,-2 3 0 0,-3 1-144 0,-1 2-32 16,-1 7 0-16,-2-2 0 0,-2 4-128 15,-2 0-16-15,-1 4-16 0,2 1 0 0,1 0-112 0,-2 1-32 16,-1 3 0-16,1 0 0 0,1-1 16 16,-1-2 0-16,-1-2 0 0,-1 0 0 0,0 0 32 0,-3-3 16 15,-3 2 0-15,-1-1 0 0,1 1-32 0,1-2-16 16,2 4 0-16,-2-1 0 15,8 0-160-15,-3 0 192 0,2-2-192 0,3-2 192 0,3 2-192 0,6-15 128 16,-3 0-128-16,-2 3 128 0,0 1-128 0,-2 2 128 16,0-2-128-16,-1 2 128 0,-1-1-128 0,0-1 128 15,0-3-128-15,1 2 128 0,2-1-128 0,-2-1 0 16,2-3 0-16,1-1 0 0,1 2 304 0,1-2-32 16,0 3 0-16,1-3 0 0,-1-4-272 0,3 4-304 15,0-6 64-15,1 3 16 0,-1-1 224 0,1-1 0 16,1-3 0-16,-1 3 0 0,0-2 0 0,0 1 0 15,-1 1 0-15,-1-4 0 0,0 1 0 0,-2 1 0 16,0-1 0-16,2-2 0 0,-2 0 0 0,-1 2 0 16,2-1 0-16,-1-2 0 0,1 3 0 0,-1 0 0 0,4 1 0 0,0-2 0 15,-1 2 0-15,2-1 0 16,-1-3 0-16,1 0 0 0,-1-1 0 0,5 4 0 16,-1-2 0-16,1 2 0 0,-1-2 0 0,0 1 0 0,0-1-128 0,0 4 128 15,-1-3-384-15,-1 3 32 0,2 0 0 0,-2-3 0 16,-2 0-16-16,0 0 0 0,2 0 0 0,2-1 0 15,0-2 16-15,0 0 0 0,2-1 0 0,2-1 0 32,1-1-320-32,3-2-64 0,1-4-16 0,1 1 0 0,0-6-1712 15,4-5-352-15,0 0-64 0,0 0-8128 0</inkml:trace>
  <inkml:trace contextRef="#ctx0" brushRef="#br3" timeOffset="105745.79">23574 12760 4607 0,'0'0'400'0,"0"0"-400"16,4-7 0-16,1-3 0 0,3 1 352 0,-1-3-16 0,1-1 0 0,1 1 0 16,2-3 608-16,-2 0 112 0,3-3 32 15,-1-2 0-15,2-3 288 0,1-5 64 16,1 1 16-16,3-3 0 0,0-5-208 0,3 1-32 0,3-4-16 0,3-1 0 15,6-5-496-15,4 2-112 16,2-3-16-16,5 1 0 0,1-4-416 0,0 1-160 0,-3-3 0 0,-1 0 144 16,-2 0-144-16,0 1 0 0,1-2 0 0,0-1 0 15,4-1 0-15,1 1 0 0,1-1 0 0,0-2 128 0,2-2-128 0,-2-4 0 16,-3 1 0-16,14-27 0 16,-10 8 0-16,-3 3 0 0,-5 2 0 0,1 4 0 15,-1 0 160-15,2 4-160 0,-1-1 192 0,1 4-192 0,0 6 0 0,-5 4 0 16,1 6 0-16,-5 1 0 0,0 6 0 0,-7 2 0 15,-3 0 0-15,-4 8 0 16,-4 2 0-16,-2 5 0 0,0 4 0 0,-5 1 0 0,-1 4-272 0,-4 6-64 16,-2 1-16-16</inkml:trace>
  <inkml:trace contextRef="#ctx0" brushRef="#br3" timeOffset="106158.69">24329 11842 11807 0,'7'-13'512'0,"-5"8"128"0,-1-5-512 0,2 2-128 0,0-3 0 0,2 1 0 0,0-4 960 0,1 0 160 15,0-1 32-15,1-1 16 0,2 1-144 0,1-3-48 16,1-2 0-16,2-2 0 0,4-1-176 0,2-1-32 15,2-4-16-15,5-1 0 0,2-1-208 0,1-2-32 16,1-3-16-16,1 4 0 0,1-4-320 0,-3 1-176 16,1 0 192-16,-2 1-192 0,-1-2-160 0,9-14-144 15,-6 3-16-15,-2 8-6704 16,-2 5-1328-16</inkml:trace>
  <inkml:trace contextRef="#ctx0" brushRef="#br3" timeOffset="106753.61">24979 10732 18879 0,'0'0'832'0,"1"-11"192"0,2 1-832 0,0-3-192 15,3-1 0-15,1 1 0 0,3 1-144 0,2-2-80 16,-1-2-16-16,2 0 0 0,2-3 240 0,2 1 128 16,1 0 0-16,1-1-128 0,0-3 288 0,1-2-48 0,0 3-16 15,1-2 0-15,-1 0-224 0,-1-1 0 16,1 0 0-16,-2 0 0 0,0-4 0 0,0 2 0 15,0-1 0-15,-1 3 0 0,2-4 0 0,-1 4 0 0,-2-3 0 0,0 1 0 16,2-7 0-16,1 4 0 0,1 1 0 16,2-4 0-16,-1 1 176 0,4 2-176 0,-1-4 192 0,1 1-192 15,1 2 208-15,-4 0-64 0,-1-3-16 0,-2 2 0 16,0-2 256-16,-1 2 32 0,0-1 16 0,-3-1 0 0,-4 0 144 0,-2 0 48 16,-2-1 0-16,0 2 0 0,-1 0-240 0,1-1-32 15,-3 1-16-15,-1 5 0 0,1-3-336 0,3 5 144 16,-5-4-144-16,2 4 0 0,0 0 0 0,0 2 0 15,1 3 0-15,-1-1 0 0,-2 0 192 0,1 2-192 16,0-2 192-16,1 4-192 0,-1 0 0 0,1 1 0 16,-1-5 0-16,0 4-192 0,-1 0 16 0,1-1 16 15,1-1 0-15,0-1 0 0,3 2-16 0,0-1 0 16,-1 0 0-16,2-3 0 0,-1-3 48 0,0 1 0 16,-2-3 0-16,1 0 0 0,0 2 128 0,1-6 0 15,-2 0 0-15,0 0 0 0,-3 2 0 0,2-4 176 16,-4-2-176-16,0 4 192 0,0 3 96 0,0-3 32 15,-2 1 0-15,0-2 0 0,0 4-64 0,-2-3 0 16,-1 4 0-16,1-4 0 0,2-1-96 0,-2 2-32 16,0 2 0-16,0-3 0 0,0-1 0 0,-1 2 0 15,4-2 0-15,1-2 0 0,1-2-128 0,2 3 192 0,2 3-192 16,-1 1 192-16,-2-3-192 0,2 2 0 16,1 1 0-16,-2 1 0 0,-1 4 0 0,1-3 0 0,-2 2 0 0,-1-3 0 15,-1 4-400-15,-2 0 32 0,-1-4 16 16,-1 4 0-1,-1-4-544-15,-4 1-96 0,-3-1-32 0,-1 3 0 16,-1-5-320-16,-2 5-64 0,2-2 0 0,-3-1-16 16,1-6 400-16,-4 0 96 0</inkml:trace>
  <inkml:trace contextRef="#ctx0" brushRef="#br3" timeOffset="107015.01">24730 5283 25791 0,'-27'-37'1152'0,"11"13"224"0,-4-6-1104 0,0 2-272 0,-2 2 0 0,3 3 0 16,-1-1-192-16,1 5-80 0,0 0-32 0,1 4 0 31,0 0-1568-31,1 1-320 0,-10-10-64 0,4 11-6448 0</inkml:trace>
  <inkml:trace contextRef="#ctx0" brushRef="#br3" timeOffset="107444.8">22626 10545 6447 0,'-15'58'576'0,"-2"6"-576"0,-2 10 0 0,1 6 0 15,1-2 1584-15,0 4 208 0,1-1 32 0,3 1 16 16,3-3-1392-16,3 4-256 0,5-2-64 0,3-1-128 16,3-4 384-16,3 1-16 0,2-1-16 0,3-1-6688 15</inkml:trace>
  <inkml:trace contextRef="#ctx0" brushRef="#br3" timeOffset="112552.13">25706 8263 10127 0,'0'0'448'0,"0"0"96"0,0-11-544 0,1 3 0 16,0-5 0-16,3 0 0 0,0 2 704 0,2-3 16 15,0 0 16-15,2-4 0 0,1-4-480 0,2-3-80 16,-1 1-32-16,-1 0 0 0,-2-7 64 0,-2 1 16 16,3-1 0-16,-3-5 0 0,-1-5 544 0,0 0 128 15,-3 0 0-15,0-2 16 0,-1 0-208 0,-1-6-64 16,0 0 0-16,-3-3 0 0,0-2-288 0,-1-2-64 0,-3-1-16 0,3-1 0 15,-1-6-272-15,0 5 128 0,-1-5-128 16,0 4 0-16,-2 4 0 0,1-1 0 0,-1-4 0 0,0 4 0 31,-1 1-336-31,0 4-128 0,-3 1-32 0,-1 5 0 0,0 0-80 0,0 6-32 0,-6 0 0 0,2 1 0 16,-1 0-176-16,-1 0-48 16,-1 3 0-16,0-3 0 0,-5-2-400 15,3 2-96-15,-1 6-16 0</inkml:trace>
  <inkml:trace contextRef="#ctx0" brushRef="#br3" timeOffset="113656.02">24886 5460 7359 0,'-14'-13'320'0,"4"4"80"16,-3-5-400-16,-1 0 0 0,3-1 0 0,-4 5 0 0,1-2 1744 0,1 4 272 15,1-4 48-15,0 3 16 0,3 2-1200 0,-1-1-240 16,-1-3-64-16,1 2 0 0,0 2-368 0,-1 0-80 15,-1-4 0-15,1 4-128 0,-2-5 128 0,2 2-128 0,-2 0 0 0,0 2 0 16,1 3 0-16,-2 0 0 16,-2 1 0-16,2-2 0 0,2 1 0 0,-4 1 160 15,4 0-160-15,-1-1 128 0,0 2 176 0,-1 1 16 0,2 2 16 0,-1 2 0 16,-1-1-64-16,0 1-16 0,-1 2 0 0,-1 1 0 16,1 2-96-16,1 4-32 0,0-1 0 15,-1 4 0-15,-3 3-128 0,-1 2 0 0,0 4 144 0,0 3-144 16,0 4 192-16,-5 0-16 0,-2 2-16 0,0 5 0 15,-2 1 0-15,-2 4 0 0,0 0 0 0,-2 5 0 16,-1 0-160-16,-1 4 160 0,-1 1-160 0,4 4 160 16,0 2-160-16,-1 6 0 0,-2 2 0 0,2 1 0 15,2 4 0-15,-2 6 0 0,1-1 0 0,1-1 128 16,-4-4-128-16,1 2 160 0,-1 0-160 0,4 1 160 0,1 1-32 0,-1-1 0 16,1-3 0-16,3 0 0 0,0 0 0 0,2 2 0 15,1-1 0-15,4-2 0 0,3-4 0 16,-1 5 0-16,-1 3 0 0,2 1 0 0,3 0-128 0,-1 0 0 15,1 1 144-15,2 4-144 0,-1-3 0 16,1 1 128-16,0 4-128 0,-2-1 0 0,0-2 0 0,0 0 128 16,-4 0-128-16,-1-2 0 0,-3 1 192 0,2-1-48 15,0-1 0-15,0 2 0 0,-1-2 160 0,1-1 16 16,0-2 16-16,0 2 0 0,1 2-80 0,1 2 0 16,2-4-16-16,1 1 0 0,0 0-16 0,1 2 0 15,1-3 0-15,2 0 0 0,-2-3-80 0,2 0-16 16,0-1 0-16,2 1 0 0,2 3-128 0,-2-1 192 15,-1-3-192-15,0-1 192 0,-3-3-192 0,3 1 192 16,0-1-192-16,0 2 192 0,-1-1-192 0,1 4 128 16,0-4-128-16,0 2 128 0,0-2 0 0,-2 0 0 15,1 3 0-15,-2-1 0 0,1 0 64 0,-2 0 16 16,0 1 0-16,2-3 0 0,-1-1 32 0,0 0 0 16,-1 1 0-16,2-3 0 0,-2 1-32 0,1 2 0 0,4-2 0 0,-1-2 0 15,1 1-64-15,0-3-16 0,-1 0 0 0,1-2 0 16,-3 1-128-16,3 1 192 0,-3-1-192 15,4 0 192-15,0-5-192 0,-2 2 0 0,2 0 144 0,-1 2-144 16,1-3 0-16,1 4 128 0,-1 0-128 0,4-1 0 16,1-1 0-16,1 1 144 0,-1-3-144 0,0-1 0 15,0 3 192-15,1-1-192 0,1-2 192 0,0 1-192 16,1 3 176-16,1-4-176 0,-2-4 160 0,1 2-160 16,0-5 192-16,2 2-64 0,-1 0-128 0,1 0 192 15,2-3-64-15,0 1 0 0,0 4-128 0,1-4 192 16,0-4-32-16,0-1-16 0,0-3 0 0,3 0 0 0,0 0-16 0,0-1 0 15,0-2 0-15,0 3 0 0,-2-3-128 0,1 2 160 16,0 0-160-16,1-3 160 0,-1-2-32 0,1 0-128 16,3 0 192-16,-5-3-64 0,1-5-128 15,0 2 128-15,-2-6-128 0,0 1 128 0,1 1-128 0,-2-2 160 16,1 0-160-16,1 1 160 0,-2-2-32 0,1-2-128 16,-2-1 192-16,0 0-64 0,1 2-128 0,-2 2 192 15,0-1-192-15,1 0 192 0,-2 0-64 0,2 1 0 16,-1-2 0-16,-1 0 0 0,2 0-128 0,0-1 192 0,-2-2-192 15,2 0 192-15,0 0-64 0,2-2-128 16,-3 0 192-16,2-1-64 0,1 1-128 0,1-2 128 16,-2 0-128-16,2 0 128 0,2 0-128 0,2 0 160 15,-1-4-160-15,-4 3 160 0,0 0-160 0,1-3 128 0,-2 0-128 16,0-3 128-16,-1 3-128 0,1-1 0 16,0 2 144-16,0-2-144 0,-1 1 0 0,-2 0 144 0,2-1-144 0,0 0 0 15,-4-9 128-15,5 9-128 16,0 0 0-16,-5-9 0 0,5 6 0 0,-5-6 0 0,8 8 0 15,-8-8 0-15,0 0 0 0,10 4 0 0,-10-4 0 0,0 0 0 16,11-4 0-16,-11 4 0 0,0 0 0 16,12-5 0-16,-12 5 0 0,11-8 0 0,-11 8 0 15,7-11-192 1,-7 11-1600-16,4-10-304 0,-2-1-64 0</inkml:trace>
  <inkml:trace contextRef="#ctx0" brushRef="#br3" timeOffset="114289.43">22598 15313 16575 0,'0'0'1472'0,"0"0"-1168"0,-6 0-304 0,6 0 0 16,0 0 384-16,0 0 0 0,0 0 16 0,0 0 0 0,0 0-32 0,0 0-16 15,-3 12 0-15,3-2 0 0,0 3 576 16,3 2 112-16,1 0 32 0,1 3 0 0,-2 0-352 0,2 2-64 16,2 2-16-16,-1 2 0 0,1 2-112 0,-2 0-16 15,1 2-16-15,0-3 0 0,1 4-128 0,2-4-32 16,0 0 0-16,1-1 0 0,-1 3-80 0,2-3-32 16,-1-2 0-16,0 1 0 0,-1 1-48 0,4-3-16 15,-2-2 0-15,3-1 0 0,0-1 32 0,2-1 0 16,-2-2 0-16,1-2 0 0,1-1 0 0,2 1 16 15,0-5 0-15,0 1 0 0,2 1-80 0,-1-4-128 16,0 1 176-16,-1-1-176 0,-1-2 128 0,-2-1-128 16,0 0 0-16,2-2 0 0,-5-3 0 0,2 0 0 15,-1 0-176-15,1-4 176 16,-4 1-640-16,0 0-32 0,0-5 0 0,1 4-8208 16,-2-2-1632-16</inkml:trace>
  <inkml:trace contextRef="#ctx0" brushRef="#br3" timeOffset="114546.67">23002 15886 25919 0,'0'0'1152'16,"-7"-3"224"-16,2-6-1104 0,2 0-272 0,3-4 0 0,-1 2 0 16,-2-5-416-16,6-1-144 0,1-2-16 0,2-3-16 0,3 0 592 0,2-2 0 15,1-2 0-15,0-2 128 0,2-5-128 0,-2-2 0 16,2-2-192-16,-1 1-6912 16,-1-1-1360-16</inkml:trace>
  <inkml:trace contextRef="#ctx0" brushRef="#br3" timeOffset="114709.53">23169 14737 21935 0,'-10'-16'960'0,"3"6"224"0,2 0-944 0,1-7-240 15,1-1 0-15,-1-1 0 16,-1-1-1216-16,1-4-272 0,3 0-64 0,-5-1-6640 0</inkml:trace>
  <inkml:trace contextRef="#ctx0" brushRef="#br3" timeOffset="115101.13">23131 14202 2751 0,'2'-21'128'0,"1"7"16"0,-1-3-144 0,1-1 0 0,1-2 0 0,-1-3 0 16,1-1 1040-16,0 1 176 0,1 2 48 0,-2-4 0 16,1 4-1088-16,-1 0-176 0,1 2 0 0,-1 2-192 15,1-1 192-15,-1 0 0 0,1 0 192 0,0 2-192 16,-2-1 912-16,5 1 80 0,-2-2 16 0,0-1 0 15,1 1-384-15,2 0-80 0,1 0-16 0,0-1 0 0,-2-1-336 16,2 1-192-16,0-1 192 0,0-1-192 0,1 0 0 0,0-1 0 16,1-2 0-16,0 1 0 15,2 0 0-15,-1 3 0 0,1-1 0 0,-3 2 0 0,1 0 160 0,-1 2-160 16,-1-4 128-16,2 3-128 0,-1 3 0 0,0-1 0 16,-5-2 128-16,4 0-128 0,2 2 0 0,-3-1 160 15,0 2-160-15,1 2 160 0,-1-1-160 0,-1-2 0 16,1-2 0-16,1 1 0 0,-3 2 208 0,0-2 64 15,1 1 16-15,-2-2 0 0,2-1-288 0,0 0 160 16,-1-3-160-16,1 5 128 0,-2-2-128 0,1-2 0 0,-1-2 0 16,0 3 0-16,0 1 0 0,-1 1-176 15,0 0 176-15,2 2-128 0,1-1 128 0,-4 5 0 16,1-2 0-16,0 1 0 0,2-1 144 0,1 2-144 16,-2 0 192-16,1 3-192 0,-2-3 0 0,1 2 0 15,-1 1 0-15,1-1 0 0,0 1 0 0,0-2 0 16,-1 2 0-16,1-4 0 15,0 2-368-15,0 1-80 0,-1-2 0 0,-1 3-16 16</inkml:trace>
  <inkml:trace contextRef="#ctx0" brushRef="#br3" timeOffset="115791.34">23333 14965 13695 0,'0'0'608'0,"-8"4"128"0,2-2-592 0,6-2-144 0,0 0 0 0,-9-2 0 0,1-6 448 0,4-1 64 16,1-2 16-16,0-4 0 15,2-5 240-15,0-1 32 0,1-3 16 0,1-5 0 0,1-2-304 0,1-1-64 16,-3-5-16-16,2-3 0 0,2-4 0 0,0-3 0 16,0-3 0-16,2-5 0 0,1-2-128 0,1-3-32 15,1-6 0-15,3 2 0 0,1-2-128 16,2-2-16-16,3-2-128 0,1 0 192 0,1 1-192 0,4 2 144 15,2-2-144-15,0-3 128 0,3-5-128 0,-1 1 160 16,3 0-160-16,-3 1 160 0,-1-4-160 0,2 0 128 16,1-2-128-16,2 1 128 0,1-4-128 0,5 6 128 15,0 2-128-15,4 2 128 0,2 5-416 0,-2 0-96 0,-3 0 0 0,-1 6-6496 32,0 4-1296-32</inkml:trace>
  <inkml:trace contextRef="#ctx0" brushRef="#br3" timeOffset="116354.48">24594 11467 18431 0,'6'-56'816'0,"2"13"160"0,2-9-784 0,4-5-192 16,4-6 0-16,2-5 0 16,2-6-1168-16,-2 0-288 0,3-3-48 0,1 4-16 0,3 2 2208 0,1 4 432 15,-2-2 96-15,5 2 0 0,2 2-112 0,2 4-16 16,0 2-16-16,4-2 0 0,4 4-512 0,-1 0-112 0,2 0 0 16,-2-3-16-16,-3 2-240 0,3 2-32 0,1 2-16 0,2-3 0 15,-1-5-144-15,4 3 0 0,3 1 0 0,1-5 128 16,2 0-128-16,-3-3 0 0,-6-4 0 0,-1 4 0 15,-6 2-512 1,-3 2 32-16,1 5 0 0,-1 2-9376 0</inkml:trace>
  <inkml:trace contextRef="#ctx0" brushRef="#br3" timeOffset="119761.33">25195 12844 7359 0,'0'0'320'0,"0"0"80"0,0 0-400 0,-9 6 0 16,3 2 0-16,6-8 0 0,-8 3 1296 0,8-3 176 15,-10 4 48-15,2-3 0 0,8-1-608 0,-10 3-112 0,4-2-32 0,6-1 0 16,0 0-32-16,-9 4-16 16,9-4 0-16,-9 0 0 0,9 0 112 0,-8 1 0 0,8-1 16 0,0 0 0 15,-9 2-112-15,9-2-32 0,0 0 0 0,0 0 0 16,0 0-128-16,0 0-16 0,0 0-16 0,0 0 0 16,0 0 48-16,12-11 16 0,-1 1 0 0,2-2 0 15,0-5-144-15,-1 1-16 0,0-4-16 0,-1 1 0 0,2 2-48 0,-2-4 0 16,-2 1 0-16,0-3 0 15,1 0 16-15,-1 0 0 0,-1-3 0 0,0 1 0 0,-1 3-64 0,2-4-16 16,1-2 0-16,2-1 0 0,-1 0-112 0,4 1-16 16,3 0-16-16,1 1 0 0,3-2-176 0,0 2 0 15,-2-2 0-15,3 2 0 0,0-2 0 0,1 5 128 16,0 1-128-16,3 1 0 0,2 1 0 0,3 2 0 16,-3-2 0-16,1 2 0 0,1-2 0 0,-2 0 0 15,-1 0 0-15,-1-1 0 0,-1-3 0 0,1 2 0 16,-1 1 0-16,0 3 0 0,0 3 0 0,0 0 0 15,2 4 0-15,0-1 0 0,-1-1 0 0,2 1 0 16,2 3 0-16,-1-1 0 0,2 0 0 0,-1 3 0 16,-1 1 0-16,1 1 0 0,0 1 0 0,1 2 0 15,0-1 0-15,0-1 0 0,1 3 0 0,1-1 0 16,2 3 0-16,0-1 0 0,3 0 0 0,1 1 0 16,4 1 0-16,-3 2 0 0,0-2 0 0,-1 1 0 15,-1 1 0-15,0 2 0 0,-3-1 0 0,0-2 0 16,0 2 0-16,0 2 0 0,-3 0 0 0,0 1 0 0,0 2 0 15,3 0 0-15,1 1 0 0,-1 3 0 0,-2-3 0 0,0 3 0 16,0-4 0-16,-2 3 0 0,-3 6 0 0,0-3 0 16,-1 1 0-16,0-1 0 0,0 3 0 0,0-2 0 15,0-2 0-15,1 3 0 0,-1-1 0 0,-1 3 0 16,-1 0 0-16,-1 3 0 0,0 1 0 0,1-4 0 16,-2 0 128-16,-2 0-128 0,-2 0 128 0,-2 3-128 0,-2 1 0 0,-1-2 0 15,-1 0 0-15,0 1 0 0,-1 3 0 0,1-3 0 16,-1-2 144-16,-3 1-144 0,-4 2 0 0,2 1 128 15,-2-3-128-15,2 1 0 0,-3 4 128 0,-1-2-128 16,-2-1 160-16,1 4-160 0,-3-5 144 0,0 6-144 16,0-1 128-16,-1 1-128 0,-2-4 128 0,-1 3-128 15,1 1 0-15,-1 4 128 0,0-4-128 0,0 0 0 16,-1-3 0-16,0 2 0 0,-3-2 0 0,1 4 128 16,-1-3-128-16,2 2 0 0,-2-7 128 0,0 2-128 15,0 1 128-15,-3-1-128 0,2 0 208 0,-3 3-32 16,-1-5-16-16,-2 1 0 0,-2-1-32 0,-2 5-128 15,-2-1 192-15,-1 4-64 0,0-3 0 0,1 2 0 16,-1-1 0-16,-1 2 0 0,2-4-128 0,-1 3 0 16,-2-1 0-16,2 0 0 0,-1-3 0 0,3 2 0 15,2-4 176-15,-2 1-176 0,1 2 192 0,0-2-64 16,-2-4-128-16,0 2 192 0,-2-2-32 0,0 0-16 16,1-3 0-16,1-1 0 0,-1 1-16 0,1-2-128 15,0-3 192-15,1 2-64 0,-2-2 128 0,2-2 0 0,1 3 16 0,0-5 0 16,-1 3-64-16,-2-3-16 0,2 2 0 0,-2-3 0 15,0 0 0-15,2 3-16 16,0-2 0-16,1 0 0 0,-3-2-48 0,3-1-128 0,0 0 192 0,-1 1-64 16,-5-2-128-16,3-1 128 0,0-1-128 0,-1 3 128 15,-1 0-128-15,-3 0 128 0,-1-4-128 0,2 0 128 16,-1 1-128-16,1-1 192 0,1 0-192 0,0 1 192 0,0-1-64 16,3 0 0-16,-1 0 0 0,1-1 0 15,0-4 0-15,2 1-128 0,0 2 192 0,1-1-64 0,0-2-128 0,-2-3 128 16,0 2-128-16,-2-4 128 0,0 1-128 0,-1-2 0 15,-2 0 144-15,0 0-144 0,-4 1 128 0,0 0-128 16,1-6 128-16,1 2-128 0,1 0 128 0,2 2-128 16,-2-4 128-16,4 0-128 0,0-1 0 0,3 2 144 15,1 0-144-15,-2 0 0 0,1 1 192 16,0-3-192-16,1 1 192 0,0-2-192 0,-2 0 192 0,1 0-192 16,-2-2 192-16,1-4-192 0,3 2 192 0,-1 1-64 15,-3-4 0-15,1 0-128 0,-2 2 224 0,0-2-64 16,1-2-16-16,1-1 0 0,-1 3 16 0,3-3 0 15,0 1 0-15,-3 3 0 0,5-3-160 0,1 4 128 16,4 5-128-16,-2-2 128 0,-2-4-128 0,5 5 160 16,1 1-160-16,2 3 160 0,2 1-160 0,1-1 192 15,2-2-192-15,1-1 192 0,-1 2-32 0,3 0 0 16,1-3 0-16,3 2 0 0,1-2 0 0,0 1 0 16,3-3 0-16,1 1 0 0,0-3-32 0,1 3-128 15,1-2 192-15,1 3-64 0,-1-4-128 0,1 2 0 0,-3 0 144 0,-1 5-144 16,0 3 0-16,0-1 0 15,-2 4 0-15,-1 1 128 0,-1-2-128 0,-3 4 0 0,-1 7 0 0,0 0 0 16,-2-10-192-16,2 10 0 0,0 0 0 0,-9 6 0 31,0 0-2336-31,2 5-480 0,2 0-80 0</inkml:trace>
  <inkml:trace contextRef="#ctx0" brushRef="#br3" timeOffset="121342.2">25312 12294 2751 0,'-10'13'256'0,"5"-4"-256"0,0 2 0 0,-2 2 0 15,1-1 672-15</inkml:trace>
  <inkml:trace contextRef="#ctx0" brushRef="#br3" timeOffset="122335.42">24845 12644 9215 0,'-8'6'400'0,"8"-6"96"0,-7 5-496 0,2 2 0 15,-1-2 0-15,6-5 0 0,-7 5 1328 0,7-5 160 16,-6 6 48-16,1-2 0 0,5-4-352 0,-6 6-64 16,0 3-16-16,6-9 0 0,-5 5 0 0,5-5 0 15,-6 7 0-15,6-7 0 0,0 0-160 0,0 0-48 16,0 0 0-16,0 0 0 0,0 0-192 0,0 0-32 15,0 0-16-15,6-8 0 0,1-2-112 0,0 0-32 16,4-7 0-16,-3 1 0 0,1-1-48 0,2 1-16 16,-3-2 0-16,3-2 0 0,0-3 0 0,0-4-16 15,2 2 0-15,1-6 0 0,0 1 0 0,3 0 0 16,-1 0 0-16,3-1 0 0,0 2-80 0,4-3-16 16,0 1 0-16,1-1 0 0,0 0-96 0,2-1-32 0,0-3 0 15,0 0 0-15,2-5-48 0,-3 0-16 0,1-1 0 0,0-4 0 16,1 3-16-16,4-2 0 15,-2-4 0-15,5-2 0 0,2-2 0 0,2 0-128 0,1-1 192 16,1 0-64-16,0-5-128 0,-3 3 160 0,-4 2-160 0,-1-1 160 16,0 1-160-16,-4 2 160 0,-4 0-160 0,-1 3 160 15,0-1 48-15,1-2 16 0,1 4 0 0,1-2 0 16,-3 1-64-16,2-1-16 0,2 0 0 0,2 1 0 16,-1-3-144-16,4 3 160 0,-1 0-160 0,3-1 160 15,-1 3-160-15,0 0 0 0,2-1 0 0,-4 2 0 16,-3-3 0-16,0 2 0 0,0 1 128 0,1 0-128 0,-1 4 0 0,0-2 0 15,1 0 144-15,-1-1-144 0,0 1 0 0,1 0 0 16,-1-1 0-16,0 1 128 0,1-1-128 0,-1 4 0 16,0-3 0-16,0 4 0 0,-4 3 0 15,1-3 0-15,-3-2 0 0,-3 4 128 0,-1 1-128 0,1 2 0 16,0-3 0-16,0 1 128 0,1 1-128 0,-1-1 0 16,0 1 0-16,1-1 128 0,2-1-128 0,-1 3 0 15,1 2 0-15,-1-1 0 0,-1 2 0 0,-3 0 0 16,1 2 0-16,-1-1 0 0,-1 3 0 0,-1 2 0 15,-2-4 0-15,4 2 0 0,-2-2 0 0,0 2 0 16,0 0 0-16,1 0 128 0,-1 1-128 0,4-2 0 16,0 1 0-16,0-1 0 0,1 1 0 0,1 1 0 15,-2-5 0-15,0 6 0 0,3-2 0 0,-1 4 0 16,2-4 0-16,-1 4 0 0,-3-3 0 0,-1 1 0 16,-1 5 0-16,0-3 0 0,-1 0 0 0,0-1 0 0,-1 0 0 0,0 2 0 15,-2 4 0-15,0-1 0 16,-1-1 0-16,1-3 0 0,3 5 0 0,1 0 0 0,1 0 0 15,0 2 0-15,-1 3 0 0,2 2 0 0,3-3 0 0,-4-1 0 16,1-2 0-16,-1 3 0 0,0 0 0 16,-1 4 0-16,-3-2 0 0,2 0 0 0,-1-1 0 0,0 3 0 15,-1-3 0-15,1 2 0 0,4 1 0 0,-5-2 0 16,2 2 0-16,-2 3 0 0,0-2 0 0,1 4 0 16,0 0 0-16,-1-2 0 0,0 1 0 0,0 0 0 0,-3 1 0 15,1 3 0-15,-1-4 0 0,2 1 0 16,-2 1 0-16,1 1 0 0,-1-2 0 0,3-1 0 0,0 5 0 0,0-1 0 15,0 1 0-15,-1-2 0 0,0 0 0 0,-2 2 0 16,-2 0 0-16,1 1 0 0,2-2 0 0,-2 2 0 16,-10 1 0-16,11-1 0 0,-1-3 0 0,1 2 0 15,-4 0 0-15,-7 2 0 0,10 2 0 0,-10-2 0 16,9 2 0-16,-9-2 0 0,0 0-128 0,0 0 128 16,0 0-128-16,0 0 128 15,7 9-448-15,-7-9 0 0,0 0 0 0,0 0 0 16,0 10-1456-16,0-10-288 0,-4 13-64 0,4 0-8000 15,0-13-1600-15</inkml:trace>
  <inkml:trace contextRef="#ctx0" brushRef="#br3" timeOffset="122699.61">28222 7666 11055 0,'0'0'976'0,"0"0"-784"16,8-3-192-16</inkml:trace>
  <inkml:trace contextRef="#ctx0" brushRef="#br3" timeOffset="122800.99">28284 7684 11967 0,'0'0'1072'15,"0"0"-864"-15,0 0-208 0,0 0 0 0,0 0 592 0,0 0 80 16,0 0 16-16,0 0 0 0,0 0-496 0,10 2-192 16,1 1 176-16,-11-3-4496 15,0 0-896-15</inkml:trace>
  <inkml:trace contextRef="#ctx0" brushRef="#br3" timeOffset="123362.45">28332 7659 8287 0,'0'0'736'0,"0"0"-592"0,0 0-144 0,0 0 0 0,0 0 512 0,0 0 80 16,12-1 16-16,-12 1 0 0,11-2-608 0,-11 2 0 16,10-2 0-16,-10 2 0 0,12-1-288 0,-12 1-32 15,0 0 0-15,10-4 0 0,-10 4 320 0,0 0-192 16,10-3 192-16,-10 3-160 0,0 0 160 0,0 0 0 15,0 0 0-15,9-2 0 0,-9 2 0 0,0 0 128 16</inkml:trace>
  <inkml:trace contextRef="#ctx0" brushRef="#br3" timeOffset="125930.86">28027 7673 11967 0,'0'0'1072'16,"0"0"-864"-16,3-10-208 0,-3 10 0 0,2-9 832 0,-2 9 112 0,0 0 16 0,3-10 16 15,-1 2-624-15,-2 8-128 0,0 0-32 0,8-6 0 16,-8 6 448-16,13-3 96 0,-2 2 16 0,0 1 0 16,1 1-112-16,1 3-32 0,-1 2 0 0,2-1 0 15,-2 6-64-15,2-1-16 0,-2 4 0 0,2 2 0 16,2 3-240-16,0-1-48 0,1 1-16 0,-1 1 0 16,1 2-80-16,-1 3-16 0,1-2 0 0,-1 0 0 15,1 1 0-15,-1-2-128 0,1-2 192 0,1 2-64 0,-4-2-128 16,0 3 0-16,0-1 144 0,-2 1-144 0,-3 5 0 0,-2-2 144 15,-1 6-144-15,-1 0 0 0,-4 1 288 0,-1-1-48 16,-2 2-16-16,-2 3 0 0,-2 1 96 0,-3 3 32 16,-1 1 0-16,-2 0 0 0,-2 1-64 0,-2-3-16 15,-2 1 0-15,-1 2 0 0,-2-2-80 0,0 3-32 16,-6-2 0-16,3 0 0 0,0 3-16 0,1-3 0 16,-4 0 0-16,0 2 0 0,1-1 32 0,-1 3 0 15,0 3 0-15,1-1 0 0,-2 0-48 0,1 2-128 16,0-5 192-16,2 4-64 0,1 2-128 0,-2-2 128 15,0-2-128-15,0 0 128 0,0-4 0 0,-1 2 0 16,-1-3 0-16,0 5 0 0,3-3-128 0,-1 3 160 0,1 2-160 0,-1-2 160 16,-2 1-32-16,3 2 0 15,3-2 0-15,-3-1 0 0,-2 0 16 0,3-5 0 16,2 1 0-16,1 0 0 0,0-1 160 0,1 4 16 16,-2-4 16-16,2 2 0 0,-3-5-32 0,0-1-16 15,-1 4 0-15,0-3 0 0,1 1-128 0,0-2-32 0,0 0 0 0,3 1 0 16,0 6-128-16,1-3 128 0,0-2-128 15,-2 4 128-15,3-4-128 0,1 2 128 0,-1 0-128 0,0 0 128 16,3-3 0-16,0 2-128 0,-3 0 192 0,0-1-64 16,0 6-128-16,2-4 192 0,0 3-192 0,2-1 192 15,0-4-64-15,0-1 0 0,3 3 0 0,-4-4 0 16,-3-1 0-16,-1 1-128 0,0 0 192 0,1 0-64 16,-1-2 0-16,-1 2-128 0,-2 1 192 0,0 0-64 15,0 0 0-15,1-2-128 0,1 0 192 0,0 0-64 0,0 1-128 0,0 0 0 16,-1 0 144-16,1 1-144 0,3-1 0 15,-1 1 144-15,0-3-144 0,3 3 0 0,-3-1 160 0,2 1-160 16,-1 2 128-16,2-3-128 0,-2-1 0 0,3 1 128 16,0-1-128-16,-2 1 0 0,-2 3 0 0,3-2 128 15,-1 0-128-15,2 0 0 0,-2 2 0 0,-1 3 128 16,3-5-128-16,-2 3 0 0,-4-3 0 0,-1 0 128 16,0-1-128-16,3-1 0 0,0 1 128 0,1 0-128 15,-2 1 0-15,0 4 128 0,2-4-128 0,-3 1 0 16,1 0 0-16,0 2 128 0,0-4-128 0,1 0 0 15,1 3 0-15,0-3 0 0,1 2 0 0,-2 0 128 16,0-1-128-16,2-1 0 0,-1 0 128 0,2 3-128 16,2-3 128-16,-1 0-128 0,-1 4 128 0,-2-1-128 15,1-2 0-15,0-1 128 0,1-1-128 0,1 3 0 16,0-5 0-16,-1 1 128 0,0 2-128 0,1-2 0 16,-1 1 0-16,-1-2 0 0,5-1 0 0,-1 2 0 15,-2-3 0-15,2 1 0 0,-2 1 0 0,0-1 0 16,1-1 0-16,0-1 0 0,1-2 0 0,-2 2 0 15,1 0 0-15,0-3 0 0,0 0 0 0,1 3 0 16,-1-4 0-16,0 1 0 0,2 3 0 0,1-5 0 0,0 1 0 0,-1-3 0 16,0 3 0-16,1-1 128 0,0 1-128 0,1-4 0 15,-1-4 0-15,1 3 0 0,-2-1 0 16,1-1 0-16,1 2 0 0,-1 0 0 0,-1-1 128 0,-1-2-128 16,0-1 0-16,-1 0 0 0,0 0 0 0,2-1 0 15,-1 0 0-15,0-3 0 0,-4 0 0 0,1 1 0 16,-1 0 0-16,-2 2 0 0,-3-4 0 0,4 4 0 15,0-2 0-15,1 1 0 0,-3 1 0 0,1-1 0 0,-1 1 0 0,0 1 0 16,2-2 0-16,1-1 0 0,0 3 0 0,2-2 0 16,2-2 0-16,-1 0 0 0,-2 1 0 0,2-5 0 15,2 2 0-15,-1 1 0 0,3-5 0 16,-2 0 0-16,1-3 0 0,1-1 0 0,0 0 0 0,9-5 0 16,-12 3 128-16,12-3-128 0,-11-3 0 0,11 3 0 15,-13-2 0-15,2-4 0 0,1 1 0 0,-1 3 0 16,3-6 0-16,8 8 0 0,-12-7 0 0,2-1 0 15,0-3 0-15,2 3 0 0,-2-2 0 0,1 2 0 16,0-3 0-16,-1 0 0 0,0 1 0 0,0-1 0 16,-1-2 0-16,3 2 0 0,-5-5 0 0,3 0 0 15,0-2 0-15,1 3 0 0,0-2 0 0,1 2 0 16,-1 2 0-16,0-1 0 0,0-2 0 0,1 4 0 0,1 2 0 0,1-4 0 16,-4 2 0-16,2 3 0 15,-1-3 0-15,1 3 0 0,2-1 0 0,0 1 0 16,-1-2 0-16,2 1 0 0,2 1 0 0,-1-5 0 15,0-1 0-15,0-1 0 0,4 2 0 0,-1-6 0 0,-2 0 0 16,2-3 0-16,1-1 0 0,0-3 0 0,-1-1 0 0,1-4 0 16,0-3 128-16,0-2-128 0,1-3 0 15,2 1 128-15,-1 0-128 0,2-2 0 0,0 0 144 0,1-1-144 16,-1 2 128-16,1 1-128 0,0 0 128 0,-1 0-128 16,-2-2 160-16,1 0-32 0,3 1-128 0,-1-5 192 15,1 3-64-15,0-5 0 0,-1 1-128 0,0-1 192 16,1 0-192-16,0 3 176 0,1-3-176 0,-1 1 160 15,2-2-160-15,-1 2 160 0,0 2-160 0,0-1 160 16,2 1-160-16,0 4 160 0,0 2-160 0,0 1 160 0,1-1-160 0,2 5 160 16,-5-1-160-16,2 1 160 0,-3 0-160 0,1-3 0 15,-2 2 144-15,4 1-144 0,-4-2 0 0,1 2 0 16,2 1 0-16,-2 1 128 0,1-2-128 0,-1 1 0 16,0 0 0-16,2 3 128 0,-3-2-128 0,0 3 0 15,3-1 0-15,-2 1 0 0,0 3 0 0,1 1 0 16,-2-3 0-16,1 3 0 0,-2-4 0 0,1 5 128 15,0-1-128-15,0 1 0 0,-1 4 0 0,0 0 0 16,0-2 0-16,1 1 128 0,-5-2-128 0,2 0 0 16,1 0 0-16,-1 2 0 0,0 1 0 0,-1 0 144 15,-1-1-144-15,0 3 0 0,1-1 176 0,-1 3-176 16,0 2 160-16,2 3-160 0,-2-4 224 0,0 4-48 16,0 1-16-16,1-1 0 0,0 1-32 0,2 0 0 15,-3 9 0-15,-3-7 0 0,3 7-128 0,3-9 192 16,-3 9-192-16,0 0 192 0,0-6-64 0,0 6-128 15,0 0 192-15,0 0-64 0,0 0 16 0,0 0 0 16,0 0 0-16,0 0 0 0,0 0-144 0,0 0 0 16,0 0 0-16,-4 13 128 0,1-2-128 0,3-11 0 15,-2 14 0-15,0-1 0 0,2-13 0 0,0 16-224 0,0 0 80 16,0-5 16 0,0-11-1248-16,0 14-240 0,0 1-48 0,3 1-10864 0,0-6-2160 0</inkml:trace>
  <inkml:trace contextRef="#ctx0" brushRef="#br3" timeOffset="126885.86">24373 15311 27071 0,'0'0'1200'0,"0"0"240"0,-9-2-1152 0,9 2-288 15,-9-1 0-15,9 1 0 0,0 0 0 0,0 0 0 16,0 0-128-16,-7 5 128 0,7-5 192 0,0 0 128 16,-3 12 16-16,0-3 16 0,0 2 160 0,2 3 16 15,1 3 16-15,0 2 0 0,0 1 96 0,1 3 32 0,-1 6 0 0,3 2 0 16,-2 3-112-16,1 3-32 0,0-2 0 0,1 2 0 16,0 3-224-16,1-2-48 0,3 0-16 15,-1-3 0-15,2 2-240 0,1-4 176 0,2-3-176 0,2-2 160 0,-1 0-160 0,2-4 160 16,0-4-160-16,2 0 160 15,-1-1 16-15,3-2 0 0,-2-2 0 0,-1 0 0 0,-1-4-48 0,2-1-128 16,-1-3 192-16,-1 0-64 0,0-5 16 0,2 1 0 16,0-6 0-16,1-1 0 15,4-6 64-15,-2-4 16 0,-1-5 0 0,-1-2 0 0,4-1 96 0,0-5 0 16,0 1 16-16,2-2 0 0,-2 0-80 16,2-4-32-16,4-2 0 0,0-2 0 0,3 0-96 0,-1 1-128 15,-1 1 176-15,1-1-176 0,2 1 144 0,-2 0-144 16,-3 1 0-16,-2 1 144 0,-5 0-144 0,0 4 0 15,-1 3 0-15,-2 4 0 0,-3 3 0 16,-3 1 0-16,-1 3 128 0,0 4-128 0,-3-2-224 0,-2 2-80 16,-4 10-16-16,0 0 0 15,0 0-2336-15,0 0-480 0</inkml:trace>
  <inkml:trace contextRef="#ctx0" brushRef="#br3" timeOffset="135380.29">27210 13105 4607 0,'0'0'192'0,"0"0"64"0,0 0-256 0,0 0 0 0,0 0 0 0,6 7 0 0,-6-7 2272 0,10 2 416 16,-10-2 64-16,9 5 32 0,1-1-1696 0,-10-4-352 15,12-2-64-15,-2 2-16 0,0 3-96 0,-1-1-32 16,0-2 0-16,0 0 0 0,-9 0-80 0,11-2-32 16,1 1 0-16,-1-3 0 0,-1-1-80 0,-1 3-16 15,0-2 0-15,0-4 0 0,0 2 176 0,0-4 16 16,0 1 16-16,0-4 0 0,-2 4-112 0,1-3-32 0,-2-1 0 16,3 1 0-16,-4 0 80 0,-1-2 16 15,1 0 0-15,-1 1 0 0,0-1-96 0,-2 0 0 0,1 1-16 16,-1 2 0-16,1-3-96 0,-2-1-16 0,0-1 0 0,1 1 0 15,0-1-16-15,-1 0-16 0,1 1 0 0,-1-1 0 16,-2-2-48-16,1 1-16 0,0 1 0 0,-2-1 0 16,0-1 16-16,-1 4 0 0,1 2 0 0,-1-2 0 15,-2-1-32-15,0-2 0 0,-1 2 0 0,-2 1 0 16,0 1-144-16,1 0 192 0,-1-2-192 0,-1 2 192 16,-1 2-192-16,-1-3 0 0,-1-3 144 0,2 2-144 15,0-1 0-15,0-1 0 0,1 2 0 0,0 2 128 16,0-1-128-16,0 3 0 0,0 1 0 0,-1-2 128 15,-1 3-128-15,-1-2 0 0,2-1 0 0,-1 5 0 16,-2-3 0-16,0 2 0 0,1-2 0 0,0 2 0 16,1 3 0-16,-1-3 0 0,-1 2 0 0,1-2 0 0,0 3 0 0,-2 2 0 15,2-3 0-15,-2 0 0 0,-3 1 0 0,3 1 0 16,0-3 0-16,3 3 0 0,-3 0 0 0,0 1 0 16,1 0 0-16,-1-2 0 0,1 2 0 15,1 0 0-15,-2 2 0 0,0-1 0 0,0-1 0 0,0-1 0 16,-2 3 0-16,2 0 0 0,0-1 0 0,2 1 0 15,-2 0 0-15,1 1 0 0,-1 1 0 16,0 2 0-16,0-1 0 0,-1-2 0 0,0 0 0 0,-3 4 0 16,0-1 0-16,0 0 0 0,0 1 0 0,1 3 0 15,-1-2 0-15,-2-1 128 0,2 1-128 0,0 1 0 16,-1-2 0-16,1-2 128 0,0 2-128 0,2 1 0 16,-2-2 128-16,3-2-128 0,-1 0 176 0,2 1-48 0,0-2 0 0,0 2 0 15,-1 1 0-15,0-2-128 0,-2-1 192 0,1 2-64 16,-2 2-128-16,2-1 128 0,-1-1-128 0,1 0 128 15,-1 0-128-15,1 2 0 0,-4 1 144 0,1 0-144 16,-1-2 0-16,1 1 144 0,1 1-144 0,2 0 0 16,-1-2 128-16,1 4-128 0,-2-1 0 0,0-1 0 15,0 4 0-15,0-2 0 0,-1 0 128 0,0 3-128 16,0-2 0-16,1 2 0 0,1-2 128 0,-1 2-128 16,0 4 0-16,-1-1 160 0,1 3-160 15,0-2 128-15,1 0-128 0,0-1 0 0,-1-2 144 0,0 2-144 16,2-2 0-16,-1 0 0 0,0 0 0 0,0-2 128 15,2 2-128-15,-2-2 0 0,2 0 0 0,0 4 128 16,0-3-128-16,1 3 0 0,1-1 0 0,1-3 0 16,1 0 144-16,1-1-144 0,0 3 192 0,-1-2-192 0,1 1 128 0,1 1-128 15,-1 0 0-15,1 3 0 0,0-3 144 0,1 0-144 16,-1-3 0-16,1 4 144 0,0 2-144 16,3 1 0-16,-1-2 0 0,2 1 0 0,-1 0 0 0,1 2 128 15,2-2-128-15,-1 2 0 0,-1-4 128 0,2 4-128 16,-2-1 0-16,3 1 128 0,-1 0-128 0,0-1 0 15,1-1 144-15,-2 1-144 0,2-1 0 0,1 1 0 16,-1 2 0-16,1-3 128 0,-2-3-128 0,2 4 0 16,3 1 128-16,-1 0-128 0,0 0 0 0,-1-1 0 15,3-1 0-15,0 2 128 0,-2 0-128 0,3 1 0 16,2 4 0-16,0-2 0 0,3-3 128 0,2 0-128 16,0-3 128-16,1 5-128 0,2 0 128 0,-2-1-128 0,2-2 160 0,2-2-160 15,1-1 144-15,0 2-144 16,-1-4 128-16,2 3-128 0,2 1 128 0,-1-1-128 0,-1-2 0 0,-1 1 128 15,0-3-128-15,3 1 0 0,0 1 0 0,-1-3 0 16,0-1 0-16,1 2 128 0,-2-1-128 0,0 1 0 16,0-5 128-16,1 1-128 0,-3 1 0 0,6-2 128 15,-2 1-128-15,2 1 0 0,-1-1 144 0,2-1-144 16,-3 1 0-16,4 3 0 0,1-4 0 0,1 1 128 16,-2 0-128-16,1-1 0 0,-3-2 0 15,3 1 128-15,0-3-128 0,-2 0 0 0,-1-1 0 0,-2-1 0 16,1 2 0-16,-2-2 0 0,1-2 128 0,-1 0-128 15,2 3 0-15,-1 1 128 0,1 0-128 0,1-1 0 16,0-3 0-16,-2 3 128 0,1-1-128 0,0 1 0 16,-1-5 0-16,3 1 128 0,2 1-128 0,-1-1 0 0,-1-2 0 15,0 1 128-15,1 0-128 0,-1-3 0 16,2 5 0-16,-1-6 128 0,-5 1-128 0,3-4 0 16,-2 0 0-16,0 3 0 0,-1-4 0 0,0 2 128 0,2-2-128 0,-3 1 0 15,1 0 0-15,1 3 128 0,-2-1-128 0,-1-3 0 16,-1 0 0-16,0-3 128 0,-1 2-128 0,0 0 0 15,-2-1 0-15,1-2 0 0,0-2 0 0,-1 1 0 16,0 0 128-16,-2 0-128 0,-2-3 128 0,1 1-128 16,-3-3 160-16,2-1-160 0,-4 4 176 0,2-2-176 15,0-1 192-15,-2-3-192 0,2 3 192 0,-5-3-192 16,1 3 192-16,-1-3-192 0,-2 5 192 0,-2-1-64 16,-3-5 0-16,0 1-128 0,2-2 160 0,-3 3-160 15,-2-2 128-15,1 4-128 0,-2-1 128 0,1 2-128 16,-4 3 0-16,1-1 128 0,0 2-128 0,-1 1 0 0,-1 2 0 0,2 1 0 15,0 2 0-15,-3 4 0 0,2 0 0 0,-1 3 0 32,1 1-1664-32,-2 1-256 0,-2 4-48 0,-3 4-16 0</inkml:trace>
  <inkml:trace contextRef="#ctx0" brushRef="#br3" timeOffset="137059.15">26762 12957 11167 0,'0'0'496'0,"12"0"96"0,-2-4-464 0,0 1-128 0,0 2 0 0,0-3 0 16,1-1 784-16,1 0 144 0,1 1 32 0,-3-1 0 15,2 0 16-15,-2 0 16 0,0 0 0 0,-1-1 0 16,-2-1-224-16,1 3-32 0,-2-2-16 0,1 1 0 15,-7 5-448-15,6-6-80 0,-6 6-32 0,5-13 0 16,-1 1-32-16,-1 2 0 0,-1-1 0 0,-2-1 0 16,-1 1 240-16,-2-3 32 0,1 0 16 0,-2 1 0 15,-1-1 32-15,-1-3 0 0,-1 0 0 0,-2 2 0 16,-1-1 0-16,-1 1 0 0,-5 3 0 0,1-4 0 16,0-5-64-16,0 2-16 0,-2 1 0 0,1 0 0 0,-1 1-32 0,-2 1 0 15,-3-2 0-15,3 2 0 0,2 0 32 16,-1 0 0-16,0 1 0 0,1 1 0 0,0 0-112 0,-1 1 0 15,0 0-16-15,-1 4 0 0,-3-3-112 0,3 1 0 16,-1 3-128-16,0-1 192 0,-2 0-192 0,-1 2 0 16,0-3 0-16,-1 4 0 0,-1 0 0 0,0 0 0 15,1 4 0-15,1-1 0 0,1 2 128 0,-1 1-128 16,-1 1 0-16,-1 3 0 0,0 0 128 0,1 4-128 16,-2-1 0-16,1 5 0 0,-2-2 128 0,1 3-128 15,-1-2 0-15,1 3 0 0,1 5 128 0,1 4-128 16,0 0 0-16,1 0 0 0,1 1 0 0,1 0 0 15,-2 0 0-15,2 2 0 0,0-6 0 0,2 0 0 0,1 2 0 16,1-1 0-16,1 2 0 0,-2-1 176 0,0-2-176 0,3 1 160 16,-1 1-160-16,2 3 0 0,2-4 0 0,2 0 0 15,1-2 192-15,3 0 0 0,2-3 0 0,3 2 0 16,-2 0-192-16,3 0 0 16,0-1 0-16,3 2 128 0,-1 2 0 0,2-3 0 0,1-3 0 0,1 1 0 15,-1 3-128-15,3-1 128 0,2-3-128 0,3 2 128 16,-3 0-128-16,4 0 128 0,0 1-128 0,0-3 128 15,3-1-128-15,0 0 128 0,3 2-128 0,-3 0 128 16,4 1 0-16,-1-1 0 0,0 1 0 0,-1-2 0 16,-1-4-128-16,1 2 0 0,0 0 0 0,0-3 0 15,-1 0 0-15,3 2 0 0,-1-2 176 0,1 0-176 16,1-5 208-16,1 1-48 0,-1 2-16 0,0-4 0 16,3 0 80-16,0 2 16 0,2-5 0 0,-1 3 0 15,0-1-32-15,1 0 0 0,-1-3 0 0,1 2 0 16,0 0-208-16,-2 2 176 0,0-1-176 0,-2-2 160 0,1-2-160 0,1-1 160 15,-1 1-160-15,0 0 160 0,-2-3-160 0,0 0 160 16,-3 0-160-16,1-1 160 0,-1-1 0 0,-2 0 0 16,1-3 0-16,0 0 0 0,1-3 16 0,0 2 0 15,-1-4 0-15,-2 1 0 0,-2-1-176 0,0 2 192 16,0-4-192-16,-1 1 192 0,0 1-192 0,-2-2 0 16,1-1 144-16,0 3-144 0,0-1 0 0,-2-2 144 15,-1-2-144-15,-1-2 0 0,-2-1 128 0,0 3-128 16,-1 1 0-16,0-2 0 0,-1-2 128 0,0-1-128 15,-1-1 0-15,-1 0 0 0,1 0 0 0,-2-1 0 16,-1 2 0-16,0-1 0 0,0-2 128 0,-1 3-128 16,-2-2 0-16,-1 2 0 0,1 0 0 0,-3 0 0 0,1-2 0 15,0 2 0-15,-2 3 0 0,-1-1 0 0,-1 3 0 16,-1 1 0-16,1-1 0 0,-4 3 0 0,2-1 0 0,-2 2 0 16,-1 5 0-16,-2-2 0 0,-3 0 0 0,-2 0 0 15,0-1 0-15,0 4 0 0,1-2 0 0,0 4 0 16,-1-6 0-16,1 3 0 0,-3-1 0 0,0 5 0 15,0-1 0-15,0 1 0 0,1-1-128 0,-3 3 128 16,1 0 0-16,-1 1 0 0,-2-1 0 0,-1 2 0 16,-2 1 0-16,-1 2 0 0,2 0 0 0,-3 0 0 15,-1 2 0-15,1 0 0 0,2 3 0 0,-2 1 0 16,2-3 0-16,-1 5 0 0,1-2-128 0,2 3 128 16,1-1 0-16,1 3 0 0,1-4 0 0,1 4-144 0,0 2 144 15,0 2 0-15,-1-2 0 0,1 0 0 0,1-5 0 0,3 4 0 16,0 1 0-16,2-2 0 0,-2-3 0 0,2 3 0 15,0 0 0-15,1-1 0 0,2 2 0 0,1 2 0 16,3-1 0-16,1 1 0 0,1 2 0 0,1 1 0 16,2 0 0-16,-1 3-128 0,2 0 128 0,4 2 0 15,-3-1 0-15,4 0 0 0,0 3 0 0,4-2-160 16,-3 1 160-16,3 1 0 0,1-4 0 0,0-1-128 16,3 1 128-16,1 0 0 0,0 1 0 0,3-2 0 15,0 1 0-15,2-1 0 0,-1-3 0 0,1 1 0 16,0 2 0-16,1-1 0 0,0-2 0 0,3-1 0 15,1 1 0-15,0 0 0 0,0 0 0 0,0-3 0 0,1-3 0 16,2 2 0-16,-2 0 0 0,3 1 0 0,1 3 0 0,2-2 0 16,1 1 0-16,2-1 0 0,1-1 0 0,-1 2 0 15,-1-3 0-15,4 0 0 0,-1-4 0 0,2-1 0 16,0-1 0-16,1-3 0 0,0-5 0 0,1-2 0 16,-2 2 0-16,2-3 0 0,1 0 0 0,0-3 0 15,3-7 0-15,0-4 0 0,0-3 144 0,-1-3-144 16,1-9 176-16,1-3-48 0,-2-5-128 0,-3-3 192 15,0 0-48-15,-4 2-16 0,-3-3 0 0,-4 6 0 16,-4 2 192-16,-4 4 16 0,-2 4 16 0,-3-1 0 16,-2 4-160-16,-2-3-48 0,-3 4 0 0,-2 2 0 15,-3 0-144-15,0 7 0 0,-2 0 0 0,-2 1 0 32,-4 1-1664-32,-1 4-256 0,-2-2-48 0,-2 5-14800 0</inkml:trace>
  <inkml:trace contextRef="#ctx0" brushRef="#br3" timeOffset="138314.87">26076 13740 4607 0,'0'0'400'0,"0"0"-400"15,0 0 0-15,0 0 0 0,0 0 1168 0,-5 9 160 16,5-9 16-16,-5 7 16 0,5-7-144 0,-4 8-48 15,4-8 0-15,-4 10 0 0,0 1 0 0,4-11 0 16,-1 8 0-16,0 2 0 0,1-10-288 0,0 9-64 16,0-191-16-16,0 364 0 0,0-182 80 0,0 0 16 15,0 0 0-15,0 0 0 0,0 0 128 0,10-4 48 0,-3-2 0 0,2-6 0 16,0 0-112-16,3-2 0 0,0 0-16 16,2-5 0-16,-1-5-448 0,1 1-96 0,1 0-16 0,1-3 0 15,-5 0-32-15,3-3-16 0,-1-1 0 16,-1 5 0-16,1 2-16 0,-1 1 0 0,-2 1 0 0,1 4 0 15,-2 5-64-15,-1-1-32 0,-3 3 0 0,-5 10 0 16,7-9-32-16,-7 9-16 0,6-7 0 0,-6 7 0 16,0 0-48-16,0 0 0 0,0 0 0 0,0 0 0 15,0 0 32-15,2 12 0 0,-2 2 0 0,0 2 0 16,-1 6-160-16,0 5 0 0,1 2 0 0,-2 1 0 16,1 2 0-16,0 1 0 0,1 3 0 0,0 1 0 15,0-2 0-15,0 3 0 0,1 0 0 0,2 3 0 16,-2 0 0-16,3 0 0 0,-1-5 0 0,-1 3 0 15,2 0 0-15,-1 0 0 0,1-2 0 0,0-1 0 16,-1-4 0-16,2-1 0 0,-2 1 0 0,1-3 0 0,1-1 0 16,0-1 0-16,0 0 128 0,1-3-128 0,-1 1 0 0,-2-3 0 15,1-3 0-15,0-1 128 0,-1-2-128 0,0 1 0 16,-1-2 0-16,0-4 0 16,-2-11-576-16,4 12 0 0,0-3 0 0,-4-9 0 15,0 0-1600-15,0 0-320 0,0 0-64 0,9-4-6400 16,-3-1-1280-16</inkml:trace>
  <inkml:trace contextRef="#ctx0" brushRef="#br3" timeOffset="139049.94">26014 13886 6447 0,'0'0'272'0,"0"0"80"0,6-8-352 0,2-2 0 0,-2 4 0 0,0 1 0 15,-1-3 2144-15,-5 8 352 0,0 0 80 0,9-5 16 16,-9 5-1184-16,8-5-224 0,-8 5-48 0,0 0-16 15,0 0 16-15,0 0 0 0,0 0 0 0,0 0 0 0,0 0 16 0,6 9 16 16,-2 2 0-16,-3 1 0 0,2 2-224 0,-3 2-48 16,1 2-16-16,-1 2 0 0,0 6-384 0,0 2-80 15,0 3-16-15,3 4 0 16,-2-2-96-16,-1 5-32 0,-1 3 0 0,-1 6 0 0,2-3-16 16,-1 4-16-16,-3 4 0 0,3-2 0 0,0-4 16 0,-3 2 16 15,0-1 0-15,2 0 0 0,-1 3 64 0,1-1 16 16,0 0 0-16,1 0 0 0,0 1-64 0,-1 1-16 15,1-4 0-15,2 2 0 0,-1 0-48 16,2-5-16-16,-2 0 0 0,2-2 0 0,0 4-32 0,3-1-16 16,-2 0 0-16,2-1 0 0,-1 0-16 0,5-1 0 15,-2 3 0-15,0-3 0 0,2 3-16 0,0-3-128 0,-1 3 192 16,-1-1-64-16,0-2-128 0,1-1 192 0,3 2-192 0,-1 1 192 16,0-2-192-16,0 3 0 0,2-3 144 0,0 3-144 15,0-4 0-15,-1 2 144 0,3-3-144 0,0-2 0 16,0 1 160-16,0 0-160 0,-2 0 128 0,0-1-128 15,0-1 128-15,0 2-128 0,-1-2 0 0,0 0 128 16,0 1-128-16,1-2 0 0,-2 0 144 0,2 0-144 16,-2-2 0-16,2 2 0 0,0 1 0 0,-3 3 128 15,-3-7-128-15,3 2 192 0,0-2-64 0,0 1 0 16,0-1-128-16,1 0 0 0,-1-1 0 0,-2 2 0 16,2-2 0-16,0-5 0 0,-2-2 144 0,1 1-144 15,1 2 192-15,0 0-64 0,-1-3 0 0,1 2-128 16,0-3 192-16,0 3-64 0,-1-4 0 0,3-1-128 15,-2 3 176-15,2-3-176 0,-1-3 160 0,0 0-160 0,0 1 192 0,1-2-48 16,0-2-16-16,-1-1 0 0,0-2-128 0,1-2 160 16,-1-4-160-16,0 1 160 0,-1-3-160 0,-2-1 0 15,-7-5 144-15,9 2-144 0,-9-2 0 0,0 0-288 16,11-7 48-16,-6-4 16 16,-3-3-1952-16,-2-8-384 0,-2-4-64 0</inkml:trace>
  <inkml:trace contextRef="#ctx0" brushRef="#br3" timeOffset="141124.51">25843 12856 4607 0,'0'0'400'0</inkml:trace>
  <inkml:trace contextRef="#ctx0" brushRef="#br3" timeOffset="142024.14">25539 12922 4607 0,'0'0'400'0,"0"0"-400"0,0 0 0 0,0 0 0 16,0 0 2112-16,0 0 320 15,0 0 80-15,0 0 16 0,0 0-1936 0,0 0-384 0,0 0-80 0,0 0 0 16,0 0 64-16,0 0 0 0,0 0 16 0,0 0 0 16,0 0 112-16,0 0 0 0,0 0 16 0,0 0 0 15,0 0 16-15,0 0 0 0,0 0 0 16,0 0 0-16,0 0 304 0,0 0 64 0,0 0 16 0,0 0 0 16,0 0-128-16,0 0-32 0,-6 8 0 0,6-8 0 15,0 0-352-15,0 0-80 0,0 0-16 0,0 0 0 16,0 0-128-16,0 0 160 0,0 0-160 0,0 0 160 15,0 0-160-15,0 0 0 0,0 0 144 0,-5 6-144 16,5-6 384-16,0 0 0 0,0 0 0 0,-9 5 0 16,9-5-176-16,0 0-16 0,0 0-16 0,0 0 0 15,-6 7 16-15,6-7 0 0,0 0 0 0,0 0 0 16,0 0-192-16,0 0 0 0,0 0 0 0,0 0 0 16,0 0 0-16,0 0 0 0,0 0 0 0,0 0 0 0,0 0 224 0,0 0-32 15,0 0-16-15,0 0 0 0,0 0 32 0,0 0 16 16,0 0 0-16,0 0 0 0,0 0-48 0,0 0-16 15,0 0 0-15,0 0 0 0,0 0 48 16,0 0 16-16,0-12 0 0,2 2 0 0,2-1 176 0,4-5 48 16,-1 1 0-16,4-3 0 0,-1 1 16 0,2-4 16 15,1 0 0-15,2-1 0 0,3-3-32 0,-1 1-16 16,-1 2 0-16,2-6 0 0,-1 0-144 0,3-6-32 16,-2-3 0-16,-1-1 0 0,-1-2 0 0,0-2-16 15,-1-6 0-15,1-3 0 0,2-2-32 0,-2-3 0 16,1-3 0-16,0 0 0 0,1-7-48 0,-1 2-16 15,-1 2 0-15,-1-1 0 0,1 4 112 0,-1 3 0 16,-1 2 16-16,-1 2 0 0,-2 1 48 0,-1 4 0 0,0-1 0 16,-1 0 0-16,-4 2-128 0,1 0 0 0,-1 3-16 0,-2 0 0 15,0 2-48-15,0 3-128 0,-1-4 192 0,1 3-64 16,-1-1-128-16,-1 2 0 0,1 0 0 0,-2 1 128 16,0 2-128-16,0-4 0 0,-2 0 0 0,2 1 0 15,0 0 0-15,0 3 0 0,0 6 0 0,0-1 128 16,-1-1-128-16,0 3 0 0,-2 2 0 0,2 1 0 15,-1 0 0-15,2 2 0 0,-2 1 0 0,2-2 0 16,0 4-256-16,0 1 0 0,0-1 16 0,0 2 0 31,-1 1-672-31,1 3-144 0,-1 3-32 0,2-2 0 0,0 2-2048 0,1 2-432 0,3 2-80 16,-5 7 0-16</inkml:trace>
  <inkml:trace contextRef="#ctx0" brushRef="#br3" timeOffset="142745.99">26813 13116 18431 0,'0'0'1632'0,"-6"7"-1312"0,-1-2-320 0,7-5 0 16,-7 4 784-16,7-4 96 0,-8 4 16 0,8-4 0 16,0 0-576-16,0 0-128 0,-9 5 0 0,9-5-16 15,0 0 608-15,0 0 128 0,0 0 32 0,0 0 0 16,0 0-112-16,0-11-32 0,4 2 0 0,2-2 0 15,1-4-64-15,0 0-16 0,4-2 0 0,-1 0 0 16,-1-4 48-16,1 0 0 0,0-6 0 0,0 0 0 0,4-4-208 0,-2-1-48 16,0 0 0-16,1-6 0 0,0-3 48 0,2-2 0 15,3-7 0-15,0-4 0 0,-1-6-32 0,4-6 0 16,0-4 0-16,2-1 0 0,3-3-112 0,-1-5-32 16,0-1 0-16,0-1 0 0,-1-2-16 0,1 2-16 15,-1 3 0-15,-2-3 0 0,-2 0-80 0,-2-3-16 16,1 4 0-16,-2-2 0 0,-5 5 0 0,0-5-16 15,-2 5 0-15,1 2 0 0,0 1-48 0,-4 4-16 16,2 0 0-16,-1 6 0 0,-1 6 16 0,0 4 16 16,-2-1 0-16,-1 4 0 0,-2 0-80 0,2 4 0 15,-2 4-128-15,2 2 192 0,-1-4-192 0,-1 1 0 0,1-3 0 0,2 2 0 16,0-2 0-16,1 1 0 0,1 1 0 16,2 0 0-16,1 3 0 0,0 4 0 0,0-1 0 0,2 5 0 15,-5 0 0-15,3 3 0 0,2 5-128 0,-2-2 128 16,-1 0-144-16,-1 1 144 0,-2 3-208 0,-1 4 80 31,-1-2-240-31,-2 7-32 0,0-2-16 0,-4 3 0 16,0-1-1168-16,-2 5-224 0,-1 3-48 0,5 7-9984 0,-9 0-2000 0</inkml:trace>
  <inkml:trace contextRef="#ctx0" brushRef="#br3" timeOffset="144654.62">28303 17526 17503 0,'0'0'1552'0,"0"0"-1232"0,0 0-320 0,2-9 0 16,-2 9 512-16,0 0 32 0,2-7 16 0,-2 7 0 16,0 0-160-16,0 0-16 0,0-9-16 0,0 9 0 0,0 0 512 0,0 0 96 15,0 0 32-15,0 0 0 0,-7-8-48 0,7 8 0 16,0 0 0-16,-7-1 0 0,-2 1-176 0,-3 0-32 16,2 2-16-16,-3 2 0 0,1 4-48 0,-2-2-16 15,-3 4 0-15,-1-1 0 0,-2 4-224 0,-1 0-32 16,-2-1-16-16,-2 6 0 0,0 3-32 0,0 3-16 15,0-1 0-15,-2 5 0 0,-1 1-96 0,1 3 0 16,-2 2-16-16,1 0 0 0,0-1-48 0,-2 3-16 16,0-1 0-16,1 4 0 0,-1 0-16 0,4 2 0 15,2-1 0-15,1 0 0 0,2-2-32 0,4-3-128 16,0 2 192-16,4 0-64 0,3-4 64 0,3 0 16 16,2-4 0-16,2 2 0 0,2 1-48 0,3-4-16 0,2-2 0 0,0 0 0 15,3-1-16-15,2-3 0 0,2-1 0 16,0 0 0-16,2-1-128 0,1 0 0 0,0 0 144 0,0-3-144 15,1 1 0-15,1-1 0 0,0-6 0 0,-1 4 0 16,-1 1 0-16,0-5-160 0,-3-5 16 0,0-2 0 31,-11-4-592-31,8 4-112 0,-8-4-32 0,0 0 0 16,0 0-2272-16,11-8-464 0,-1-7-96 0,-1 2 0 0</inkml:trace>
  <inkml:trace contextRef="#ctx0" brushRef="#br3" timeOffset="145100.82">28759 17849 21183 0,'0'0'944'0,"-4"-9"192"0,4 9-912 15,-3-9-224-15,-5 4 0 0,-1 0 0 0,0 4 1280 0,-1 2 192 16,-3 3 64-16,-1 1 0 0,-2-1-784 0,-1 6-160 16,-1 0-16-16,-1 3-16 0,0 3 160 0,0 3 48 15,0 3 0-15,0 6 0 0,-1-1-224 0,2 3-32 16,0 3-16-16,0 2 0 0,3 0-176 0,1 1-16 0,3-1-16 0,3-4 0 16,4-2 32-16,-1 0 0 15,4-2 0-15,3-3 0 0,4-2 0 0,2-3 16 0,3-1 0 16,1-3 0-16,1-2 32 0,4-1 0 0,2 2 0 0,2-6 0 15,2-2 64-15,3-3 16 0,1-2 0 16,1-5 0-16,3-7-160 0,-1-1-32 0,1 1 0 0,-1-4 0 16,1-4-32-16,-2-6-16 0,0 0 0 0,-2-5 0 15,-4-6 64-15,-1-3 16 0,-3-2 0 0,-1-2 0 16,-5 3-96-16,-1 2 0 0,-3 1-16 0,-3 0 0 16,-1 6-176-16,-3 5 192 0,-4 2-192 0,0 5 192 15,-5 2-192-15,-2 5 0 0,-3-1 0 0,-5 2 128 31,-3 2-928-31,-2-1-192 0,-6 1-32 0,-1-2-16 0,-1 5-1408 16,-2-3-288-16,0 3-48 0</inkml:trace>
  <inkml:trace contextRef="#ctx0" brushRef="#br3" timeOffset="145626.03">29284 18314 11967 0,'0'0'1072'0,"7"-5"-864"0,-7 5-208 0,8-6 0 16,3 2 2688-16,-3 0 512 0,-8 4 80 0,0 0 32 15,12-1-1712-15,-1 1-352 0,-11 0-64 0,12 2-16 16,-12-2 304-16,10 12 64 0,-2-3 16 0,-1 6 0 16,-2-2-384-16,0 3-80 0,-1 3 0 0,-1 3-16 0,-3 2-384 0,0 5-80 15,-2-2-16-15,1 2 0 0,-1 2-256 0,-2-2-48 16,-4 3-16-16,-1 0 0 0,-1-6-16 0,-1 2-16 16,-2-4 0-16,-1 1 0 0,0-5 48 0,-2-1 16 15,-2-3 0-15,-1 0 0 0,0-5-112 0,0 1 0 16,-2-5-16-16,1 2 0 0,0-4-176 0,-1 0 0 15,2 2 0-15,1-6 0 16,2-2-352-16,2-2-48 0,2-3-16 0,3-1 0 16,1-4-1696-16,2 1-320 0,4-3-80 0,4-3-13488 0</inkml:trace>
  <inkml:trace contextRef="#ctx0" brushRef="#br3" timeOffset="146102.63">30366 17580 27935 0,'0'0'1232'0,"0"0"256"0,0 0-1184 0,0 0-304 0,0 0 0 0,0 0 0 0,0 0 256 0,0 0-16 15,-10 2 0-15,3 4 0 0,4 6 752 0,-1 4 160 16,-1 2 16-16,0 5 16 0,-1 6-224 0,1 4-64 15,-2 3 0-15,-1 1 0 0,1 1 0 0,-1 0-16 16,0 4 0-16,-1 3 0 0,0-4-224 0,3 4-32 16,-3-3-16-16,2 0 0 0,-1 1-272 0,2-5-48 15,-2-1-16-15,4 0 0 0,-1-3-80 0,0-2 0 16,0-1-16-16,0-4 0 0,1-1-176 0,0-2 192 16,0-4-192-16,1-2 192 0,-1-3-192 0,0-3 0 0,1-1 0 15,0 1 0-15,1-5 0 0,2-7-176 0,0 0 16 0,0 0 0 31,-3 9-1152-31,3-9-224 0,0 0-64 0,0 0 0 16,0 0-1008-16,0 0-208 0,7-9-32 0</inkml:trace>
  <inkml:trace contextRef="#ctx0" brushRef="#br3" timeOffset="146857.97">30600 16854 16415 0,'0'0'720'0,"0"0"160"0,-8-4-704 0,2 1-176 16,6 3 0-16,-5-6 0 0,5 6 784 0,0 0 128 0,-8-10 32 0,8 10 0 16,0 0-16-16,0 0 0 0,-5-10 0 0,5 10 0 15,0 0-48-15,0 0-16 0,0 0 0 0,0 0 0 16,0 0-96-16,5-8 0 0,-5 8-16 0,10-1 0 16,2 1-112-16,0 1-32 0,2 2 0 0,4 0 0 15,1 5-64-15,3-2-16 0,1 3 0 0,2 0 0 16,2 3-16-16,2-2-16 0,3 1 0 0,3 6 0 15,2-2 64-15,1 4 16 0,1 1 0 0,-1 1 0 16,-1 2-128-16,-2 2-32 0,0-2 0 0,-1 7 0 16,-1 2-160-16,1 1-16 0,1 2-16 0,-2 3 0 0,-2 1-80 0,1 1-16 15,-1-2 0-15,-1 4 0 0,-1 3 0 16,-1 1 0-16,-2-1 0 0,-3 4 0 0,-2 2 0 0,-2 0-128 16,-2 1 192-16,-3 1-64 0,-4 0-128 0,-2 2 192 15,-5 6-192-15,-4-2 192 0,-5 2-192 0,-3 1 192 16,-3 4-192-16,-3-1 192 0,-5-1-64 0,-2-1-128 15,-2 3 192-15,-4-1-64 0,-2-5 0 0,-1 0 0 16,1-3 0-16,-1-2 0 0,-1-2 128 0,-2-5 0 16,2-1 16-16,0 2 0 0,1-4 128 0,-1 1 32 15,0-3 0-15,-2 2 0 0,-3-6-160 0,-1-3-16 16,-3-3-16-16,0-4 0 0,2 2-96 0,1-5-16 16,0-2 0-16,2-2 0 0,1-3-128 0,3 1 160 15,1-2-160-15,3 0 160 0,3-4-160 0,2 0 0 16,3-4 0-16,2-1 0 15,0 0-432-15,4-4-64 0,4-5-16 0,10 0 0 16,0 0-2560-16,0 0-528 0</inkml:trace>
  <inkml:trace contextRef="#ctx0" brushRef="#br3" timeOffset="152863.56">23731 18493 6447 0,'0'0'272'0,"-11"-1"80"0,-1 2-352 0,-2-1 0 0,0 0 0 16,1 0 0-16,0-1 2752 0,1 1 496 0,-1 0 80 0,0 0 32 15,-1 0-1568-15,0 0-320 0,-1 0-64 0,1 0-16 16,0 0-80-16,3 0-16 0,0 0 0 0,11 0 0 16,0 0-144-16,0 0-48 0,0 0 0 0,0 0 0 15,0 0-240-15,0 0-48 0,12 4-16 0,2 0 0 16,2 1-32-16,6-3 0 0,1 0 0 0,4-1 0 15,1 0-128-15,2-1-48 0,3-1 0 0,1 1 0 16,1-1-128-16,3-1-16 0,4 1-16 0,-2 1 0 16,4 0-48-16,0 0 0 0,1 1 0 0,-1-1 0 0,-2 0-96 15,-2 0-32-15,-4 0 0 0,-1 2 0 0,-2-2-80 16,-4-2-32-16,-4 1 0 0,1 1 0 16,-2 0-144-16,-1 1 0 0,-3-2 144 0,-1 1-144 0,-2 0 176 15,-2 0-48-15,-2 0 0 0,-2 0 0 0,-11 0-128 16,0 0 0-16,0 0 0 0,0 0 128 0,0 0-320 0,0 0-80 15,0 0-16-15,0-9 0 16,0 9-1392-16,-4-7-288 16,4 7-48-16,-3-9-9824 0,3 9-1952 0</inkml:trace>
  <inkml:trace contextRef="#ctx0" brushRef="#br3" timeOffset="153343.4">25198 17648 23039 0,'-11'-18'1024'0,"6"8"192"0,3 3-960 0,-1-2-256 0,1 1 0 0,-1 0 0 15,3 8 1008-15,-4-6 144 0,0 2 48 0,4 4 0 16,0 0 96-16,0 0 32 0,0 0 0 0,-8 3 0 16,0 2-560-16,3 8-128 0,1 4 0 0,0 5-16 0,-1 0-240 15,1 6-32-15,2 5-16 0,1 2 0 0,-1 3 128 0,1 4 32 16,0 7 0-16,-3 4 0 0,-1 0-96 0,-2 2-16 15,1 1 0-15,1-1 0 0,-4-2-48 16,1-3-16-16,1-5 0 0,-1 0 0 0,1-1 176 0,0-2 16 16,1-6 16-16,1-3 0 0,0-4-112 0,0 0-32 15,1-3 0-15,-3 0 0 0,4-5-112 0,-1 0-16 16,1-2-16-16,2-1 0 0,1-4-240 0,-3 0 0 16,3-5 128-16,0 0-128 0,0-9 0 0,3 8 0 15,-3-8 0-15,5 6 0 16,-5-6-336-16,0 0-112 0,10-5-32 0,2-1 0 15,0-3-1952-15,2 0-400 0,2-1-80 0,5-2-16 0</inkml:trace>
  <inkml:trace contextRef="#ctx0" brushRef="#br3" timeOffset="153946.94">26174 18523 7359 0,'-3'-10'656'0,"1"2"-528"16,2 8-128-16,-2-10 0 0,1 1 3216 0,1 9 624 15,-4-9 112-15,4 9 16 0,-6-6-1904 0,6 6-384 16,-8-7-80-16,8 7 0 0,0 0-384 0,0 0-80 15,0 0-16-15,0 0 0 0,0 0-432 0,0 0-96 16,0 0-16-16,0 0 0 0,5 10-16 0,4-1-16 16,3 1 0-16,0 6 0 0,2-1-32 0,-1 3-16 0,2 1 0 0,2 4 0 15,-1 6-96-15,2-2-16 0,0 3 0 16,1 1 0-16,-1 2 0 0,-2-2-16 0,-2 1 0 0,-1 1 0 16,-1 0 112-16,-2 2 32 0,-1-4 0 0,-4 4 0 15,-3 3 0-15,-4-4 16 0,-2-2 0 0,-2 0 0 16,-3 1 48-16,-2-3 0 0,0-3 0 0,-2 0 0 15,-2-2-64-15,-1-3 0 0,-4 1 0 0,0-4 0 16,1 1-112-16,-3-5-16 0,-2 1-16 0,1-4 0 16,-2 0-96-16,1-3-16 0,2 1 0 0,1 0 0 15,0 0-128-15,2-2-128 0,0 1 192 0,1-2-192 16,3 2 0-16,1-4 0 0,4-4 0 0,1 2 0 16,0-3-720-1,9 0-208-15,0 0-32 0,-7-4-16 0,-1-5-1440 0,3 0-272 16,2 1-64-16</inkml:trace>
  <inkml:trace contextRef="#ctx0" brushRef="#br3" timeOffset="155298.14">20891 18521 13823 0,'0'0'1216'0,"-6"9"-960"0,-1 3-256 0,2-3 0 0,-2 2 576 0,0-1 64 16,1-1 0-16,-1 0 16 0,0 1 832 0,0 2 176 16,2-6 16-16,2 2 16 0,3-8-128 0,-4 10-32 15,4-10 0-15,0 6 0 0,0-6-320 0,0 0-64 16,0 0 0-16,0 0-16 0,0 0-160 0,11-5-16 16,2-3-16-16,1-3 0 0,1-2-192 0,3-1-48 15,1-3 0-15,1-6 0 0,1-1-256 0,-1-7-48 16,4 0-16-16,-1 2 0 0,0-3-64 0,-1 1 0 15,-2-2-16-15,-1-3 0 0,0-1-112 0,-1-2-32 0,-2-1 0 0,1 2 0 16,1 1-32-16,-2 2-128 0,-3 0 192 0,0 2-64 16,-1 4-128-16,1 4 0 0,-2 1 0 15,0 3 0-15,-1 4 0 0,-3 6 0 0,1 2 0 0,-8 9 0 16,8-3 0-16,-8 3 0 0,0 0-128 0,9 14 128 16,-3 2-144-16,-1 4 144 0,-1 3-192 0,-2 7 192 15,1 4-176-15,-1 4 176 0,0 7-160 0,0 0 160 16,1 2-160-16,-1-2 160 0,0 2-160 0,3-6 160 15,1-3-176-15,3-3 176 0,1-2-192 0,2-1 192 16,2-5 0-16,-3-2-128 0,2-4 128 0,1-4 0 16,1-1 0-16,-2-5 0 0,1 0 0 0,0-5 0 15,0-3 0-15,1 0 0 0,0-2 128 0,-1-5-128 16,0-1 192-16,1 0-48 0,1-5-16 0,-1-1 0 16,0-6 48-16,3-1 0 0,-2-2 0 0,3-7 0 15,4-3-32-15,0-2 0 0,-1-4 0 0,2-4 0 16,0-5-16-16,3-2-128 0,1 0 192 0,1-4-64 0,5-1-128 0,-2 0 128 15,-1 1-128-15,0 8 128 0,1 1-128 0,-3 5 0 16,-3 2 0-16,-1 4 0 0,-3 4 0 16,-3 7 0-16,-1 1 0 0,0 1 0 0,-2 5 0 0,-1 6 0 15,-1 0 0-15,-1 5 0 0,-3 1 0 0,0 4 0 16,-10-3 0-16,11 13 0 0,-4 5 0 0,0 5-144 16,-2 5 0-16,-2 6 0 0,-3 7 144 0,-1 6 0 15,-1-1-144-15,-1 8 144 0,-1 9 0 0,-1-1 0 16,-1 5 0-16,1 1 0 0,-2 0-128 0,1-6 128 15,0-2 0-15,1-4 0 0,-1-2 0 0,1-6 0 16,0-2 0-16,0-4 0 0,0-2 0 0,1-4 0 16,1-6 0-16,0 1 0 0,-1-6 0 0,2-1 0 15,0-5 0-15,4-2 0 16,-1-2-384-16,1-6-128 0,-2-9 0 0,0 0-16 16,0 0-1904-16,13-2-384 0,1-3-80 0</inkml:trace>
  <inkml:trace contextRef="#ctx0" brushRef="#br3" timeOffset="155752.76">23793 17384 20271 0,'0'0'1792'0,"1"-10"-1424"15,-1 10-368-15,3-12 0 0,-1 1 752 0,-2 11 80 16,0 0 0-16,0 0 16 0,0 0 368 0,-7-4 80 15,-2 3 16-15,-1 3 0 0,-3 5-224 0,-4 4-64 16,-2 6 0-16,-5 3 0 0,-4 9-240 0,-5 4-48 16,-5 9-16-16,-4 3 0 0,0 8 16 0,-1 7 0 15,-2 5 0-15,-2 6 0 0,-1 8-160 0,2 1-16 16,3 6-16-16,4-1 0 0,1-5-224 0,3 0-32 0,5-5-16 0,4-3 0 16,6-3-144-16,3-4-128 0,5-1 144 15,4-7-144-15,4-5 208 0,7-2-48 0,2-6-16 0,5 1 0 16,3-6-144-16,3 0 0 0,1 1 0 0,6-2 0 15,5-1 0-15,2-8 0 0,3-1 0 0,4-4 0 32,8 3-992-32,5-4-176 0,6-3-48 0,12-1-10096 0,8-4-2016 0</inkml:trace>
  <inkml:trace contextRef="#ctx0" brushRef="#br3" timeOffset="156680.04">31624 16678 17503 0,'-19'-11'768'0,"7"1"176"0,-2 1-752 0,1-3-192 15,1 4 0-15,2-4 0 0,1 2 672 0,3 1 96 16,0 1 32-16,2 2 0 0,4 6 144 0,0 0 16 16,0 0 16-16,0 0 0 0,10-4-288 0,3 4-64 0,3 3-16 0,5 3 0 15,0 4-160-15,5 4-48 0,2-1 0 16,3 5 0-16,2 3 0 0,4 2 0 0,3 7 0 0,0-1 0 15,1 1-80-15,1 7-32 0,1 4 0 16,0 6 0-16,-1-1-64 0,-4 7-16 0,1 7 0 0,-3-1 0 16,0 6-48-16,-16-29-16 0,6 2 0 0,2 8 0 15,1 10 32-15,2 3 0 0,-1 11 0 0,2-1 0 16,-3-3 128-16,27 68 16 0,-15-16 16 0,-11-12 0 16,-12-6-32-16,-5-14-16 0,-8-12 0 0,-5 0 0 15,-10 4 64-15,-6 5 16 0,-4 3 0 0,-5-8 0 16,-10-7 208-16,-4-1 64 0,-2-1 0 0,16-29 0 15,-7 11-112-15,-4 4-16 0,-2 7 0 0,-2-3 0 0,-9-2-128 16,0-1-48-16,-3 0 0 0,-48 44 0 0,17-17 0 16,10-15 0-16,7-7 0 0,5-5 0 15,4-2-208-15,1-5-128 0,0-7 160 0,3-4-160 0,3-1 0 0,0-1 0 16,3-2 0-16,7-1 0 16,3-2-1696-16,5-6-384 15,5 2-80-15</inkml:trace>
  <inkml:trace contextRef="#ctx0" brushRef="#br3" timeOffset="165950.07">4511 14201 2751 0,'0'0'128'0,"1"6"16"0,-1-6-144 0,-1 9 0 0,0-2 0 0,1 3 0 15,0-3 4240-15,1 2 816 0,0-2 176 0,2 0 16 16,-3 4-3360-16,0-4-672 0,0 2-144 0,0-1-32 16,0 3-208-16,0-2-64 15,-3 0 0-15,2 0 0 0,0 0 288 0,-2-3 48 0,3-6 16 0,-3 9 0 16,-1-4-96-16,4-5-32 0,0 0 0 0,-8 3 0 15,-1-3-160-15,-1-2-48 0,-1 0 0 0,-1-3 0 16,-2-4-256-16,-1 0-48 0,-4-5-16 0,-1-4 0 16,-2-2-48-16,-3-4-16 0,0-1 0 0,-11-11 0 0,-1 0-272 15,1-1-128-15,0 0 128 0,1-3-128 16,-2-6 128-16,3-2-128 0,1-2 128 0,3-6-128 0,0-1 176 0,2-2-48 16,3 1-128-16,2-7 192 0,-2-2-192 0,4-4 0 15,-1-4 0-15,2-3 0 0,-2-5 0 0,3 2 0 16,-2-3 0-16,2-2 0 0,1-1 0 0,-3 0 0 15,0-1 128-15,3 1-128 0,0-2 0 0,4 1 0 16,-1-1 0-16,2 0 0 0,4-2 0 0,1-3 0 16,4 0 0-16,1 0 0 0,3-4 0 0,5 2 0 15,2-1 0-15,1-3 0 0,3 0 0 0,3 3 0 16,3 3 0-16,1-6 0 0,0 1 0 0,1 1 0 16,-1 6 0-16,1 1 0 0,-1 2 0 0,0 2 0 15,1 2 0-15,-2 3 0 0,1 0 0 0,-1 3 0 16,-1-4 0-16,2 7 0 0,2-3 0 0,2 3 0 0,1 1 0 0,2 2 0 15,5 2 0-15,0 1 0 0,6 3 0 0,-1 6 0 16,3 0 0-16,-1 2 0 0,0 3 0 0,1 2 0 16,4 0 0-16,1 5 0 0,-1-1 0 0,5 6 0 15,3 3 0-15,3-1 0 0,2 3 0 0,-3 1 0 16,-1 1 0-16,2 0 0 0,3 1 0 0,-1 1 0 16,-2-2 0-16,2 4 0 0,3 0 0 0,0 6 0 15,-1-2 0-15,-6 5 0 0,-3-3 0 0,0 5 0 16,2 2 0-16,-6 1 0 0,1 1 0 0,1 2 0 15,-1-1 0-15,4 2 0 0,0 0 0 0,-16 10 0 0,3-3 0 16,-1 3 0-16,0 0 0 0,-2 2 0 0,0 1 0 16,-1-1 128-16,-2 6-128 0,1-2 0 15,-2 3 0-15,-1-3 0 0,0 4 0 0,0 1 0 0,-4 1 0 0,3-2 0 16,-2 5 0-16,-2-4 0 0,-4 6-224 0,-1-4-32 16,-3 3-16-16,-1 4 0 15,-4 0-1360-15,-5-2-272 0,-5 2-48 16,-4-1-14672-16</inkml:trace>
  <inkml:trace contextRef="#ctx0" brushRef="#br3" timeOffset="166824.16">5901 14506 15663 0,'0'0'1392'0,"-8"0"-1120"15,-1 3-272-15,-1-1 0 0,-3-1 736 0,2 1 96 16,-1-2 0-16,0-2 16 0,-2 1-112 0,-3 0-32 0,-1 0 0 15,-1-2 0-15,-1 1 336 0,-2-2 64 16,-3-1 16-16,-1 0 0 0,0 0 112 0,-1-6 32 16,-2 4 0-16,0-7 0 0,-1 0-336 0,0-2-64 15,-3-4-16-15,1-1 0 0,-2-2-336 0,1-5-80 16,-3 0-16-16,-2-3 0 0,-4-2 32 0,0-1 16 16,-1-3 0-16,0-1 0 0,-1-5 32 0,1-3 0 0,4-6 0 15,-1-3 0-15,2-8-112 0,0-2-32 0,1-5 0 0,2-4 0 16,-4-3-128-16,0-3-32 0,-3-7 0 0,4-1 0 15,0-2-32-15,0-3-16 0,2-7 0 0,-12-37 0 16,8 11 48-16,9 4 16 0,4 0 0 0,4 1 0 16,3 0-48-16,6 2-16 0,4-3 0 0,4-2 0 15,3 2-144-15,5-1 160 0,6 0-160 0,1 3 160 16,2 1-160-16,3 4 0 0,0 0 144 0,9 4-144 0,0 2 0 16,2 2 0-16,5 0 0 0,0 1 128 0,6-2-128 15,2 1 0-15,2 3 0 0,1 2 0 0,0 1 0 0,3-1 0 16,1 0 0-16,1 5 0 0,1 7 0 0,6 2 0 15,4 6 0-15,5 2 0 0,-1 0 0 0,-1 5 0 16,-1 2 0-16,-15 27 0 0,4-2 0 0,7-2 0 16,7 7 0-16,3-1 0 0,4 3 0 0,2 3 0 15,0 2 0-15,3 2 0 0,0 1 0 0,7 4 0 16,2 3 0-16,1 2 0 0,-1-1 0 0,0 2 0 16,2 1 0-16,35-7 0 15,-11 6-432-15,-15 4 0 0,-13 1 0 0,-11 3 0 16,-9 0-2624-16,-8 3-528 0</inkml:trace>
  <inkml:trace contextRef="#ctx0" brushRef="#br3" timeOffset="167593">7702 14192 23951 0,'-13'19'2128'0,"7"-5"-1696"15,-3 1-432-15,5-2 0 16,0-3-384-16,2 2-176 0,-2-1-16 0,1-3-16 0,-1 1 592 0,1-3 0 15,-1-2 0-15,4-4 0 0,0 0 512 0,-7 2 208 16,0-2 48-16,0 0 16 0,-3 0-128 0,3 0-16 16,-5 0-16-16,-2 0 0 0,-1 0-80 0,2 2-16 15,-2-1 0-15,0-1 0 0,-2-3 48 0,-1-2 0 16,1-1 0-16,-1-5 0 0,-1-2-64 0,-2-4-16 16,2-6 0-16,-2-1 0 0,0-5 16 0,-1 0 16 0,-5-4 0 0,-1-5 0 15,-1-4-160-15,-1-3-48 0,0-6 0 16,-1-5 0-16,1-7 0 0,-2-1-16 0,2-3 0 15,2-5 0-15,-2-10 80 0,2 0 32 0,1-6 0 0,-1-5 0 16,0-1-96-16,-2-3-32 0,-1-6 0 0,-1 2 0 16,0 2-96-16,2-3-32 0,-2-1 0 0,2 4 0 15,4-4 16-15,4 6 0 0,3 2 0 0,5 1 0 0,1 0-32 16,5-4 0-16,1 0 0 0,6-5 0 0,2-2 0 0,8-7 0 16,4-8 0-16,3-3 0 0,3-4-144 0,7-4 128 15,3-4-128-15,7 2 128 0,3 6-128 0,0 1 0 16,2 0 0-16,0 7 0 0,2 8 0 0,1 5 0 15,4 2 0-15,2 5 0 0,2-1 0 0,7 3 0 16,2-1 0-16,0 0 0 0,0-3 0 0,6-4 128 16,3 4-128-16,5 3 0 0,7-1 0 0,-1 1 128 15,5 4-128-15,0 6 0 0,-1 7 0 0,2 10 0 16,4 3 0-16,-7 8 0 0,-4 4 0 0,-4 8 0 16,-4 5 0-16,0 5 0 0,-3 6-192 0,-2 5 192 0,-3 7-192 0,0 2 192 31,-7 3-560-31,-3 5 16 0,-4 0 0 0,0 6 0 15,-3 8-2320-15,-1 3-464 0</inkml:trace>
  <inkml:trace contextRef="#ctx0" brushRef="#br3" timeOffset="168426.44">9821 14276 23039 0,'-9'17'1024'0,"5"-7"192"0,-1-3-960 0,-1 4-256 16,0-4 0-16,4 3 0 15,-1-3-2944-15,1-1-624 0,2-6-128 0,0 0-16 0,-5 8 2944 0,0-5 576 16,0 3 192-16,0 1 0 0,1-2 1504 0,-1 2 384 16,0 2 80-16,-2-3 16 0,0 3-1168 0,-1-3-240 15,-1 3-32-15,0 0-16 0,-1-1 368 0,-1-1 64 16,-1-4 0-16,1-1 16 0,-2-2 48 0,-2-2 0 15,-3-3 0-15,-4-6 0 0,1-1 0 0,-3-6 0 16,-2-4 0-16,-2-2 0 0,-6-6-64 0,-6-2-16 0,-2-4 0 0,-1-1 0 16,-1-1-176-16,-2-2-16 0,4-9-16 0,-2 0 0 15,-5-2-176-15,2-6-48 0,0-4 0 16,-2-3 0-16,-9-1-96 0,1-6-32 0,-3-4 0 0,-1-7 0 16,2-5-144-16,0-2-48 0,3-5 0 0,-2-1 0 0,-6-7 0 0,2-2-16 15,-2-3 0-15,3-3 0 0,4-4 32 0,5-3 16 16,3 3 0-16,4-4 0 0,4 1-48 0,7 3-16 15,2 3 0-15,4 0 0 0,3 5-32 0,2 0-128 16,4 1 192-16,4-1-64 0,1 1-128 0,5-3 0 16,1-3 0-16,3-2 0 0,5-5 0 0,4-2 128 15,1-2-128-15,8 0 0 0,4 0 0 0,3 3 0 16,2 7 0-16,5 0 0 0,4 0 0 16,3 5 0-16,0 8 0 0,6 3 0 0,7 4 0 0,0 3 0 15,7 4 0-15,2 2 0 0,3 3-160 0,2 4 160 16,1 2 0-16,8 0-144 0,9 2 144 0,5 1 0 15,1 0-144-15,3 5 144 0,-1 5 0 0,6 3-176 16,2 4 176-16,1 5-128 0,-3 4-64 0,-2 3-16 16,-2 5 0-16,0 1 0 0,0 7-112 0,-4 5 0 15,-3 4-16-15,23-6 0 16,-12 10-464-16,-11 5-96 0,-4 6 0 0,-3 1-10176 16,-5 8-2048-16</inkml:trace>
  <inkml:trace contextRef="#ctx0" brushRef="#br3" timeOffset="169229.45">10622 14524 21183 0,'0'0'1888'0,"0"0"-1504"15,-4 6-384-15,-1 2 0 0,5-8 576 0,-5 6 32 16,5-6 16-16,-8 10 0 15,8-10-864-15,-6 7-160 0,6-7-48 0,-6 6 0 0,1 2 1216 0,5-8 256 16,0 0 32-16,-5 4 16 0,-2-1-48 0,7-3-16 0,-9 0 0 0,1-1 0 16,1-3 64-16,-4 0 16 0,-1-4 0 0,-4-3 0 15,-1-4-304-15,-4-4-48 0,-2-4-16 0,-2-2 0 16,-3-4-128-16,-3-2-16 0,0-5-16 0,-2-4 0 16,0-3-32-16,0-1 0 0,-2-3 0 0,3-1 0 15,-3-5-336-15,-2-3-192 0,0-3 192 0,-5-4-192 0,-2 0 480 0,-1-4-16 16,-1-2 0-16,3-1 0 0,0-3 112 0,2-5 0 15,6-4 16-15,-1 0 0 0,1-3-336 0,4 0-80 16,3-1-16-16,4-2 0 0,1-1 32 0,5-1 0 16,2-1 0-16,3 1 0 0,2 0-64 0,4-2 0 15,2 0 0-15,3-3 0 0,0-6-128 0,5 0 0 16,-1 0 144-16,5-5-144 0,0 1 0 0,2-2 128 16,4 0-128-16,1-1 0 0,4 1 0 0,1 1 0 15,2 0 0-15,5-1 0 0,2 2 0 0,2 2 192 16,3 4-64-16,3-3 0 0,5-1-128 0,2 1-192 15,-1-2 64-15,4 0 0 0,-3 6 128 0,3 0 0 16,2 2 0-16,4 2 0 0,5 2 0 0,4 4 0 16,4 4 0-16,1-1 0 0,-1 4 0 0,1 5 0 15,-2 4 0-15,4 10 0 0,1 1 0 0,-3 9 0 16,-1 8 0-16,0-1 0 0,-3 4 0 0,-1 5 0 16,-4 2 0-16,2 3 0 0,0 3 0 0,-1-1-128 15,-1 6 128-15,18-9-128 16,-10 9-320-16,-13 3-64 0,-10 6-16 0,-9 0 0 15,-7 6-1776-15,-4-1-368 0,-5 5-64 0,-5 3-13904 0</inkml:trace>
  <inkml:trace contextRef="#ctx0" brushRef="#br3" timeOffset="170023.24">12157 14600 8287 0,'0'9'736'0,"0"-1"-592"15,0 3-144-15,-1-2 0 0,-1 2 272 0,1-2 32 0,0 3 0 0,0-1 0 16,-3-2 320-16,3 1 64 0,-2-3 16 16,2 3 0-16,-2-4 656 0,1 2 144 0,2-8 32 0,0 0 0 15,-4 7-288-15,4-7-48 0,-5 6-16 0,2 1 0 16,-2-2 48-16,-1-2 16 0,-2-1 0 16,-1-2 0-16,-1 0-112 0,-3-1-32 0,-1-1 0 0,-1-2 0 15,-4-5-96-15,-1 0-32 0,-3-5 0 0,-1-4 0 16,0-1-64-16,-2-1-16 0,-2-7 0 0,2 2 0 15,-4-5-240-15,2 1-48 0,-1-4-16 0,0-4 0 0,-2-2-80 0,2-4 0 16,-1-6-16-16,-1 0 0 0,-2-5-112 16,-1-4-32-16,-3-2 0 0,1-1 0 0,1-4 32 0,3-3 0 15,1-2 0-15,-9-28 0 16,5 6-384-16,5 5 0 0,3-2 0 0,4-2 0 0,2-3 288 0,0-1-16 16,4-3 0-16,-1-3 0 0,0-5-112 15,5 2-32-15,2 2 0 0,2 3 0 0,1-3 16 0,2 6 0 16,1-2 0-16,1 4 0 0,-1 1-16 0,2-2 0 15,0-3 0-15,0 1 0 0,-1-5-128 0,4-2 128 16,-2-4-128-16,0-2 128 0,1-1-128 0,2-2 0 16,1 0 144-16,0 0-144 0,5-4 0 0,0 5 144 15,2 8-144-15,1 4 0 0,4 0 176 0,0 3-176 16,0-3 160-16,3 5-160 0,1 1 192 0,-1 1-64 16,2-1-128-16,6 0 192 0,1-4-64 0,7 4 0 15,4 0-128-15,-5 25 192 0,6-7-192 0,7-5 144 16,2-2-144-16,3 3 128 0,4 2-128 0,3 2 0 15,5 2 0-15,7 7 0 0,2 3-144 0,2 7 144 16,-3 4-192-16,27-12 192 16,-9 14-576-16,-4 13-16 0,1 6 0 0,-6 9 0 15,-3 6-2288-15,-6 5-448 0,-8 4-80 0,-22 5-32 0</inkml:trace>
  <inkml:trace contextRef="#ctx0" brushRef="#br5" timeOffset="184280.94">12951 11355 4607 0,'0'0'400'0,"-5"-5"-400"0,-1 0 0 0,6 5 0 16,-8-4 1360-16,8 4 192 0,-7-5 48 0,7 5 0 15,-7-6-880-15,7 6-160 0,-6-5-48 0,6 5 0 16,-5-4 304-16,5 4 48 0,0 0 16 0,0 0 0 0,0 0 0 0,-8-7 0 16,8 7 0-16,0 0 0 0,-9-1-16 0,9 1 0 15,-8-1 0-15,-1 1 0 0,0 0-48 0,9 0-16 16,0 0 0-16,-10 0 0 0,-1 0-96 0,11 0 0 15,-8 0-16-15,8 0 0 0,-9 1-48 0,9-1 0 16,-9 1 0-16,9-1 0 0,0 0 0 0,0 0 0 16,0 0 0-16,0 0 0 0,0 0-144 0,0 0-48 15,0 0 0-15,0 0 0 0,0 0-80 0,14 7-32 16,1-5 0-16,3 0 0 0,1 0 16 0,2 1 0 16,4 1 0-16,3 1 0 0,2-3-64 0,4-1-16 15,6 3 0-15,2-1 0 0,5-1-80 0,0 3 0 16,0-2-16-16,0 1 0 0,2 0-48 0,0 3 0 15,0 1 0-15,1 2 0 0,3-4-128 0,3 1 160 16,-2 0-160-16,2 0 160 0,-1 3-160 0,0-3 160 16,-1 4-160-16,-2-1 160 0,0 3 16 0,1-1 0 15,2-5 0-15,1 0 0 0,1-2 192 0,-2-1 32 16,-3 1 16-16,0 2 0 0,0-4-576 0,-1 5-112 16,0 1-32-16,-2-4 0 0,2-1 304 0,1 0 176 15,0-3-32-15,-2 0 0 0,-1 2-144 0,-3-2 128 0,0 0-128 0,0 2 128 16,-1-1-128-16,1 3 128 0,1 0-128 0,-2-3 128 15,2-2-128-15,0 0 0 0,1 0 0 0,-2 0 128 16,-3 0-128-16,-1 0 0 0,0 0 0 0,-3-2 0 16,0 4 0-16,-1-1 0 0,-1 2 144 0,-1-1-144 15,1-1 0-15,3 3 144 0,-1 0-144 0,2-1 0 0,-3-3 128 16,0 0-128-16,0 2 0 0,-10 1 0 0,4-2 0 16,1 1 0-16,1 4 0 0,2-4 0 0,-1-1 0 15,2 3 0-15,0 0 0 0,1-1 0 0,2-1 128 0,-3-1-128 16,-2 1 0-16,-1-1 0 0,-2 0 128 0,-1-1-128 15,-3 0 0-15,0 3 0 0,0-3 160 0,-5 1-160 16,-1 0 128-16,1 0-128 0,-1 1 128 0,-1-1-128 16,-3 0 0-16,1 2 128 0,0-3-128 0,2 1 0 15,-2 0 0-15,2 1 0 0,1-1 0 0,-2 0 0 16,3 0 128-16,1 2-128 0,1-2 0 0,0 2 0 16,-2 1 0-16,0-2 0 0,0 1 0 0,0-2 0 15,-3 2 0-15,1 0 0 0,1 2 0 0,0-1 0 16,-2-1 0-16,2-1 0 0,-3 0 0 0,0 0 0 15,-1 1 0-15,-1-1 0 0,1 0 0 0,-1-1 0 16,-2 0 128-16,-1-1-128 0,-1 0 0 0,-2 0 128 16,0 0-128-16,0 0 128 0,-2 0-128 0,-1 0 128 15,-8 0-128-15,0 0 128 0,6-1-128 0,-6 1 0 16,0 0 0-16,0 0 128 0,0 0-128 0,0 0 192 16,3-5-192-16,-3 5 192 0,0 0-192 0,0 0 0 0,0 0 0 15,0-7 128-15,0 7-128 0,0 0 0 0,0 0 0 0,0 0 0 16,0 0 0-16,-6-2 0 0,0-3 0 0,1 0 0 15,-3 2 0-15,0 1 0 0,1-1 0 0,0-1 0 16,1 2 0-16,-2-2 0 0,1 3 0 0,-1-1 0 16,0 1 0-16,8 1-192 0,-6 0 32 0,-4 0 16 15,10 0-1248 1,-11 1-240-16,-1 1-48 0,12-2-9840 0,-8 1-1984 0</inkml:trace>
  <inkml:trace contextRef="#ctx0" brushRef="#br5" timeOffset="184902.11">16867 11286 2751 0,'-14'-5'256'0,"7"2"-256"0,-2-2 0 0,0 1 0 16,-1-1 2384-16,0-2 432 0,-3 2 96 0,2 3 16 15,1-6-928-15,0 2-176 0,1 1-32 0,1-2-16 16,2 2-224-16,1 3-32 0,5 2-16 0,0 0 0 16,0 0-224-16,0 0-64 0,7-7 0 0,2 3 0 15,4 4-352-15,3 4-80 0,5 0-16 0,5 0 0 16,5 2-336-16,5 3-80 0,3-3-16 0,0 5 0 15,2-4-80-15,2 5-32 0,3-3 0 0,1 1 0 0,-1 2-64 0,2-3-16 16,2 3 0-16,-1-3 0 0,0 1 224 0,-2-2 32 16,-4 2 16-16,-3-1 0 0,-3 2 96 0,-4 0 0 15,-2 1 16-15,-3 1 0 0,-3 1-144 0,-3-3-48 16,-4 3 0-16,-3 0 0 0,-4 3-144 0,-4-1-48 16,-5-2 0-16,-3-1 0 0,-3 2 16 0,-5 1 0 15,-3 2 0-15,-6-1 0 0,0-1 64 0,-5 2 16 16,-2 1 0-16,-6 0 0 0,-3-2-80 0,-4 1-16 15,-4-2 0-15,-5-2 0 0,-5-4-16 0,-2 0 0 16,0-4 0-16,-2 0 0 0,-3 0 0 0,2-2-128 0,1 1 192 0,-2 3-64 16,-3-2-128-16,1 6 0 0,3-1 144 0,1 3-144 31,2 0-784-31,2 1-240 0,1 0-32 0,2 1-16944 0</inkml:trace>
  <inkml:trace contextRef="#ctx0" brushRef="#br5" timeOffset="193291.29">1518 17986 35183 0,'0'0'1552'0,"0"0"336"0,0 0-1504 0,0 0-384 0,0 0 0 0,0 0 0 31,10-2-624-31,0 4-192 0,-10-2-32 0,10 5-16 16,-10-5-1200-16,8 8-240 0,-8-8-64 0,6 11 0 0</inkml:trace>
  <inkml:trace contextRef="#ctx0" brushRef="#br3" timeOffset="198301.9">13888 9574 5519 0,'10'-7'496'0,"-4"0"-496"0,0 1 0 0,3 1 0 15,-2-5 1392-15,1 2 176 0,0-2 32 0,-2 2 16 16,0-1-224-16,1 3-48 0,-2-3-16 0,1 3 0 16,-3-1-208-16,-1-1-32 0,0 1-16 0,-2-2 0 15,-2 2-224-15,0-5-32 0,-1 3-16 0,-3-3 0 16,-2-1-288-16,-1 2-48 0,-1-2-16 0,-1 0 0 15,-5 3-144-15,0-2-48 0,-4 2 0 0,-1 1 0 16,0-3 16-16,-4 4 0 0,0-2 0 0,-3 4 0 16,-2-2 96-16,-5 4 16 0,1 2 0 0,-2-1 0 0,0 3-64 15,-1 1 0-15,1 3 0 0,0 2 0 0,3 1-176 0,0-1-144 16,2 6 192-16,-1 0-192 0,0 2 0 0,0 3 0 16,0 1 0-16,-1 1 0 0,-1 4 0 0,1-1 0 15,-4 3 0-15,2 1 0 0,-1 0 0 0,0 4 0 16,1 1 0-16,1 1 0 0,2 3 0 0,-1 5 0 15,0-2 0-15,3 1 0 0,-1 4 0 0,3 3 0 16,0 4-160-16,-2-2 160 0,1 4 0 0,0 1 0 16,0 1-144-16,1 0 144 0,-5 2 0 0,2 3 0 15,-1-1 0-15,1 3 0 0,1 2 0 0,2 3 0 16,2 0 0-16,-1 2 0 0,0 0 0 0,2 3 0 16,3-2 0-16,3 1 0 0,0-1-192 0,4 4 32 15,2 1 0-15,6 1 0 0,0-3-96 0,3 0 0 16,2 0-16-16,1-1 0 0,2-1 64 0,4-2 16 15,1-4 0-15,7 25 0 16,1-12-240-16,6-10-32 0,1-5-16 0,-2-21 0 0,4 3 160 0,5-1 16 16,2 4 16-16,7-4 0 0,4 1 160 0,3 0 128 15,3-2-192-15,15 18 192 0,-9-13-176 0,-19-15 176 0,2-2-160 0,0-1 160 16,3 3-144-16,1-1 144 0,-2-5-128 0,6 2 128 16,3-6-192-16,1-2 32 0,1 1 16 0,0-5 0 15,-2-1 144-15,-3-2 0 0,3-3 0 0,2-2 0 16,0-7 0-16,5 0 0 0,1-2 160 0,3-4-160 15,-1-3 256-15,-2 0-32 0,-3-5-16 0,19-5 0 16,-8-2-208-16,-4 1 128 0,-6-2-128 0,1 4 0 16,-1-3 128-16,-1-2-128 0,-1-3 0 0,-3 1 144 0,-6-5-144 15,-2 0 0-15,-5-3 0 0,2-1 128 0,-3-1-128 16,-1-3 160-16,-2-6-160 0,-2-2 160 0,-1-7 16 16,-1-4 0-16,0-10 0 0,-2-4 0 0,-2-7 96 0,0-6 32 15,0-4 0-15,-2-7 0 0,0-9 272 0,3 0 64 16,2 1 16-16,0 1 0 0,-3 6-272 0,0 6-48 15,-3-1-16-15,-5 7 0 0,-5 5-128 0,-3 6-48 16,-3 5 0-16,-8 4 0 0,-3 1-144 0,-3 4 192 16,-8 0-192-16,-3 0 192 0,-5-2-192 0,-5 4 0 15,-4 2 0-15,0 0 0 16,-3 3-464-16,1 0-128 0,2 1-32 0,5 5 0 16,2 6-1616-16,2 4-320 0</inkml:trace>
  <inkml:trace contextRef="#ctx0" brushRef="#br3" timeOffset="199072.23">13942 10718 15663 0,'4'-14'688'0,"-1"7"144"0,2-5-656 0,-1 3-176 15,1-3 0-15,2 1 0 0,0 3 576 0,0-1 96 16,-7 9 16-16,6-9 0 0,-2-3 16 0,-2 5 0 16,-2 7 0-16,0 0 0 0,-2-14-192 0,-2 2-16 15,-1 2-16-15,0 0 0 0,-3 5-16 0,-1-1 0 16,-2-5 0-16,-3 4 0 0,-3-3-160 0,0 2-48 16,-4-2 0-16,-2 1 0 0,-2-3 32 0,-2 2 0 15,-3 1 0-15,-3-5 0 0,-4 0-80 0,-3 3-16 16,-3-2 0-16,1 3 0 0,-1 1 112 0,2 5 16 15,2-1 0-15,3 8 0 0,3 1-64 0,2 3 0 0,-3 6 0 0,4 5 0 16,-1-2-256-16,3 3 0 16,2 3 128-16,-1 2-128 0,-2 3 0 0,1 0 0 15,0 3 0-15,-1 3 0 0,-2 1 0 0,2 3 0 16,1 5 0-16,1 4 0 0,2 2 0 0,2-1-144 0,1 3 144 0,3 2 0 16,4 4-128-16,4-1 128 0,3-1-128 0,4 1 128 15,-1-2-192-15,3-3 64 0,3-2 0 0,3-2 0 16,1 2 128-16,4-5 0 0,2-2-144 15,3-3 144-15,3-2 0 0,0-3-176 0,4-3 176 0,3 0-128 16,1-5 128-16,6 0-160 0,-1-3 160 0,2 0-160 16,2-3 160-16,-2-3 0 0,1-2-144 0,-1 0 144 15,-1-4 0-15,0-3 0 0,4-6 0 0,-1-2 0 0,2-4 0 0,0-4 0 16,1-5 0-16,4-4 0 0,2-2 192 0,-1-2-32 16,3-7-16-16,-5-2 0 0,-3 0 32 0,-1-3 0 15,-5-1 0-15,1-1 0 0,0 1 48 16,-1-3 16-16,-5-4 0 0,1 1 0 0,-3 0 80 0,-2-4 32 15,-2-1 0-15,-3-4 0 0,-2 2 32 0,-1 1 0 16,-7-3 0-16,0-1 0 0,-5 2 48 0,1 4 16 16,-6 1 0-16,-2 6 0 0,-2 1-64 0,-5 4-16 15,-3 2 0-15,0 5 0 0,-1 0-208 0,-1 2-32 16,-1 4-128-16,0 3 192 0,-2 2-192 0,1 5-192 16,-3-2 48-16,3 6 0 15,1-2-1920-15,0 5-384 0,1 1-80 0</inkml:trace>
  <inkml:trace contextRef="#ctx0" brushRef="#br3" timeOffset="199684.19">13588 11074 13295 0,'0'0'576'0,"0"0"144"0,0-11-576 15,2 1-144-15,0-3 0 0,1 8 0 0,-3 5 880 0,0 0 144 16,0-14 16-16,0 6 16 0,0 8-32 15,-3-9 0-15,3 9 0 0,-6-6 0 0,-1-2-192 0,1 5-64 16,-3 0 0-16,-1 2 0 0,-3-2-16 0,-1 2-16 16,-1 0 0-16,-1 3 0 0,-2 2-192 0,-3 1-32 15,0 4-16-15,-2 0 0 0,-1 4-32 0,-3 4 0 16,-2 1 0-16,1 2 0 0,0 3-112 0,0 3-32 16,-1-3 0-16,2 5 0 0,2 1-96 0,-2 3-32 15,4-1 0-15,3 2 0 0,1-1-192 0,2 0 128 16,2 0-128-16,3 1 0 0,5-1 0 0,2-3 0 15,5-1 0-15,3-5 0 0,6-2 0 0,4 0 0 16,4-5 0-16,0-2 0 0,4-1 144 0,0-6-144 16,5 2 128-16,-3-5-128 0,0-4 240 0,1 0-48 15,0-2 0-15,3-5 0 0,1-2 96 0,2-2 16 16,1-2 0-16,0-3 0 0,2-2 112 0,2-5 32 0,0-1 0 0,1-2 0 16,-1-3-112-16,-3 4-16 0,-1-4 0 0,-2 2 0 15,-4-1-112-15,-3 1-16 0,-7 1-16 0,-1-1 0 16,-2 1 96-16,-5 4 32 0,-3-3 0 0,-1 5 0 15,-6 1 336-15,-1 2 80 0,-3 6 16 0,-5 0 0 16,-3-2-288-16,-5 5-64 0,-6-1-16 0,-2 6 0 16,-1 1-240-16,-5 1-128 0,-3 0 128 0,1 2-128 15,1 3 0-15,2 3 0 0,0 1 0 0,0 2 0 16,1-2-416-16,2 3-48 16,6-3-16-16,4 3 0 0,2-2-1504 0,5 1-288 0,3-2-64 0,10-8-13344 15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0.3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28 448 3855 0 0,'-1'2'175'0'0,"0"3"-99"0"0,-2 4 17 0 0,-10 15 41 0 0,7-16 387 0 0,5-7 162 0 0,1-1 21 0 0,0 0-6 0 0,0 0-47 0 0,0 0-19 0 0,0 0-7 0 0,0 0-58 0 0,0-2-242 0 0,-2-26 12 0 0,2 1 0 0 0,1-1 0 0 0,3-8-337 0 0,0-14 109 0 0,2-29-343 0 0,4 0 0 0 0,10-27 234 0 0,-12 75-378 0 0,3 0-20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0.6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110 169 11343 0 0,'-56'-4'1212'0'0,"35"1"-1192"0"0,17 2-20 0 0,-6-2-12 0 0,8 2 7 0 0,1 0 0 0 0,-1 0 0 0 0,1 0 0 0 0,0 0 0 0 0,0-1 0 0 0,0 1 0 0 0,0 0 0 0 0,0 0 0 0 0,0-1 0 0 0,0 1-1 0 0,0-1 1 0 0,0 1 0 0 0,1 0 0 0 0,-1-1 0 0 0,1 1 0 0 0,-1-1 0 0 0,1 0 0 0 0,0 0 5 0 0,-1-2-9 0 0,1 0 0 0 0,-1 0 0 0 0,1 0 0 0 0,1 0 0 0 0,-1 0 0 0 0,1 1 0 0 0,0-2 9 0 0,4-12-468 0 0,2 0 1 0 0,0 1-1 0 0,10-16 468 0 0,-6 14-1023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1.0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60 107 5983 0 0,'0'0'464'0'0,"-1"-1"-305"0"0,-37-36 2852 0 0,37 36-2530 0 0,-1 0-117 0 0,-11-12 283 0 0,13 13-636 0 0,-1 0 0 0 0,1-1 0 0 0,0 1 1 0 0,-1-1-1 0 0,1 1 0 0 0,0 0 0 0 0,0-1 1 0 0,0 1-1 0 0,-1-1 0 0 0,1 1 1 0 0,0-1-1 0 0,0 1 0 0 0,0-1 0 0 0,0 1 1 0 0,0 0-1 0 0,0-1 0 0 0,0 1 0 0 0,0-1 1 0 0,0 1-1 0 0,0-1-11 0 0,0 0 31 0 0,0-1 51 0 0,0 1-15 0 0,-1-8-54 0 0,3-1-13 0 0,3 1 0 0 0,2 4-16 0 0,-6 4-69 0 0,1 0-38 0 0,5-3-731 0 0,-5 3-2908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2.5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1833 4174 6647 0 0,'0'0'300'0'0,"0"0"0"0"0,-1 2-192 0 0,-2 5-49 0 0,-5 4 776 0 0,4-6 1035 0 0,4-2 2538 0 0,-3-28-3113 0 0,2-18-1295 0 0,0-13 697 0 0,-3-72 465 0 0,3 55-725 0 0,0 24 22 0 0,2 0-1 0 0,9-47-458 0 0,-5 66 292 0 0,-1-23-292 0 0,5-47 287 0 0,-1 13-54 0 0,-6 56-151 0 0,11-168 389 0 0,-4 118-138 0 0,12-36-333 0 0,6-21 376 0 0,0-54-376 0 0,-23 142 113 0 0,-2-1 0 0 0,-5-23-113 0 0,0 25 59 0 0,-9-83 186 0 0,3 65-124 0 0,2 11 94 0 0,-7-22-215 0 0,-4-17 141 0 0,4 17-94 0 0,-16-89 77 0 0,22 118-9 0 0,-4 1 0 0 0,-13-36-115 0 0,6 24 53 0 0,10 31-8 0 0,-2 0-1 0 0,-6-7-44 0 0,-31-55 96 0 0,-7-10-73 0 0,32 59 30 0 0,-9-13-53 0 0,-5-4 64 0 0,-32-35-64 0 0,34 46 0 0 0,-27-48 0 0 0,-11-18 0 0 0,-37-56 0 0 0,61 89 0 0 0,28 45 0 0 0,5 9 0 0 0,-10-12 0 0 0,3 5 0 0 0,15 22 0 0 0,0 0 0 0 0,-1 0 0 0 0,-3-3 0 0 0,-12-12 0 0 0,12 13 0 0 0,-1 1 0 0 0,0 0 0 0 0,-12-9 0 0 0,-8-4 0 0 0,18 13 0 0 0,-2 0 0 0 0,0 2 0 0 0,-17-11 0 0 0,9 9 0 0 0,4 2 0 0 0,0 0 0 0 0,-16-5 0 0 0,19 9 0 0 0,11 4 0 0 0,0 0 0 0 0,-1 1 0 0 0,1-1 0 0 0,-6 0 0 0 0,9 3 0 0 0,-16-4 0 0 0,5 1 0 0 0,-13-1 0 0 0,14 2 0 0 0,1 0 0 0 0,-5-2 0 0 0,-2-1 0 0 0,1 0 0 0 0,-1 2 0 0 0,-6-1 0 0 0,-11 2 0 0 0,-26 1 0 0 0,47 1 0 0 0,-3 1 0 0 0,14 0 0 0 0,0 0 0 0 0,-15 3 0 0 0,0 0 0 0 0,-1 0 0 0 0,-2 2 0 0 0,-3 3-7 0 0,21-7-7 0 0,-1 0-1 0 0,1 0 1 0 0,0-1 0 0 0,-3 1 14 0 0,-7 3 0 0 0,1 1 0 0 0,4-1 0 0 0,-2 0 0 0 0,1-1 0 0 0,-1-1 0 0 0,-10 3 0 0 0,9-2 0 0 0,6-2 0 0 0,-14 0 0 0 0,9 1 0 0 0,-6 0 30 0 0,13-3-396 0 0,35 3-892 0 0,11-5-1550 0 0,-15 0-1959 0 0,2 0-1144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0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264 0 9215 0 0,'-2'2'707'0'0,"-15"7"-315"0"0,-18 7-392 0 0,-4 2 293 0 0,34-15-264 0 0,-10 5 446 0 0,-11 7-475 0 0,21-12 63 0 0,1 0 1 0 0,-1 1 0 0 0,1 0-1 0 0,-1 0 1 0 0,1 0 0 0 0,-3 4-64 0 0,-11 15 57 0 0,7-10-40 0 0,2-1-1 0 0,-5 9-16 0 0,10-15-16 0 0,1-1-137 0 0,0 0-1 0 0,0 0 0 0 0,0 0 1 0 0,-1-1-1 0 0,-3 4 154 0 0,-5 2-880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3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 0 5527 0 0,'-25'6'240'0'0,"13"2"56"0"0,-1 2-232 0 0,1 2-64 0 0,1 0 0 0 0,3 0 0 0 0,0-1 504 0 0,8-11 88 0 0,0 0 16 0 0,0 0 8 0 0,0 0-816 0 0,0 0-168 0 0,0 0-32 0 0</inkml:trace>
  <inkml:trace contextRef="#ctx0" brushRef="#br0" timeOffset="1">62 496 5783 0 0,'-19'12'256'0'0,"10"0"56"0"0,0 3-248 0 0,2-1-64 0 0,-3-2 0 0 0,4-1 0 0 0,5 3-88 0 0,1-2-24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3.7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 0 4199 0 0,'-13'21'184'0'0,"6"-7"40"0"0,0 2-224 0 0,0 2 0 0 0,2 3 0 0 0,1-1 0 0 0,1-2 0 0 0,1 0 0 0 0,2-2 0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4.0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60 0 7023 0 0,'-19'14'312'0'0,"8"-5"64"0"0,0 0-304 0 0,4 1-72 0 0,0 1 0 0 0,7-11 0 0 0,-5 12 152 0 0,5-12 8 0 0,0 0 8 0 0,0 0 0 0 0,0 0-64 0 0,0 0-8 0 0,14 7-8 0 0,0-2-2400 0 0,2-2-480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20:43.64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7317 18017 23151 0,'0'0'1024'0,"0"0"208"0,-5 9-976 0,5-9-256 0,0 0 0 0,0 0 0 15,0 0 560-15,0 0 64 0,0 0 16 0,0 0 0 0,10-7 208 16,-3-2 48-16,3-5 16 0,2-3 0 0,-1-5 176 0,1-2 48 15,3-7 0-15,2-2 0 0,0-5-368 0,4-1-80 16,3-6-16-16,0-4 0 0,3-8-32 0,1-4 0 16,2-4 0-16,6-4 0 0,1-5-112 0,2-2-16 15,3 0-16-15,4-2 0 0,1 5-112 0,0 0 0 16,-3 3-16-16,0 7 0 0,-4 0-144 0,1 9-32 16,-3 4 0-16,-1 7 0 0,-4 5-192 0,0 3 144 15,-3 8-144-15,0 4 128 0,-4 5-128 0,-1 9 0 16,-4 3 0-16,-2 7 0 0,-4 9 0 0,1 8 0 15,-2 9 0-15,-3 8 0 0,-2 8 0 0,-3 8-176 16,-2 8 176-16,-6 12-192 0,-5 6 192 0,-2 7-128 0,-2 5 128 16,-2 1-128-16,-5 3 128 0,1-5-160 0,1-4 160 15,2-13-160-15,2-9 160 0,2-7 0 0,-1-8 0 0,8-10-128 16,1-10 288-16,4-6 64 0,1-7 16 0,6-5 0 16,3-6 32-16,2-6 16 0,2-11 0 0,5-8 0 15,4-8 160-15,2-8 48 0,1-10 0 0,3-10 0 16,1-5-256-16,4-8-48 0,-3-9-16 0,1-8 0 15,0-6-176-15,2-3 160 0,0-5-160 0,2 3 160 16,1 8-160-16,3 11 0 0,-2 9 144 0,-4 10-144 16,-3 11 0-16,-2 9 0 0,-6 12 0 0,-2 9-128 15,-2 7 128-15,-4 10 0 0,-1 11-144 0,-4 10 144 16,-1 7-144-16,-5 8 144 0,-2 9-192 0,-4 5 192 0,-3 8-240 16,-4 9 64-16,-5 8 16 0,1 4 0 15,-2 1 160-15,0-4 0 0,2 0-144 0,-1-5 144 0,2-5 0 16,1-5 0-16,2-5 0 0,0-3 0 0,1-3 0 0,2-6 0 15,3-3 0-15,0-5 0 16,2-4-736-16,3-5-224 0,1-2-64 16,1-4 0-16,4-6-2512 0,0-5-512 15</inkml:trace>
  <inkml:trace contextRef="#ctx0" brushRef="#br0" timeOffset="290.04">9783 17172 43311 0,'-35'7'3840'0,"12"1"-3072"0,-2-1-608 0,1 6-160 16,1 4 192-16,0 4 0 0,-1 6 0 0,2 2 0 15,1 3-192-15,2 1-144 0,2 0 144 0,6 0-208 16,0-2 208-16,6-1 0 0,2-2 0 0,3-4-144 16,3-2 144-16,5-2-160 0,1-5 160 0,2-2-160 15,3-6 32-15,5-1 0 0,4-5 0 0,1-7 0 16,2-4 128-16,2-6 0 0,0-1 0 0,1-6 0 15,0-3 160-15,-2 1 16 0,-2-6 0 0,-4 1 0 16,-5 1 144-16,-3-3 16 0,-5 0 16 0,-3 4 0 16,-3 1-64-16,-3 7-16 0,-4 2 0 0,0 2 0 15,-3 2-272-15,-2 4 160 0,-1 1-160 0,-1 4 128 32,-2 0-512-32,1-1-128 0,1 5 0 0,3 1-16 0,2 0-2352 0,7 0-480 0,0 0-96 0</inkml:trace>
  <inkml:trace contextRef="#ctx0" brushRef="#br0" timeOffset="702.65">10942 15995 35247 0,'-14'6'1552'0,"5"0"336"0,-2 8-1504 0,-2 8-384 15,-2 8 0-15,-3 6 0 0,-3 5 0 0,-1 4 0 16,-6 11 0-16,-3 7 128 0,-2 5 144 0,-1 5 48 15,-3 2 0-15,0 7 0 0,-1 0 80 16,0 0 32-16,0-2 0 0,2-5 0 0,2-10 128 0,3-4 16 0,6-9 16 0,1-10 0 16,3-4 112-16,6-5 32 0,4-7 0 0,5-3 0 15,5-8-240-15,5-5-48 0,4-4-16 16,6-2 0-16,5-8-192 0,4-3-48 0,2-6 0 0,5-3 0 16,6-3-64-16,0-3-128 0,-2-1 176 0,3-1-176 15,0 2 0-15,-2 6 0 0,-3 3 0 0,0 3 0 16,-2 6 0-16,-3 4 160 0,-3 4-160 0,-3 7 128 15,-4 7-128-15,-4 0-192 0,-4 1 32 0,-6 3 16 16,-2 0 144-16,-5 5-128 0,-5-4 128 0,-4 2-128 16,-4 1 128-16,-5-2 0 0,-3-1 0 0,-5-1 0 15,-1-3 208-15,0-5-16 0,1-3-16 0,2-2 0 16,2-5 32-16,3-3 16 0,0-4 0 0,4-3 0 16,3-2-352-16,3-2-80 0,3-2-16 0,5-6 0 15,5-1-1840-15,6-4-368 16,7-1-80-16,5-2-9472 0,3-4-1904 0</inkml:trace>
  <inkml:trace contextRef="#ctx0" brushRef="#br0" timeOffset="877.64">11225 16870 24879 0,'0'0'2208'0,"-6"13"-1760"16,-5 1-448-16,0 3 0 0,1 3 3248 0,0 3 560 15,-1 6 112-15,-5 0 32 0,2 4-2864 0,2 3-560 16,0 1-112-16,-3-2-32 0,0 1-32 0,-1-2-16 15,1-1 0-15,0 2 0 0,0-2-336 0,-1 0-128 16,2-2 0-16,2 1 0 16,0-3-2016-16,5-4-400 0,-2-3-80 0,5-4-13056 0</inkml:trace>
  <inkml:trace contextRef="#ctx0" brushRef="#br0" timeOffset="1241.8">11766 16859 35935 0,'0'0'1600'0,"-9"6"320"0,-4 3-1536 0,1 6-384 0,1 4 0 0,0 8 0 16,-2 2 320-16,1 4 0 0,1 0 0 0,0 3 0 15,-2 7 192-15,1-3 16 0,2-2 16 0,1-1 0 0,0-2-80 0,3-2-16 16,2-3 0-16,2-4 0 0,2-4-192 0,5-3-32 16,1-3-16-16,4-2 0 0,2-6 144 0,3-2 32 15,7-6 0-15,2-7 0 0,4-5 96 0,0-4 32 16,4-7 0-16,-1-3 0 0,1-1-64 0,0-4-16 16,-2-1 0-16,0-3 0 0,-4-2 64 0,-2-3 16 15,-3-2 0-15,-2 3 0 0,-3 1-208 0,0 2-48 16,-2 5 0-16,-3 4 0 0,-2 0-256 0,-3 7 0 15,-1 2 0-15,-2 4 0 0,-2 3-256 0,0-1-128 16,-1 12 0-16,0 0-16 16,0 0-2720-16,0 0-528 0,0 0-128 0</inkml:trace>
  <inkml:trace contextRef="#ctx0" brushRef="#br0" timeOffset="1559.47">12897 16655 42159 0,'-23'-2'1856'0,"6"1"400"0,0 2-1808 0,-4 1-448 0,-3 1 0 0,0 5 0 15,-1 1 0-15,-2 3 0 0,0-3 0 0,-1 3 0 16,-1 0 0-16,2 2 128 0,1 2-128 0,4 1 0 16,4-3 128-16,2 3 0 0,5 2-128 0,6 1 192 15,4 3-192-15,6 1 0 0,5 2 0 0,6 2 0 0,1 2 0 0,4-2 0 16,2 1 0-16,-3-1 0 15,-1 2 0-15,-1-1 0 0,-3-5 0 0,-1 1 0 16,-2-2 0-16,-2-2 0 0,-5-2 128 0,-3-3-128 0,-3-1 240 16,-3-2 0-16,-3 0 0 0,-5 0 0 0,-2-6 512 0,-2 3 96 15,-7-5 32-15,-3 1 0 0,-2-3-368 0,-2-3-80 16,-1-1-16-16,-2-4 0 0,3 0-288 0,1-1-128 16,2-6 128-16,5-1-128 15,3-2-1408-15,8 0-352 0,3-2-80 0,8-4-11408 16,3 0-2304-16</inkml:trace>
  <inkml:trace contextRef="#ctx0" brushRef="#br0" timeOffset="2074.25">14289 15829 22111 0,'-31'0'976'0,"8"2"208"0,-1 4-944 0,0 8-240 0,2 9 0 0,1 9 0 15,0 7 3584-15,2 8 688 0,2 10 128 0,-1 5 16 0,0-1-3568 16,1 7-720-16,-2 4-128 0,0 2 0 16,0 2 0-16,0-3 240 0,1-3-48 0,3-4-16 0,1-5 208 0,4-4 64 15,2-10 0-15,3-4 0 0,4-7 176 0,0-8 32 16,2-4 16-16,3-6 0 0,1-7-96 0,3-2 0 16,2-5-16-16,2-4 0 0,2-4-176 0,2-5-16 15,0-5-16-15,3-4 0 0,2 3-96 0,1-5 0 16,3 1-16-16,-2 1 0 0,-2 4-240 0,-2 1 0 15,-4 4 0-15,-1 4 0 0,-2 5 0 0,-12 0 0 16,0 0 0-16,6 14 0 0,-6 4 0 0,-5 4 0 16,-4 0-128-16,-5 4 128 0,-2-2 0 0,-7 3 0 15,-5-3 0-15,-1 1 0 0,-2 2 0 0,-1-4 0 0,1-1 128 16,0-3-128-16,2-3 176 0,3-2-176 0,4-1 192 16,2-6-192-16,4 0 0 0,3-6-224 0,3-2 16 15,10 1 0 1,-1-12-2288-16,7-2-464 0,6-5-96 0</inkml:trace>
  <inkml:trace contextRef="#ctx0" brushRef="#br0" timeOffset="2386.03">14976 16709 40543 0,'-29'-3'1792'0,"9"3"384"0,-7 3-1744 0,3 2-432 0,-3 4 0 0,-2 6 0 16,-3 3 464-16,-1 2 16 0,-2 3 0 0,0 3 0 15,0-2-128-15,4 1-32 0,3 2 0 0,5 1 0 16,4 0-80-16,5-3-32 0,5-1 0 0,4-3 0 16,4-4-208-16,7 1 144 0,5-3-144 0,4-6 128 15,5-1-128-15,4-5 0 0,6-5 0 0,0-4-176 0,2-3 176 0,-2-5-192 16,-3-1 192-16,-3-3-192 0,-3-2 192 0,-2-1 0 16,-4 2-144-16,-4 1 144 0,-4 1 0 0,-4 1 0 15,-1 8 0-15,-2 8 128 0,0 0 144 0,0 0 32 16,-12 1 0-16,1 4 0 0,-1 8-96 0,0 1-16 15,0 3 0-15,2 5 0 0,0-2-192 0,2 1 0 16,3-2 0-16,3 2 0 0,2 1-176 0,3 0 176 16,4-3-160-16,0-3 160 15,4-3-1920-15,3-3-304 0,3-6-48 0,2-7-15536 0</inkml:trace>
  <inkml:trace contextRef="#ctx0" brushRef="#br0" timeOffset="2738.64">15668 16683 40543 0,'-36'4'3600'0,"13"5"-2880"0,-2 4-576 0,1 6-144 16,0 5 736-16,0 2 112 0,1 4 32 0,0 1 0 16,-1 0-640-16,3 1-240 0,3 0 176 0,3-5-176 15,0 1 224-15,4-6-48 0,3 0-16 0,3-3 0 16,1-2-160-16,4-3 192 0,4 0-192 0,1-8 192 15,-5-6-192-15,15 1 160 0,3-3-160 0,2-3 160 16,2-8-160-16,2-1 0 0,1-4 0 0,1-2 0 16,2-3 144-16,1-4-144 0,0 0 160 0,2 3-160 15,1-1 0-15,-4 3 0 0,-2 4 0 0,-2 6 0 0,-2 3 0 16,-2 1 0-16,-4 6 0 0,-4 2 0 0,-3 4 256 0,-1 6-64 16,-3 5 0-16,-1 4 0 0,-2 3-192 0,-2 6 144 15,-2-3-144-15,-3 6 128 0,0-5-128 0,-2 5 0 16,-2 2 0-16,2-1 0 0,-1-2 0 0,3-1-192 15,0-3 64-15,1-2 128 16,3-4-1216-16,3-2-112 0,1-5-16 0,6-4-11472 16,2-3-2288-16</inkml:trace>
  <inkml:trace contextRef="#ctx0" brushRef="#br0" timeOffset="3158.29">16746 16931 40719 0,'-28'-9'1792'0,"9"7"384"0,-2 2-1728 0,-1 1-448 0,-4 4 0 0,-1 5 0 15,-3 1 0-15,-2 3 0 0,-1 2 0 0,1 4 0 16,1 5 400-16,0 0 0 0,3 4 0 0,3 4 0 16,0 2-80-16,6 0 0 0,4-3-16 0,5-2 0 15,5 0-304-15,4-6 0 0,4-3 0 0,8-1 0 16,1-7 0-16,6 0 160 0,0-5 0 0,4-4 0 15,3-4 96-15,5-5 0 0,5-4 16 0,3-7 0 16,3-3-96-16,1-4-32 0,5-5 0 0,-2-5 0 16,2-6-144-16,-1-7 192 0,-1-5-192 0,-2-6 192 0,-2-6 112 0,-1-11 16 15,1-6 16-15,1-10 0 0,0-12-32 0,2-6-16 16,1-6 0-16,-2 3 0 0,-2 4-288 16,-5 19 0-16,-4 16 0 0,-6 16 0 0,-7 12 0 15,-5 12 208-15,-7 11-64 0,-3 13-16 0,-4 8 96 16,-7 8 16-16,-9 14 0 0,-3 12 0 0,-2 13-240 0,-5 7 0 15,-3 7 0-15,-3 10 0 0,-1 9-176 0,-2 10 176 16,-1 7-160-16,3 5 160 0,4-4 0 0,5 1-144 16,4-8 144-16,8-3 0 0,7-9-384 0,2-7 0 15,7-6 0-15,4-2 0 16,3-8-1504-16,4-9-288 0,3-4-64 16</inkml:trace>
  <inkml:trace contextRef="#ctx0" brushRef="#br0" timeOffset="3599.73">19772 16455 43423 0,'0'0'1920'0,"0"0"400"0,4-9-1856 0,-4 9-464 0,14-3 0 0,1 10 0 0,3 4 128 0,1 8-128 15,3 7 0-15,1 3 144 0,0 4-144 0,1 5 0 16,1 8 0-16,2-2 0 0,0 4 448 0,-1 3 0 16,1 1 0-16,2 2 0 0,0-2-16 0,2-3 0 15,-2-1 0-15,0-1 0 0,1-6-224 0,-4-1-32 0,-1-5-16 0,0-4 0 16,-3-2-160-16,-1-7 0 0,-2-4-192 15,-1-7 192 1,-1-6-2032-16,-2-4-272 0,-4-4-64 0</inkml:trace>
  <inkml:trace contextRef="#ctx0" brushRef="#br0" timeOffset="3813.04">20835 16348 36863 0,'-19'2'3264'0,"-4"7"-2608"0,-1 3-528 0,-3 9-128 16,-2 6 2144-16,-4 9 400 0,-4 6 80 0,-5 6 0 16,-6 4-1952-16,-4 3-400 0,-4-2-80 0,1 3 0 15,-2 2 256-15,1 3 64 0,-1-1 16 0,1 4 0 16,1-4-320-16,3-2-64 0,1-2-16 0,4-3 0 0,7-4-128 16,4-4 0-16,5-5-160 0,9-3 160 15,4-7-1408-15,8-6-176 16,4-5-32-16,6-3-11952 0,0-16-2368 0</inkml:trace>
  <inkml:trace contextRef="#ctx0" brushRef="#br0" timeOffset="4400.07">23642 16354 32255 0,'-21'-11'2864'0,"-4"-3"-2288"0,-8 0-576 0,0 5 0 0,-3-2 1392 0,-7 7 160 16,-8 0 48-16,-4 1 0 0,-3 8-1280 0,-7-1-320 15,-6 0 0-15,1 7 0 0,1 1 480 0,6 4 32 16,7 7 16-16,5 1 0 0,10 1 192 0,10 4 48 15,7 3 0-15,6 1 0 0,6-2-432 0,8 3-80 16,7 0 0-16,6 0-16 0,4 0-240 0,8 2 0 16,7 0 128-16,1 1-128 0,3-1 128 0,1 5-128 15,3 1 176-15,1-1-176 0,1 3 224 0,-4 3-64 16,-2 4-16-16,-5 0 0 0,-3-3 176 0,-9 0 16 16,-4 2 16-16,-5-2 0 0,-8-2 48 0,-4 1 16 15,-4-4 0-15,-4-1 0 0,-8-5 32 0,-5-5 16 0,-3-4 0 16,-4-3 0-16,-3-2 112 0,-1-6 0 0,-4-7 16 0,0 1 0 15,1-6-48-15,3 0-16 0,1-1 0 0,0-4 0 16,3-5-320-16,2-2-64 0,4-5-16 0,3-1 0 31,3-3-880-31,6-3-176 0,3-5-32 0,9 1-16 16,7-5-1248-16,8-3-240 0,9-4-48 0</inkml:trace>
  <inkml:trace contextRef="#ctx0" brushRef="#br0" timeOffset="4747.92">25589 15491 43311 0,'-3'-29'3840'0,"2"15"-3072"16,0 1-608-16,0 4-160 0,1 9 0 0,0 0 128 15,0 0-128-15,-13 9 128 0,-4 4-128 0,-3 5 0 16,-4 5-192-16,-3 5 192 0,-1 7 144 0,-2 7 160 16,-6 3 16-16,-5 8 16 0,-3 8 560 0,-6 9 128 15,-8 5 0-15,1 1 16 0,-2 2-208 0,3 3-32 16,3-1-16-16,3-1 0 0,5-3-496 0,4-7-96 15,4-4-32-15,4-6 0 0,5-5-160 0,4-2 128 0,2-8-128 0,5 0 128 16,3-8-128-16,2-2-256 0,3-5 64 0,4-4-15040 16,0-7-3024-1</inkml:trace>
  <inkml:trace contextRef="#ctx0" brushRef="#br0" timeOffset="7717.1">17240 8588 13823 0,'0'0'1216'0,"-6"-4"-960"0,6 4-256 0,0 0 0 15,-3-10 640-15,3 10 96 0,5-8 16 0,3 0 0 16,0 2-336-16,4-4-64 0,4 0-16 0,3-4 0 16,2 0 112-16,2 0 0 0,1 0 16 0,3 0 0 15,0-1 208-15,1 2 32 0,2 4 16 0,3-2 0 16,-2 2 32-16,2-1 0 0,-1 3 0 0,1 1 0 15,0 4-304-15,-2-1-48 0,-3 2-16 0,-1 1 0 16,-3 2-384-16,-3 2 0 0,-4 2 0 0,-1 0 0 0,-2-1 144 0,-8 4-144 16,-1 1 160-16,-2 1-160 0,-3 2 208 15,-4 2-48-15,-5 5-16 0,-1 2 0 0,1 0 32 16,-5 2 0-16,0 0 0 0,-1-1 0 0,-1 1-176 0,1 3 128 16,0-2-128-16,3 1 128 0,2-6-128 0,1-1 0 15,0-3 144-15,3 1-144 0,0-2 0 0,1-2 128 16,1-2-128-16,3 2 0 15,2-1-1152-15,1-4-320 0,-2-8-48 0,0 0-16 16</inkml:trace>
  <inkml:trace contextRef="#ctx0" brushRef="#br0" timeOffset="8265.01">17667 8486 11055 0,'-6'-15'480'0,"6"15"112"0,0 0-464 0,0 0-128 0,-4-6 0 0,4 6 0 16,-5-10 1568-16,5 10 288 0,-5-9 64 0,5 9 16 16,-8-4-1488-16,8 4-288 0,-10-5-160 0,1 3 160 15,-1 2 480-15,1 2 112 0,-3 0 16 0,-1 3 0 16,-2 2-16-16,-2 5 0 0,-2 4 0 0,0 4 0 0,-1-2-336 0,-2 6-64 16,-3 5-16-16,-2-1 0 0,-4 4-16 0,0 4-16 15,-2 3 0-15,-2 4 0 0,0-2 80 0,-1 5 32 16,0-3 0-16,1 5 0 0,-2 3-192 15,1 2-32-15,1 5-16 0,0-4 0 0,1 2 16 0,1 1 0 16,-1 3 0-16,-2-3 0 0,1 0 32 0,-1-2 16 16,0 0 0-16,1 1 0 0,-1 0 144 0,2 2 48 15,-2-2 0-15,2 1 0 0,0 2 16 0,2 2 0 16,-2 0 0-16,1 0 0 0,1 1-144 0,0-1-32 16,-2 3 0-16,-1-2 0 0,4-1-128 0,-2-5-16 0,2 1-128 15,4-2 192-15,3-3-48 0,4 0-16 0,1 0 0 16,4 1 0-16,1-2 0 0,2-5 0 0,3 1 0 15,2-4 0-15,-1-1-128 0,4-1 192 0,2 0-192 0,0-2 192 16,2-1-192-16,2-2 128 0,0-3-128 0,2 0 128 16,2-3-128-16,2-1 0 0,0-4 0 0,0-1 0 31,4-1-1920-31,2-4-384 0</inkml:trace>
  <inkml:trace contextRef="#ctx0" brushRef="#br0" timeOffset="9819.68">19893 8161 8287 0,'0'0'368'0,"0"0"80"0,0 0-448 0,0 0 0 0,0 0 0 0,0 0 0 16,0 0 1712-16,0 0 256 0,0 0 48 0,0 0 16 15,0 0-1360-15,0 0-272 0,10 4-48 0,-10-4-16 16,10 2 96-16,1 2 16 0,-11-4 0 0,14 0 0 16,0 0 352-16,1 0 80 0,3 0 16 0,2 0 0 15,3 0-128-15,1 0 0 0,0-4-16 0,4 2 0 16,-1-1-176-16,2 1-48 0,2 0 0 0,0 0 0 16,1-3-272-16,1 2-64 0,3 1-16 0,1-2 0 0,2 1-32 15,0 0 0-15,1-1 0 0,-2 2 0 0,-8 1-16 0,-3 4 0 16,-4 3 0-16,-4-3 0 0,-5-5-128 0,-2 4 0 15,-12-2 0-15,0 0 0 0,0 0 128 0,0 0-128 16,-9 7 0-16,-5 2 128 0,-5-4-128 0,-7 0 0 16,-4 0 0-16,-3 0 0 0,-2-2 0 0,-2 0 192 15,-3-1-192-15,0 2 192 0,1-3 128 0,-2-1 48 16,1-1 0-16,-1-3 0 0,0 2 160 0,2-1 48 16,-3 2 0-16,0-1 0 0,1 2-80 0,3-1-16 15,3-1 0-15,4 2 0 0,7 1-176 0,5 1-48 16,5 0 0-16,14-2 0 0,0 0-64 0,0 0-32 15,0 0 0-15,15 6 0 0,8 0 32 0,6-3 0 0,6-2 0 0,5-1 0 16,5 0-64-16,3 0 0 0,0 0 0 16,3-1 0-16,1 0-128 0,2-2 128 0,2-1-128 0,-3 2 128 15,-2 1-128-15,-5-1 128 0,-7 0-128 0,-6 0 128 16,-6 0-128-16,-8-2 128 0,-7-1-128 0,-3 1 128 16,-9 4-128-16,0 0 0 0,0 0 0 0,-16-2-176 31,-8 0-1248-31,-7 2-256 0,-6 2-48 0,-5 1-12848 0</inkml:trace>
  <inkml:trace contextRef="#ctx0" brushRef="#br1" timeOffset="18714">21352 10167 16815 0,'0'0'736'0,"0"0"160"16,0 0-704-16,0 0-192 0,8-4 0 0,-2 1 0 0,2 0 432 0,-2-3 48 15,2 3 16-15,0-1 0 0,-1 1 736 0,1-1 160 16,-2 1 16-16,2 0 16 0,-2 1 64 0,2 0 16 16,-2 1 0-16,-6 1 0 0,0 0-640 0,0 0-128 15,5 5-32-15,-2 3 0 0,-3-8-256 0,-2 9-48 16,0 3-16-16,-2 2 0 0,-5 4 64 0,0 1 16 15,-6-1 0-15,0 2 0 0,-3 2 96 0,-1 2 16 16,-1 3 0-16,-2-2 0 0,-1 4 16 0,0 1 16 16,-2-4 0-16,1 4 0 0,-4-1-240 0,0 1-48 15,-1 1-16-15,-2-2 0 0,1-1-160 0,-1-3-16 0,-1 2-128 0,6-4 192 16,-1-1-192-16,3-1 144 0,2-2-144 0,3 0 128 16,2-2-128-16,5-3 0 0,0 0 0 15,5-1 0-15,0-5 0 0,4 3-192 0,0-6 0 0,3-5 16 31,0 0-1744-31,0 0-368 0,0 0-64 0,0 0-8112 0,0 0-1632 16</inkml:trace>
  <inkml:trace contextRef="#ctx0" brushRef="#br1" timeOffset="19183.59">22677 11312 23039 0,'0'0'2048'0,"0"0"-1648"0,-1-9-400 0,1 9 0 16,0 0 1472-16,0 0 224 0,0 0 32 0,0 0 16 15,0 0-720-15,0 0-128 0,-12 8-48 0,2 4 0 16,-3 2 64-16,2 4 16 0,-2 0 0 0,-2 5 0 15,-4 3 0-15,-2 4 0 0,-1 3 0 0,-3-1 0 16,1-2-128-16,1 6-32 0,-1-1 0 0,3 5 0 16,-1-3-288-16,0-1-64 0,2-3-16 0,2-1 0 15,0 0-240-15,1-2-160 0,-1-4 192 0,3 2-192 0,1-3 160 16,1 2-160-16,2-7 128 0,0-1-128 0,2 2 0 16,6-3 0-16,1-3 0 0,4-1 0 15,1-5-1856-15,4 2-256 0,3-2-64 0,-1-1-15024 0</inkml:trace>
  <inkml:trace contextRef="#ctx0" brushRef="#br1" timeOffset="19793.16">24278 11748 23039 0,'4'-12'2048'0,"0"1"-1648"16,2 1-400-16,1-2 0 0,-2 7 1536 0,-5 5 240 15,8-5 32-15,-8 5 16 0,0 0-1072 0,0 0-224 16,0 0-32-16,0 0-16 0,0 0 320 0,2 13 64 16,-3 7 16-16,-2 6 0 0,-1-1-224 0,-1 7-32 15,0 2-16-15,0 6 0 0,-2 3-176 0,-2 0-48 0,1 4 0 0,-1-1 0 16,-2 2-32-16,-2 3-16 15,-1-5 0-15,-1 2 0 0,0 0-144 0,-2-3-48 0,-2-1 0 16,0-3 0-16,0-3-144 0,1 0 128 0,1-5-128 0,2-1 128 16,0-5-128-16,2-2 160 0,1-3-160 0,3-1 160 15,1-2-160-15,3 1-224 0,2-5 48 0,1-1 16 32,2 0-2016-32,2-4-384 0,2 3-96 0,3-6-12336 0</inkml:trace>
  <inkml:trace contextRef="#ctx0" brushRef="#br1" timeOffset="20299.72">26066 11766 19343 0,'0'0'1728'0,"-2"-10"-1392"0,2 10-336 0,2-9 0 15,-2 9 1152-15,0 0 176 0,0 0 16 0,0 0 16 16,0 0 0-16,0 0 0 0,0 7 0 0,0 8 0 16,-2 2-208-16,1 3-64 0,-1 6 0 0,-1 6 0 15,1 4-192-15,2 3-64 0,0 1 0 0,3 3 0 16,0 3 16-16,2-3 0 0,1 2 0 0,-1 1 0 15,2 2-176-15,2-2-32 0,0 1-16 0,-1-3 0 16,1 1-384-16,0-2-80 0,0-1-16 0,1-3 0 16,-1-2-144-16,0-1 192 0,1-4-192 0,0-6 192 15,1 1-192-15,-2-2 0 0,-2 3 0 0,2-5 128 0,0-1-128 16,0-2-176-16,0-1 48 0,1-2 0 16,-1-3-1664-1,1-3-336-15,0-5-64 0,3-2-14208 0</inkml:trace>
  <inkml:trace contextRef="#ctx0" brushRef="#br1" timeOffset="20844.27">27089 11506 11055 0,'0'0'480'0,"0"0"112"0,0 0-464 0,0 0-128 15,0 0 0-15,0 0 0 0,8 5 4064 0,0 3 800 16,1-3 144-16,2 8 48 0,1 2-3072 0,2 3-592 16,4 0-128-16,2 3-32 0,3 3-320 0,3 6-64 15,3 0-16-15,1 2 0 0,3 2-160 0,2 2-32 16,-1 5-16-16,2 1 0 0,-1-2-320 0,1 1-64 16,-1-3-16-16,-3 0 0 0,-3 2-224 0,-2-5 128 15,-3-3-128-15,-3-4 0 0,-2 0 0 0,-3-4 0 16,-2 1-128-16,-1-3 128 15,1-3-1344-15,-3-1-144 0,0-2-48 0,-4 0-9264 0,0-5-1856 16</inkml:trace>
  <inkml:trace contextRef="#ctx0" brushRef="#br1" timeOffset="21391.82">28014 10826 23727 0,'0'0'1040'0,"0"0"240"0,0 0-1024 0,0 0-256 0,0 0 0 0,13 4 0 16,0 3 528-16,1-2 64 0,1 4 16 0,5 2 0 15,6 2 416-15,3 3 64 0,3 3 32 0,7 3 0 16,8 2-16-16,3 3 0 0,-2-4 0 0,2 5 0 15,-2-2-320-15,4 5-64 0,1-1-16 0,2 1 0 16,-3 1-432-16,3 1-80 0,1 1-32 0,-2 0 0 16,-1-1-160-16,-1 3 0 0,-1 1 0 0,-1-2 0 15,3 1-1360 1,-4-1-368-16</inkml:trace>
  <inkml:trace contextRef="#ctx0" brushRef="#br1" timeOffset="33810.36">1631 16419 18591 0,'0'0'400'0,"0"0"96"16,0 0 16-16,0 0 16 0,0 0-528 0,4-6 0 0,-1-3 0 0,-3 9 0 0,3-9 896 0,-3 9 64 16,0 0 0-16,0 0 16 0,1-12-32 0,-1 12-16 15,0 0 0-15,0 0 0 0,-1-6-160 0,1 6-48 16,0 0 0-16,-6-6 0 0,6 6-224 0,-12-2-48 0,0 5-16 0,-5 3 0 15,-2 2-192-15,-3 3-48 16,-1-2 0-16,-2 5 0 0,-4 4-192 0,0 2 176 16,1 2-176-16,2 4 160 0,-1-1-160 0,6 3 0 0,3-4 144 0,4 3-144 15,5-4 0-15,5-2 0 0,4 0 0 0,5-2 0 16,6-3 0-16,4 2 0 0,6-2 0 0,7 1 0 16,7-2 0-16,3 2 144 0,0-2 0 0,-1 0 0 15,-2-2 64-15,1 4 16 0,-4 0 0 16,-4 1 0-16,-4-3 288 0,-4 2 48 0,-2-2 16 0,-4 2 0 15,-4-1-64-15,-5 3 0 0,-3 0 0 0,-4 0 0 0,-1-1 96 0,-5 1 16 16,-5-1 0-16,-1 0 0 0,-1 0-128 0,-2-4-32 16,-2-2 0-16,-4 2 0 0,-2 0-32 0,-2 0-16 15,-2-5 0-15,-1 3 0 0,-2-5-224 0,0 3-32 16,2-5-16-16,2 1 0 0,2-4-144 0,3-2-144 16,4-4 144-16,5-2-208 15,4-6-3024-15,5 0-608 16</inkml:trace>
  <inkml:trace contextRef="#ctx0" brushRef="#br1" timeOffset="34214.25">1913 15926 20271 0,'-5'-12'1792'0,"5"12"-1424"0,-5-10-368 0,5 10 0 15,-3-9 976-15,3 9 128 0,-1-12 32 0,1 0 0 16,1 2 624-16,-1 10 128 0,7-10 32 16,3 1 0-16,3-2-832 0,2 4-176 0,3 0-16 0,2 3-16 15,2 0-432-15,-1 1-64 0,1 2-32 0,-4 1 0 16,-4 1-128-16,-2 3-32 0,-2 0 0 0,-2 7 0 15,-3 2-192-15,-5 5 128 0,-5 5-128 0,-5 1 0 16,0 5 208-16,-6-2-48 0,-1 2-16 16,-2-1 0-16,0 3 112 0,-1-5 32 0,1-3 0 0,4-4 0 0,4 0 144 0,4-1 16 15,4-1 16-15,3-1 0 0,3-6-208 0,6 1-32 16,7 0-16-16,6-3 0 0,4-2-48 0,7 0-16 16,4-3 0-16,1-3 0 0,1-5-16 0,1-4 0 15,3 3 0-15,-4-5 0 0,-2 6-352 0,-1-4-80 16,-3 3-16-16,-7 2 0 15,-1 0-2352-15,-8 3-464 0</inkml:trace>
  <inkml:trace contextRef="#ctx0" brushRef="#br1" timeOffset="34452.92">2566 16342 28559 0,'0'0'1264'0,"0"0"272"0,0 0-1232 0,0 0-304 16,0 0 0-16,0 0 0 0,0 0 1120 0,2 14 160 0,-2-1 48 0,1 4 0 16,1 1-624-16,1 2-128 15,0 6-32-15,0-2 0 0,2-1-416 0,2 2-128 0,3-2 0 0,-2 0 0 16,2-3 128-16,-1 2-128 0,1-2 0 16,1-2 0-16,-1-3 0 0,2-3 0 0,1 0 0 0,-2 0 0 31,-1-1-1328-31,2-1-320 0,-2-5-64 0,0-1-12320 0</inkml:trace>
  <inkml:trace contextRef="#ctx0" brushRef="#br1" timeOffset="34638.72">2864 16295 23039 0,'0'0'2048'0,"0"0"-1648"16,0 0-400-16,-10 5 0 0,1 3 2368 0,-1 4 400 15,-7 4 80-15,1 5 16 0,0 2-1312 0,0 1-256 16,-3 4-48-16,0 0-16 0,0 2-656 0,0 2-128 15,-3 1-16-15,3-2-16 0,0 0-288 0,1 0-128 16,1-7 0-16,3 3 128 0,3-4-128 0,3-3-192 16,3-1 32-16,3-1 16 15,2-3-1664-15,2-1-336 0,3-4-64 0,0-2-12880 0</inkml:trace>
  <inkml:trace contextRef="#ctx0" brushRef="#br1" timeOffset="35019.04">3599 15954 21183 0,'0'-28'1888'0,"0"11"-1504"0,0 3-384 0,-2 3 0 15,0 1 1152-15,-7-2 176 0,-4 2 16 0,-5 5 16 16,-2 4 144-16,-4 2 32 0,-3 3 0 0,-2 7 0 15,-4 3-496-15,1 2-80 0,0 1-32 0,2 8 0 16,2 0-608-16,5 5-112 0,4 1-16 0,5-1-16 16,4 4-16-16,7-3 0 0,6 1 0 0,3-5 0 15,4 2 32-15,4-5 16 0,4 2 0 0,1-4 0 0,3 3-16 0,1 3-16 16,-1-7 0-16,1 2 0 0,-2 1-48 16,-4-2 0-16,-1-2 0 0,-4 2 0 0,-3-1 64 0,-2 5 16 15,-3-3 0-15,-4 2 0 0,-2-1 48 0,-4-3 0 16,-3 0 0-16,-4 0 0 0,-1 0-32 0,-2-6 0 15,-2-1 0-15,-1 0 0 0,0 2-80 0,1-4-16 16,-1-3 0-16,2 3 0 0,1-6-128 0,3-1-144 16,3-1 144-16,10-4-208 15,0 0-2368-15,-6-8-480 0</inkml:trace>
  <inkml:trace contextRef="#ctx0" brushRef="#br1" timeOffset="35276.3">4134 15384 30751 0,'0'0'1360'0,"6"-5"288"0,-1-2-1328 0,-5 7-320 0,0 0 0 0,0 0 0 16,0 0 1568-16,0 0 240 0,-7 7 48 0,-7 7 16 15,-3 4-768-15,-1 6-144 0,-1-1-48 0,0 8 0 16,1 2-512-16,2 0-96 0,1 0-32 0,2 0 0 16,3 1-272-16,2-2 0 0,3 1 128 0,2-4-128 15,3 0 0-15,2 1-176 0,0-4 32 0,3 2-12176 16,2-6-2432-16</inkml:trace>
  <inkml:trace contextRef="#ctx0" brushRef="#br1" timeOffset="36014.97">4408 16212 21247 0,'-11'5'944'0,"11"-5"192"0,0 0-912 0,-9 5-224 16,9-5 0-16,0 0 0 0,0 0 1664 0,0 0 272 16,0 0 64-16,0 0 16 0,14 1-464 0,2-1-80 0,5-1-32 15,3-3 0-15,5-2-288 0,-5 0-64 0,7 0-16 16,3-1 0-16,3 0-144 0,1 1-32 0,2-4 0 0,0 0 0 15,-2 1-112-15,0-3-16 0,2 6-16 0,-3-3 0 16,-3 0-224-16,-2 4-32 0,-4 0-16 0,-3 1 0 16,-3 2-304-16,-3 0-176 0,-4 2 192 0,-1-2-192 15,-2 2-592 1,-4 1-240-16,-8-1-32 0,0 0-18512 0</inkml:trace>
  <inkml:trace contextRef="#ctx0" brushRef="#br1" timeOffset="37138.65">5805 16188 10127 0,'0'0'448'0,"0"0"96"0,0 0-544 0,-2 10 0 0,-2-5 0 0,-1 1 0 0,-2 3 2496 0,1-1 384 16,1 1 64-16,0-4 32 0,-1 1-928 15,2 1-192-15,0-2-48 0,4-5 0 0,0 0-48 0,0 0-16 16,0 0 0-16,0 0 0 0,0 0-352 0,0 0-80 16,0-11-16-16,1 0 0 0,2-4-288 0,1-2-64 15,1-3-16-15,2-2 0 0,2-6-464 0,1 3-80 16,2-4-32-16,-2-1 0 0,3-1-192 0,-3-1-32 16,0-1-128-16,0-1 192 0,0 0-64 0,-1 7 0 15,0-1-128-15,-1 5 192 0,-1 4-192 0,0 3 0 16,-1 4-192-16,-1 5 192 0,-2 0-176 0,-3 7 176 15,0 0-160-15,2 9 160 0,-2-2-160 0,0 10 160 0,0 4-160 0,-2 5 160 16,-1-3 0-16,1 6-144 16,-1 0 144-16,1 0 0 0,0 1 0 0,5-4 0 0,1 1 0 15,3-4-128-15,0-4 128 0,4-3-128 16,0-5 128-16,3-3-128 0,3-2 128 0,1-4 128 16,1-4-128-16,0-2 176 0,3-1 48 0,-1-7 16 0,1-2 0 15,-1-2 0-15,1-2 80 0,-2-4 0 0,-1-1 16 0,-1-3 0 16,-1-1-48-16,-2-2-16 0,-1 1 0 15,-3-4 0-15,0 2-128 0,-1 2-16 0,-1-4-128 16,0 8 192-16,-2 0-192 0,-1 4 0 0,1 1 0 0,-1 5 0 16,-1 6-928-1,0 0-128-15,-5 8-32 0,0 0 0 16,8 4-2400-16,-2 1-480 0</inkml:trace>
  <inkml:trace contextRef="#ctx0" brushRef="#br1" timeOffset="37430.68">6773 15331 25791 0,'0'0'1152'0,"0"0"224"0,-6 3-1104 0,-1 4-272 15,-1 3 0-15,-2 3 0 0,-3 1 704 0,-1 4 96 16,-1 3 16-16,0 2 0 0,-2 7 160 0,0-1 48 15,-3 4 0-15,3 1 0 0,-1 1-400 0,3 0-80 16,1-2-16-16,1 1 0 0,-1 0-16 0,4-4 0 0,1 2 0 0,3-2 0 16,2-4-64-16,2 0 0 15,2-3-16-15,3 3 0 0,2-6-176 0,0-1-48 16,3-1 0-16,2 0 0 0,1-2-208 0,3-3 0 16,2-2 0-16,1 2 0 15,4-3-1680-15,0 0-336 0,6-4-64 0,7 1-12896 0</inkml:trace>
  <inkml:trace contextRef="#ctx0" brushRef="#br1" timeOffset="37695.32">7202 15473 28799 0,'0'0'1280'0,"0"0"256"0,0 0-1232 0,0 0-304 0,-7 11 0 0,0-1 0 0,-2 4 880 0,-1 2 112 16,3 3 32-16,-2 0 0 0,-3 0-448 0,2 4-64 15,-1 5-32-15,-1-4 0 0,1 4-208 0,-1-2-32 16,3 2-16-16,-2 6 0 0,1-3-224 0,1-3 176 16,2-3-176-16,4-1 160 0,-1-4-160 0,4-2 0 15,1-1 0-15,3-3-176 16,0-4-1968-16,3 0-400 0</inkml:trace>
  <inkml:trace contextRef="#ctx0" brushRef="#br1" timeOffset="38037.74">7731 15294 25791 0,'0'0'1152'0,"0"0"224"0,0 0-1104 0,0 0-272 15,0 0 0-15,0 0 0 0,-4 10 1808 0,-1 1 304 16,-4 4 64-16,2 1 16 0,-4 2-1392 0,-1 1-288 0,-2 1-48 0,-3 2-16 16,-1 0-256-16,-1-3-48 0,2 0-16 0,-3-1 0 15,-1 1 160-15,0-3 32 0,4-2 0 0,-4 0 0 16,2 0 128-16,2 1 16 0,-1-2 16 0,0-1 0 16,-1 0-128-16,2 1-32 0,1-2 0 0,3 5 0 15,-1-2-160-15,3 1-32 0,2 1-128 0,4 1 192 0,-2-2-48 16,4 2-16-16,1 1 0 0,4-2 0 0,0 1 0 15,3 0-128-15,1 1 192 0,5-1-64 0,1-2-128 0,4 0 192 16,0-1-192-16,3-2 192 0,2-1-32 0,0-3 0 16,1-1 0-16,2-3 0 0,0 0-160 0,1-2 192 15,-2-3-192-15,2 0 192 16,-1-2-496-16,-3 1-80 0,0-1-32 0,-1-4-11872 16,-1-1-2384-16</inkml:trace>
  <inkml:trace contextRef="#ctx0" brushRef="#br1" timeOffset="38303.32">8012 15077 35007 0,'5'-29'1552'0,"3"18"320"0,1-1-1488 0,2 0-384 15,2 3 0-15,-2 0 0 0,-2 4 688 0,0 4 64 16,0 1 16-16,0 4 0 0,-2 6 80 0,0 5 32 0,-2 7 0 0,-1 3 0 15,-3 7-528-15,-2 5-96 0,-1 5-32 0,-3 5 0 16,0 1-64-16,-1 3-16 16,-3 3 0-16,-1-4 0 0,0 2 0 0,-1-1 0 0,2-1 0 0,1-3 0 15,-1-1-144-15,0-1 160 0,2-4-160 0,0-1 160 16,-2-4-160-16,0 0 160 0,0 0-160 0,0-5 160 16,-1 0-1168-1,-1-4-224-15,-1 2-48 0</inkml:trace>
  <inkml:trace contextRef="#ctx0" brushRef="#br1" timeOffset="38778.8">5373 17492 13823 0,'-16'-9'608'0,"7"5"128"0,0-1-592 0,2 3-144 0,1-2 0 0,3-1 0 15,3 5 4176-15,0 0 816 0,8-7 144 0,4 3 48 0,5-2-2784 0,7 0-544 16,6 1-128-16,5-2 0 0,7 2-672 0,7 1-128 15,4-1-32-15,5 0 0 16,2 1-512-16,2 2-128 0,-1 1 0 0,-1-1-16 16,-1 2-240-16,-1 0 176 0,-3 0-176 0,-1 2 160 0,0-1-160 0,-5 3 0 15,-4 0 0-15,-7 2-176 16,-7-4-2576-16,-6 2-512 16</inkml:trace>
  <inkml:trace contextRef="#ctx0" brushRef="#br1" timeOffset="38975.87">5632 17742 36863 0,'0'0'3264'0,"0"0"-2608"0,12 2-528 0,3-2-128 15,3 0 512-15,3 2 64 0,5 2 0 0,6 0 16 16,3-4 288-16,5 1 48 0,3 2 16 16,4-3 0-16,2-3-528 0,4 2-96 0,0-4-32 0,4 1 0 15,2 0-288-15,-5-1 128 0,-3-1-128 0,-5 0 0 16,-7 0 0-16,-1 0-320 0,-2 1 32 0,-5 1 16 31,-6-4-2256-31,-5 3-448 0,-3 1-96 0</inkml:trace>
  <inkml:trace contextRef="#ctx0" brushRef="#br1" timeOffset="39430.75">5393 17221 22799 0,'-14'-4'1008'0,"8"-1"208"0,-4-1-960 0,2 0-256 15,-2-5 0-15,2 4 0 0,0-6 1408 0,1 2 224 16,2 2 48-16,1-3 16 0,0 2-144 0,3-4-16 16,2-2-16-16,3-2 0 0,3-1-368 0,-1 0-80 0,5-2-16 15,1 0 0-15,2 0-160 0,4 2-48 0,3 1 0 0,5 2 0 16,0 5-368-16,5-2-80 16,1 4-16-16,1 1 0 0,1 4-160 0,0 3-32 0,1 6-16 0,-1 7 0 15,-2-2-176-15,-4 6 192 0,0 3-192 16,-4 4 192-16,-3 4-64 0,0 0 0 0,-3 2 0 0,-1 1 0 15,1-4 0-15,1 1 0 0,2-6 0 0,3 0 0 16,1-2 80-16,6-4 16 0,3-6 0 0,8-2 0 16,6-4 288-16,4-4 64 0,3-6 16 0,1-8 0 15,0-8-128-15,0-1-16 0,0 0-16 0,-4-4 0 16,-4 1-240-16,-1-5-64 0,-5 1 0 0,-4-2 0 16,-7-2-128-16,-7 6-224 0,-6 1 48 0,-6 8-14384 15,-4 3-2880-15</inkml:trace>
  <inkml:trace contextRef="#ctx0" brushRef="#br1" timeOffset="40055.15">5518 18345 28223 0,'0'0'1248'0,"-1"-14"256"0,1-3-1200 0,0-1-304 0,0 1 0 0,1 0 0 0,1 2 1248 0,2-2 192 16,0 0 32-16,4 0 16 0,2 1-336 0,1 0-80 16,3 2-16-16,3-1 0 0,1 2-480 0,2 4-112 15,2-1-16-15,-1 5 0 0,0 1-256 0,-1 3-48 16,-1 4-16-16,-1 4 0 0,-3 7-128 0,-1 4 192 15,-1 6-192-15,-3 5 192 0,-4 7-64 0,-2 1-128 16,-4 1 192-16,-3 4-64 0,0 2-128 0,-2 0 160 16,-3 1-160-16,0-4 160 0,3-4-160 0,1-3 160 0,2-2-160 0,1-7 160 15,1 0-160-15,2-6 0 0,3-5 0 0,0-4 0 16,3-1 0-16,-8-9-320 0,0 0 48 0,10-4 16 31,2-2-2288-31,-6-6-448 0,2-2-80 0</inkml:trace>
  <inkml:trace contextRef="#ctx0" brushRef="#br1" timeOffset="40267.94">5775 18258 22111 0,'-10'10'1968'0,"2"2"-1584"0,-2 2-384 0,-2 1 0 16,0 4 2336-16,-6 3 384 0,-4 5 80 0,1 3 16 16,0 2-912-16,1 3-176 0,0 1-48 0,1 0 0 15,1 0-496-15,4 1-96 0,2 1-32 0,5-1 0 16,3-2-480-16,5-2-112 0,3 1-16 0,6-4 0 15,4-2-144-15,5 2-48 0,5-4 0 0,6 1 0 0,3-5-256 0,5 1 0 16,2-1 0-16,2-1 0 0,5-1 192 0,0-1-64 16,2-4 0-16,0 1-128 0,1-4-192 0,-1 2-160 15,2 2-32-15,-2-2-12736 16,0-2-2560-16</inkml:trace>
  <inkml:trace contextRef="#ctx0" brushRef="#br1" timeOffset="40818.55">6831 19538 33167 0,'0'0'2944'0,"0"0"-2352"0,0 0-464 0,0 0-128 15,0 0-256-15,11-6-80 0,-2-2-16 0,2-3 0 16,0-3 1600-16,2-4 320 0,1-4 64 0,2-2 16 15,3-6-496-15,3-5-112 0,-1-3-16 0,4-1 0 0,-2-4-224 16,-1-2-48-16,1-6-16 0,1-1 0 16,1-4-128-16,-1 2-32 0,0-1 0 0,1 4 0 15,-1 0-224-15,-2 11-48 0,-4 2-16 0,-2 8 0 0,-3 10-288 0,-3 6 128 16,-2 6-128-16,-8 8 0 0,0 0 0 0,0 11 0 16,0 8 0-16,-6 9 0 0,-3 6 0 0,-3 4 0 15,-1 4 0-15,2 5 0 0,2 1-144 16,2-1 144-16,-1 2-128 0,5-1 128 0,3-5-192 0,7-5 32 15,2-6 16-15,6-3 0 0,4-7 16 0,5-8 0 16,3-6 0-16,2-3 0 0,3-8 128 0,0-5 0 16,1-7 0-16,2-3 0 0,2-3 192 0,0-8-48 0,0-3 0 15,-2-4 0-15,-2-3-16 0,-1-3-128 16,-1-5 192-16,-2 2-64 0,-1-3-128 0,-8 7 0 16,-1 4 0-16,-5 7 0 15,-2 1-576-15,-5 5-32 0,-2 6-16 0,-1 6 0 16,-4 12-2016-16,0 0-416 0,0 0-80 0</inkml:trace>
  <inkml:trace contextRef="#ctx0" brushRef="#br1" timeOffset="41134.64">8480 18853 32255 0,'0'0'2864'0,"-10"9"-2288"0,-4 0-576 0,-6 4 0 16,-4-3 736-16,-4 4 32 0,-3 2 16 0,-2 5 0 0,-2 3 48 16,6 0 16-16,-2 3 0 0,6 1 0 0,2 6-160 0,4-4-48 15,3-3 0-15,4 2 0 0,4-3-304 0,6-5-64 16,2-3-16-16,6-1 0 0,2-5 64 0,5 0 16 16,2-7 0-16,5-1 0 0,2 0 208 0,5-4 32 15,3-4 16-15,2 0 0 0,0-2-64 0,-2-3-16 16,1-4 0-16,-5 0 0 0,-4-2-112 0,-3 0-16 15,-5-2-16-15,-3 1 0 0,-2-2-112 0,-4-1 0 16,-5 2-16-16,-1 1 0 0,-3-2-240 0,-1 2 128 16,-1-2-128-16,-3 6 0 15,-2 0-1152-15,-1 3-320 0,1 0-64 0,0 5-12016 16,3-2-2400-16</inkml:trace>
  <inkml:trace contextRef="#ctx0" brushRef="#br1" timeOffset="41533.37">9446 18496 25791 0,'0'-22'1152'0,"-2"8"224"16,1 4-1104-16,-1 1-272 0,2 9 0 0,0 0 0 0,-12-2 2784 0,2 6 496 16,-4 6 112-16,-4 2 0 0,-3 6-1904 0,-5 8-384 15,1 3-80-15,-2 7 0 0,-3 4-448 0,2 5-64 16,1 3-32-16,0 3 0 0,-1 0-96 0,3-2 0 15,2 5-16-15,4-2 0 0,2-1-128 0,3-2-32 16,3-3 0-16,3-4 0 0,5-4-208 0,0-5 128 16,2-8-128-16,1 2 0 0,1-5 0 0,0-4 0 15,1-1 0-15,0-5 0 16,-2-12-912-16,0 0-128 0,0 0-32 0,0 0 0 16,0 0-1744-16,-4-12-336 0,-1-2-80 0</inkml:trace>
  <inkml:trace contextRef="#ctx0" brushRef="#br1" timeOffset="41672.22">8848 18941 34783 0,'14'-8'1536'0,"-1"2"320"0,2 1-1472 0,4-2-384 0,3 0 0 0,1 3 0 16,0 1 1216-16,2 1 192 0,3 1 16 0,4-2 16 15,5 3-320-15,2 3-64 0,4 0-16 0,1 1 0 16,4 0-704-16,0-1-144 0,-1 2-16 0,-4 0-16 31,-2-1-1456-31,-4 1-304 0,-5-1-48 0</inkml:trace>
  <inkml:trace contextRef="#ctx0" brushRef="#br1" timeOffset="42219.05">10971 18663 29487 0,'-16'-30'2624'0,"7"10"-2112"0,-2-4-512 0,1-2 0 15,0 1 336-15,-1 1-32 0,-3 3-16 0,-2 2 0 16,1 3 784-16,0 3 144 0,-3 6 48 0,-2 3 0 16,2-1-192-16,-4 8-48 0,-2 5 0 0,-2 7 0 15,-5 3-416-15,1 5-96 0,-3 8 0 0,-1 3-16 0,0 5-224 0,-3 6-32 16,-1 4-16-16,0 7 0 16,1 3-64-16,4-2-16 0,3-1 0 0,5 0 0 0,5-2-144 15,5-3 0-15,3-2 0 0,5-9 128 0,2 1-128 0,3-6 0 16,2-3-160-16,2-3 160 15,0-6-1456-15,1-2-192 0,-1-5-32 0,2-2-9648 16,0-7-1936-16</inkml:trace>
  <inkml:trace contextRef="#ctx0" brushRef="#br1" timeOffset="42378.81">10112 19096 34095 0,'0'0'3024'0,"4"-9"-2416"15,3 3-480-15,5 1-128 0,4-3 496 0,3 4 80 16,3 2 0-16,5-2 16 0,3-1 544 0,7 3 96 0,6 1 32 0,3 0 0 15,2 0-576-15,-1 1-112 0,-1 0-32 0,-4 0 0 16,-5 0-544-16,-3 0 0 0,-1-2 0 0,-2 2 0 31,-7-1-1872-31,0 0-432 0,-4 0-96 0</inkml:trace>
  <inkml:trace contextRef="#ctx0" brushRef="#br1" timeOffset="42528.62">10960 19090 34719 0,'0'0'1536'0,"-12"10"320"0,2 2-1472 0,0 1-384 0,-2 4 0 0,1 0 0 16,-2 1 1104-16,1 1 160 0,-5 2 16 0,3 0 16 16,1-3-384-16,3 0-80 0,-3 0 0 0,3-1-16 15,1 1-688-15,3-4-128 0,0-1 0 0,2 1 0 16,1-5-2336-16,3-9-368 0,0 9-80 16</inkml:trace>
  <inkml:trace contextRef="#ctx0" brushRef="#br1" timeOffset="42909.66">11919 18499 23951 0,'0'0'2128'0,"-11"11"-1696"15,-2 2-432-15,-3 4 0 0,-2 4 2176 0,-1 4 336 16,-4 8 80-16,-1 4 16 0,-3 4-1136 0,0 2-240 0,1 0-32 0,-1 6-16 15,-1-5-304-15,-1 4-64 0,-3 4-16 0,-1 1 0 16,0 0-400-16,1-5-80 0,0-5 0 16,6-3-16-16,5-8-144 0,6-4-32 0,2-4 0 0,6-6 0 15,3-3 208-15,5-4 48 0,4-2 0 0,4-5 0 16,3-4-112-16,5 0-16 0,8-4 0 0,-1 2 0 16,1-5-112-16,2 2-16 0,-2 1-128 0,-3 2 192 15,-1-1-192-15,-3 2 0 0,-4 1 0 0,-1 4 0 16,-4 1 0-16,-4 4 0 0,-3-3 0 0,-3 3 0 15,-3 1 192-15,-2 3-48 0,-5-5-16 0,-3 2 0 16,-4-1 80-16,-4 1 16 0,-3-4 0 0,-2 1 0 16,-3-1-48-16,0-4-16 0,-1 0 0 0,3-2 0 0,1-2-160 15,4-1 0-15,1-2 0 0,5-3 0 16,1 0-992 0,5-3-288-16,2-1-48 0,4 1-11696 0,2-3-2336 0</inkml:trace>
  <inkml:trace contextRef="#ctx0" brushRef="#br1" timeOffset="43237.16">11891 19221 27647 0,'0'0'2448'0,"13"5"-1952"15,0-2-496-15,0 1 0 0,0 0 1120 0,4 0 128 16,2-2 32-16,1-2 0 0,-1-1 192 0,2-1 32 15,-1 0 16-15,0-3 0 0,0-2-688 0,-3 2-144 0,-1-4-32 0,-2 4 0 16,-2-3-48-16,-2 3-16 0,-2 0 0 0,-8 5 0 16,4-9-64-16,-4 9-16 0,0-8 0 0,-4 2 0 15,4 6-144-15,-11-7-48 0,-2 4 0 0,-4 4 0 16,-3 4-144-16,-2 3-48 0,1-2 0 0,-3 3 0 16,-3-1-128-16,3 4 0 0,2 4 0 0,4-4 128 15,4 2-128-15,6 1 160 0,-1 2-160 0,6-2 160 16,3 2-160-16,4-1 0 0,4-4 0 0,0 0 128 15,5 2-128-15,4-3 0 0,2 0-192 0,2-2 192 32,2-1-2272-32,3-6-336 0,-1 1-64 0</inkml:trace>
  <inkml:trace contextRef="#ctx0" brushRef="#br1" timeOffset="43523.28">12496 19166 20271 0,'-16'14'1792'0,"-2"4"-1424"0,0-1-368 0,-1 5 0 0,-1 0 2816 0,1-2 512 15,-1 2 80-15,2 0 32 0,2 0-1136 0,2-7-208 16,2-1-48-16,3-2-16 0,4-2-784 0,1-1-160 16,4 0-16-16,0-9-16 0,8 6-272 0,0-5-48 15,3-2-16-15,4-3 0 0,5-5-96 0,4 2-32 16,3-5 0-16,5 1 0 0,3-2-224 0,4-2-48 0,-4-2-16 0,1 2 0 15,-1 1-176-15,-3 1-128 16,-4 1 192-16,-2-1-192 0,-4 4 0 0,-1 0 0 0,-3 4 0 0,-3 0 0 31,-2 1-1552-31,-3 2-320 0,-10 2-64 0,0 0-18256 0</inkml:trace>
  <inkml:trace contextRef="#ctx0" brushRef="#br1" timeOffset="44982.75">14099 18743 14735 0,'-1'-23'640'0,"2"10"160"0,1-2-640 0,-1 3-160 0,1 2 0 0,-2-1 0 15,-2 3 2480-15,-2 0 464 0,4 8 80 0,-8-1 32 16,8 1-1744-16,-12 5-352 0,2-1-64 0,-2 2 0 15,-2 7-192-15,3 1-48 0,-5 0 0 0,0 8 0 16,-2 1 112-16,-1 6 0 0,-1 1 16 0,-1 3 0 16,1 2-32-16,-3 0-16 0,3 2 0 0,-2 1 0 15,1 0-224-15,-2 4-32 0,4-4-16 0,-2-1 0 16,2-4-80-16,1-3 0 0,1-5-16 0,1-5 0 16,4-2 16-16,3-4 16 0,1-2 0 0,6-2 0 15,2-10-16-15,0 0 0 0,0 0 0 0,10 1 0 16,5-2-160-16,3-2-32 0,1-7-16 0,3 0 0 0,-1-3-48 15,6-2-128-15,-1 0 192 0,4 3-64 0,-4 1-128 0,1 4 0 16,0 2 0-16,-3 4 0 0,-2 2 0 0,-2 6 0 16,-1 0 0-16,-4 9 0 0,-3 1 0 0,-5 4 0 15,-3 2-160-15,-4 2 160 0,-4-2 0 0,-5-1-144 16,-3-2 144-16,-5-1 0 0,-2-1 0 0,-1-2 0 16,-4-2 0-16,-2 0 176 0,-1-5-176 0,1-3 160 15,0-3-160-15,2-3 160 0,1 0-32 0,2-4-128 16,0-3 192-16,2-1-64 15,3-6-560-15,3-1-112 0,4-3-32 16,2 0 0-16,3 0-2016 0,6-1-416 0,7-1-64 0</inkml:trace>
  <inkml:trace contextRef="#ctx0" brushRef="#br1" timeOffset="45683.61">14065 18856 23951 0,'4'-36'1056'0,"2"13"224"0,6-2-1024 0,0-2-256 15,1 3 0-15,0 0 0 0,-2 3 1936 0,-1 6 336 16,-2 5 64-16,-4 1 16 0,-4 3-928 0,0 6-176 16,0 0-32-16,-7 13-16 0,-4 4-368 0,-2 7-80 15,-3 11-16-15,-3 3 0 0,-2 5-272 0,0 5-48 16,-2 6-16-16,0 3 0 0,-1 5-16 0,-2-1 0 0,1 2 0 0,-3-5 0 16,-1 2 0-16,1-3-16 0,1-7 0 15,4-3 0-15,2-8-176 0,3-3-16 0,1-3-16 16,3-5 0-16,2-8 112 0,1-4 32 0,3-5 0 0,2-2 0 15,6-9 80-15,0 0 32 0,0 0 0 0,4-12 0 16,4-6-32-16,2-2-16 0,4-4 0 0,1-8 0 16,3-5-144-16,2-5-32 0,3-2 0 0,4-3 0 15,2-4-192-15,4-5 128 0,2-4-128 0,3 3 0 16,5 1 0-16,3 7 0 0,3 4 0 0,3 9 0 16,-1 8 0-16,-2 4 0 0,-2 4 0 0,-3 10-160 15,-1 2 160-15,-1 9-160 0,-2 8 160 0,-3 7-160 16,-2 1 160-16,-4 4-128 0,-6 0 128 0,-6 7-128 0,-6 2 0 0,-8 3 0 15,-6 0 0-15,-8 1 0 16,-8-1 128-16,-4-4-192 0,-4 0 192 0,-1-3-192 0,-3-4 192 0,-2-5 0 16,-1-7 0-16,0 2 0 0,1-7 0 0,-1 0 0 15,5 0 0-15,1-5 0 0,-2-6 0 0,3-3 0 16,0-8 0-16,5 0 0 16,2-2-400-16,5-7-160 0,3-1-16 15,5 3-16-15,5-2-1712 0,8 3-320 0,4-4-80 0,6 4-9072 16,7 3-1824-16</inkml:trace>
  <inkml:trace contextRef="#ctx0" brushRef="#br1" timeOffset="45986.15">15114 18898 33119 0,'0'0'1472'0,"-10"1"288"0,1 4-1408 0,-2 4-352 0,0 1 0 0,-6 8 0 16,-3 3 400-16,-3 5 16 0,-3-1 0 0,-2 6 0 15,-2 2 656-15,1-4 128 0,0 2 16 0,1-2 16 16,0-2-432-16,1-1-96 0,2-3 0 0,5-5-16 16,2-4-288-16,5-4-48 0,3 0-16 0,3-6 0 15,7-4 160-15,0 0 16 0,0 0 16 0,0 0 0 16,14-8-128-16,4-3-16 0,1-4-16 0,2-2 0 16,0-2-160-16,3-1-16 0,-1-4-16 0,3-3 0 15,2 2-176-15,1-5 0 0,-1 1 0 0,2 2 128 16,3 3-128-16,-1 1 0 0,0 6 0 0,0 4 0 15,0 0-448 1,-1 3 16-16,-1 4 16 0,-2 3 0 0,-3 2-1296 0,-1 0-256 16,-4 3-48-16,0 1-15968 0</inkml:trace>
  <inkml:trace contextRef="#ctx0" brushRef="#br1" timeOffset="46459.33">15714 19128 24879 0,'-25'-4'2208'0,"13"3"-1760"0,-3 2-448 0,3-1 0 15,2 0 800-15,10 0 80 0,-9 1 16 0,9-1 0 16,0 0 496-16,0 0 96 0,0 0 32 0,0 0 0 16,11-2-576-16,5-2-112 0,3 0-32 0,4-4 0 15,2 3-288-15,4-2-64 0,2-6-16 0,-1 0 0 16,-2-2-112-16,-1 1-32 0,-3 1 0 0,-2-2 0 15,-3 2-32-15,-4-2-16 0,-3-3 0 0,-5 3 0 16,-3-1 0-16,-5 0 0 0,-4 1 0 0,-7 2 0 0,-1 6-64 0,-6 0-16 16,-5 6 0-16,-6 5 0 0,-7 0-160 0,-3 3 128 15,-1 7-128-15,0 4 128 0,1 2-128 0,5 2 0 16,2 2 0-16,6-1 0 0,5 2 160 0,7 2-160 16,5-5 192-16,5-1-192 0,4 2 192 0,7 0-64 15,4-4 0-15,5 0-128 0,5 0 0 0,6-3 0 16,3-8 0-16,6 4 0 15,4-2-2512-15,-1-4-416 0,3 0-80 0</inkml:trace>
  <inkml:trace contextRef="#ctx0" brushRef="#br1" timeOffset="46779.78">16691 18951 32255 0,'0'0'2864'0,"0"0"-2288"0,-6-5-576 0,6 5 0 0,-12-1 496 0,0 2-16 0,-4 4 0 0,-3 1 0 16,-4-1 224-16,-1 4 64 0,-1-1 0 0,-2 6 0 15,3-1-240-15,-3 3-32 0,2 2-16 0,2 2 0 16,3 2-288-16,3-3-48 0,3 0-16 0,3 1 0 16,3 3 96-16,3 1 16 0,4-3 0 0,-1 0 0 15,0-3-48-15,2 0-16 0,0-3 0 0,-1 2 0 16,-2-3 16-16,-1-3 0 0,-1 1 0 0,-2-1 0 15,-4-5 128-15,-1 2 16 0,-4-3 16 0,-1-1 0 16,-4-3 32-16,0 2 0 0,-1-5 0 0,3 2 0 0,-3-2-144 0,5-3-32 16,0-4 0-16,3 3 0 0,3-6-208 0,3 2-256 15,2-3 48-15,3-1 16 16,3 2-2688-16,4 0-544 0</inkml:trace>
  <inkml:trace contextRef="#ctx0" brushRef="#br1" timeOffset="47246.57">17107 18928 24815 0,'0'0'1088'0,"0"0"256"0,7-6-1088 0,1-3-256 0,-2 4 0 0,-6 5 0 0,0 0 1632 0,0 0 272 16,0 0 48-16,0 0 16 0,0 0-240 0,-11 7-64 16,1 4 0-16,-4 5 0 0,-1 2-560 0,-3 6-112 15,-4 4-32-15,1 5 0 0,-2 0-400 0,1-1-96 16,2 1-16-16,2 1 0 0,1-2-224 0,1 1-48 15,3-6-16-15,4 1 0 0,2-8-160 0,2 0 0 16,3-4 0-16,2-1 0 16,2-2-1104-16,4-6-256 0,-6-7-48 0,8 5-16528 0</inkml:trace>
  <inkml:trace contextRef="#ctx0" brushRef="#br1" timeOffset="48374.1">16983 19090 6447 0,'0'0'576'0,"0"0"-576"15,0 0 0-15,0 0 0 0,0 0 1984 0,0 0 272 0,0 0 64 0,0 0 16 16,-7 1-832-16,7-1-160 0,0 0-48 16,0 0 0-16,-12 5 208 0,12-5 32 0,0 0 16 0,0 0 0 15,0 0 112-15,0 0 0 0,0 0 16 0,0 0 0 16,7 8-432-16,3-2-96 0,4 0 0 0,4-3-16 16,2-1-464-16,4 0-96 0,3-2 0 0,1 0-16 15,1-2-176-15,0 0-16 0,4-2-16 0,-2-4 0 16,-3 1-112-16,-3-1-32 0,-3-1 0 0,-2-1 0 15,-2-1-64-15,-1-5-16 0,-5 0 0 0,-3 3 0 16,0 2 0-16,-5-2 0 0,-4-1 0 0,-4 1 0 16,-6 3 0-16,-4 0 0 0,-4 4 0 0,-7 4 0 15,-7 2-128-15,-4 4 0 0,-3 6 0 0,-3 3 0 0,-1 4-160 0,3 3 160 16,1 4 0-16,5 0-144 0,6 4 144 0,2-2 0 16,8 2 0-16,6-4 0 0,3 1 144 0,5 2 16 15,4-6 0-15,5 1 0 0,5 1 32 0,3-3 0 16,4 1 0-16,4-5 0 0,5-2-192 0,4-2 192 15,2-2-192-15,2-3 192 0,0 2-400 0,5-2-80 16,1-5-16-16,-2 1 0 16,1-5-2592-16,-5 2-528 15,9-5-96-15,-6 0-32 0</inkml:trace>
  <inkml:trace contextRef="#ctx0" brushRef="#br1" timeOffset="48689.31">17782 19049 29487 0,'-36'9'1296'0,"15"-3"288"0,0 3-1264 0,-3 3-320 0,-3 1 0 0,-1 4 0 16,-2 2 656-16,1 1 80 0,-3-1 16 0,4-1 0 15,3 1-352-15,0-3-64 0,8-2-16 0,-1-3 0 16,6-1 80-16,1-3 16 0,3 3 0 0,3-5 0 15,5-5 32-15,0 0 0 0,0 0 0 0,15-1 0 16,1-1-64-16,1-3-16 0,4-6 0 0,3-2 0 16,0 0-64-16,4-2-16 0,-1-3 0 0,2 0 0 15,2-6-96-15,0 1 0 0,1 1-16 0,2 1 0 0,2 1-176 16,-2 3 160-16,-1 1-160 0,-1 4 160 0,-3 5-160 0,-3-1 0 16,-1 4 0-16,-3 3 0 0,-7 1-176 0,-1 1 176 15,-4 2-128-15,0-1-11584 16,-10-2-2304-16</inkml:trace>
  <inkml:trace contextRef="#ctx0" brushRef="#br1" timeOffset="48945.39">18382 18982 23039 0,'0'0'1024'0,"0"0"192"0,0 0-960 16,0 0-256-16,-7 11 0 0,2 4 0 0,-4 3 3200 0,0 0 608 16,-1 0 112-16,0-1 32 0,0 2-3136 0,0 2-624 0,0 4-192 0,1-1 0 15,-1-2 0-15,1-3 128 0,0-1-128 0,0 1 0 16,-1 3 0-16,0-3 0 0,2-3 0 0,3-1 0 16,0 1 0-16,2-2 0 0,3-5 0 0,0-2 0 31,0-7-1456-31,0 0-272 0,0 0-48 0,0 0-16 0</inkml:trace>
  <inkml:trace contextRef="#ctx0" brushRef="#br1" timeOffset="49720.75">18258 19232 26719 0,'2'-18'1184'0,"2"9"240"0,-1-3-1136 0,4-2-288 16,-2 1 0-16,2 0 0 0,0-1 656 0,-1 1 80 15,0 2 16-15,1-3 0 0,-2 1 240 0,-1 3 48 16,1-3 16-16,-1 2 0 0,-3 3-288 0,-1-2-64 16,0 3-16-16,0 7 0 0,-3-9-128 0,3 9-32 15,-9-2 0-15,-1 6 0 0,-2 3-160 0,0 1-48 16,-3 5 0-16,0 5 0 0,-1 1-176 0,2-1-144 15,2-2 192-15,-1 2-192 0,0 1 0 0,1 0 0 16,-4 2 0-16,5-2 0 0,2-4 0 0,8-2 0 16,2-2 0-16,5-2 0 0,2 2 256 0,5-5 0 0,2-1 0 15,4 0 0-15,0-3 208 0,0-2 48 0,-1-1 0 0,1-4 0 16,-1 1-128-16,0-1-32 0,-3-5 0 0,0 2 0 16,-1-3-32-16,1 2-16 0,-2-6 0 0,2-3 0 15,1-1-144-15,-1-3-32 0,-1-3 0 0,1 1 0 16,-1 2-128-16,0 2 0 0,0 2 0 0,1 0 0 31,-1 4-896-31,1-1-192 0,2-3-64 0,-4 5-11376 0,-4 7-2272 0</inkml:trace>
  <inkml:trace contextRef="#ctx0" brushRef="#br1" timeOffset="49954.28">19069 18940 28559 0,'-19'3'2544'0,"7"6"-2032"16,-5 0-512-16,-2 6 0 0,-3 5 416 0,0 2-16 15,0 5 0-15,-1-1 0 0,0-1 304 0,-1-1 64 16,1 0 16-16,2 3 0 0,0-5-416 0,2-2-96 16,-1-1-16-16,2-1 0 0,1-2-256 0,3 0 128 15,2-1-128-15,0-1 0 0,1-3 0 0,2-1 0 16,3-2-192-16,1 1-14784 0</inkml:trace>
  <inkml:trace contextRef="#ctx0" brushRef="#br1" timeOffset="50640.64">19446 18814 16575 0,'0'0'1472'0,"-9"5"-1168"0,-3 0-304 0,0 3 0 15,-5 0 1008-15,-2 3 144 0,-1 1 16 0,-6 1 16 16,-4 2 320-16,-1 1 64 0,2-2 16 0,0 2 0 16,-2 2-272-16,1 0-48 0,-2 1-16 0,4 0 0 15,5-1-544-15,5-1-96 0,6-3-32 0,1-3 0 16,5 0 288-16,2-5 48 0,4-6 16 0,0 0 0 0,0 0 160 15,10 9 16-15,3-6 16 0,2-2 0 0,3-2-688 0,3-3-144 16,0-5-32-16,3 0 0 0,2-5 96 0,-1 0 16 16,2 0 0-16,2 0 0 0,-1-2 16 0,1-2 16 15,-2-4 0-15,1 1 0 0,0-1-240 0,2 3-160 16,0 0 192-16,3 2-192 0,0 6 0 0,0 3 0 16,-1 6 0-16,-4 1 0 0,-4 2 0 0,-3 1 0 15,-2 5 0-15,-6 3-144 0,-5 0 144 0,-3 3 0 16,-3 1 0-16,-2-2 0 0,-2 1 0 0,-2 2 0 15,-1-1 0-15,-1 2 0 0,-1-6 0 0,3 1 0 16,2 1 0-16,2-3 0 0,0-9 0 0,6 10 0 16,3-5 0-16,4 0 0 0,3 0 0 0,2-1 0 0,4-2 192 0,2-2-64 15,3 2-128-15,-2-4 192 0,-3 0-64 0,-1-5 0 16,0 0 16-16,-2-1 16 0,0-2 0 0,-2-1 0 16,1-1-160-16,0-2 0 0,0-2 0 0,1-1 0 15,-3 3 0-15,1 3 0 0,-3-2 144 0,-1 3-144 16,-3 2 128-16,-1 3-128 0,-2-1 160 15,-7 6-160-15,8-7 0 0,-8 7 0 0,0 0-176 0,0 0 176 16,0 0-144-16,0 0 144 0,0 0 0 0,0 0 0 16,-9 0-128-16,-4 0 128 0,2 0 0 0,0 4 0 15,-3 1 0-15,1 3-128 0,0-4 128 0,2 2 0 16,-1 2 0-16,3-3 0 0,-2 4 0 0,2-2 0 16,1 2 0-16,2-1 0 0,0 5 0 0,-1-3 0 0,-2 1 0 15,3 4 0-15,-3 1 0 0,3 3 144 16,-3 1-144-16,-1 0 0 0,0-2 0 0,-2 1 0 0,-1 2 0 15,-1 0 0-15,3-3 0 0,-2-1 0 0,3-3 0 0,-1 1 0 16,-1-2-192-16,2-2 192 0,-1-1-224 16,-1-4 80-16,-1 1 16 0,1-1 0 15,0 1-1472-15,1-1-272 0,-2-1-64 0</inkml:trace>
  <inkml:trace contextRef="#ctx0" brushRef="#br1" timeOffset="50790.61">19433 18276 44351 0,'-5'-16'1968'0,"5"16"400"0,1-11-1904 0,-1 11-464 0,0 0 0 0,0 0 0 32,0 0-2256-32,0 0-560 0,-10 2-96 0</inkml:trace>
  <inkml:trace contextRef="#ctx0" brushRef="#br1" timeOffset="54498.95">18898 7974 10191 0,'0'0'448'0,"0"0"96"0,0 0-544 0,0 0 0 15,0 0 0-15,-4-5 0 0,0-1 1344 0,3 1 176 16,-2-3 16-16,2 3 16 0,0-2-144 0,1 7-48 16,0-7 0-16,0 3 0 0,0 4-96 0,0 0-32 15,0 0 0-15,0 0 0 0,0 0-144 0,0 0-16 16,0 0-16-16,0 0 0 0,-7-1-416 0,1 2-64 15,-3 2-32-15,2 3 0 0,-2 3-160 0,-1-2-48 0,-1 4 0 0,1 3 0 16,-1 0 48-16,1 2 0 0,1 1 0 0,2 0 0 16,1 3-144-16,2 1-32 0,2 1 0 15,0-2 0-15,2-2 32 0,3 1 0 0,1 0 0 0,1-1 0 16,1 0 0-16,3-3 0 0,1 0 0 0,3-3 0 16,1-1 64-16,2 0 16 0,2-3 0 0,5 2 0 0,0-5 0 0,2 2 16 15,2-1 0-15,0-1 0 16,1-1-112-16,1-2-32 0,1 1 0 0,1 0 0 0,0-2 32 0,-1 0 0 15,-1-1 0-15,0-1 0 0,1 0-32 0,-1-3 0 16,-1 2 0-16,0 0 0 0,0-2-192 0,2 2 0 16,1 0 0-16,2-3 0 0,-4 1 0 0,4 1-160 15,0-3 32-15,0 0 0 0,-2 1 128 0,1 1 0 16,-2-1 0-16,1-1 0 0,-2 1 0 0,-2 1 0 16,-1-4 0-16,-2 1 0 0,-1-2 0 0,-2 0 0 15,-4-3 0-15,0 4 128 0,-2-3-128 0,-1 2 144 16,0-3-144-16,-1 0 160 0,-2 1-160 0,1-3 160 15,-2 2-160-15,-1 2 160 0,0-4-160 0,-2 2 0 16,0 0 0-16,-2-1 128 0,-1 1-128 0,-1-1 160 16,0 3-160-16,-3-3 160 0,0 3-160 0,0-3 0 15,-3 3 144-15,1 1-144 0,-2-2 144 0,0 2-144 16,-1-1 192-16,-1 3-192 0,-1 0 144 0,0-1-144 16,-1 3 0-16,1-4 144 0,-2 3-144 0,0-3 0 15,0 4 0-15,-3-2 0 0,2-2 0 0,-1 4 0 16,-3-2 0-16,1 0 0 0,-3 2 0 0,-2-1 0 0,-1 0 0 0,-2 2 0 15,0-1 0-15,-1 0 0 0,-1 1 0 16,-1 3 128-16,-3-1-128 0,-2 1 0 0,3 0 0 0,-4 1 0 16,0 1 0-16,-1 2 0 0,-1 2 0 15,2 2 0-15,1-2 0 0,-1 3 0 0,0 1 0 16,1-2 0-16,0 4 0 0,-2 1 0 0,3-3 0 16,-1 3 0-16,1-3 0 0,0 2 0 0,0 3 0 0,2-3 0 15,1 1 0-15,1 2 0 0,1-3 0 0,1 2 0 16,1 1 0-16,2-4 0 0,1 3 0 0,1 2 0 0,3 0 0 0,3 1 0 15,1-1 0-15,3-1 0 16,2 2-496-16,4 2-16 0,4 1-16 0,4 3 0 16,6 0-2384-16,4-2-480 0</inkml:trace>
  <inkml:trace contextRef="#ctx0" brushRef="#br0" timeOffset="58518.78">19066 7682 12431 0,'0'0'256'0,"0"0"64"0,0 0 16 15,0 0 48-15,0 0-384 0,0 0 0 0,0 0 0 0,0 0 0 0,0 0 432 0,0 0 16 16,0 0 0-16,0 0 0 0,0 0-64 0,0 0-16 16,0 0 0-16,0 0 0 0,0 0 320 0,0 0 64 15,0 9 16-15,0-9 0 0,0 0 48 0,0 0 16 16,0 0 0-16,0 0 0 0,0 0 128 0,0 0 16 16,0 0 16-16,0 0 0 0,-3 6-128 0,-2 0-32 15,-1 2 0-15,-2-2 0 0,-2 4-64 0,-2-1-32 16,-2 4 0-16,-2 2 0 0,-4 1-288 0,-2 1-64 0,0 2-16 15,-2 3 0-15,-1-3-112 0,-3 4-32 0,2 1 0 16,2-1 0-16,1 1-96 0,3 3-128 0,2-3 176 16,3 4-176-16,2-1 128 0,4 1-128 0,2-4 0 0,3 4 0 15,4-3 256-15,1 3-16 0,4-1 0 0,4 0 0 16,3-5-16-16,2 1 0 0,2 0 0 0,3 0 0 0,3-3-96 0,1-2 0 16,2-1-128-16,3-6 192 15,4 1-32-15,0-4-16 0,2-2 0 0,2-5 0 0,2 0 128 0,0 0 32 16,0-2 0-16,1 0 0 0,1-3-16 0,-1-2 0 15,1 1 0-15,-2 0 0 0,-1-6-128 16,-1 1-32-16,1-3 0 0,-1-2 0 0,-2 1-128 16,2-2 192-16,-1-2-192 0,0-1 192 0,-4-4-48 0,-3 3 0 15,4-2 0-15,-3-2 0 0,-1 0-16 0,0 1 0 16,0-1 0-16,-5 2 0 0,0 2 0 0,-3 1-128 16,-1-4 192-16,-3 1-64 0,-4 3 48 0,-1 0 0 15,-2 1 0-15,-3 4 0 0,-4-1 16 0,-2 0 16 16,-2-2 0-16,-4 1 0 0,-3-1 48 0,-5 2 0 15,-4 1 0-15,-4 4 0 0,-1-3-256 0,-2 5 0 16,-4 0 0-16,-2 2 0 0,-1 3 0 0,-1 0 0 16,0-1 0-16,3 4-160 15,2 2-1072-15,5 3-224 0,4-2-32 0,5 3-10016 16,5 0-2000-16</inkml:trace>
  <inkml:trace contextRef="#ctx0" brushRef="#br0" timeOffset="59450.63">20474 7951 4607 0,'0'0'400'0,"0"0"-400"0,0 0 0 0,0 0 0 16,0 0 480-16,0 0 16 0,0 0 0 0,0 0 0 15,0 0-32-15,0 0 0 0,0 0 0 0,0 0 0 16,0 0 800-16,0 0 144 0,0 0 48 0,0 0 0 16,4 8-112-16,-4-8-32 0,0 0 0 0,0 0 0 15,0 0-112-15,0 0-32 0,0 0 0 0,0 0 0 16,0 0-224-16,0 0-48 0,-7 4-16 0,0-2 0 15,-2 1-144-15,-1 1-32 0,-2 1 0 0,0-2 0 0,-2 1-208 0,1 5-48 16,-1-1-16-16,1 4 0 0,1-1-112 16,-1 4-32-16,1 4 0 0,2 1 0 0,1 4-160 15,3-1-128-15,0 1 192 0,2 2-192 0,3-4 160 0,1 0-160 16,2 1 128-16,3-1-128 0,1-2 256 0,3 1-48 16,3-1 0-16,2-2 0 0,4-3-32 0,2 0-16 15,3-1 0-15,2-2 0 0,2-1 16 0,2-5 0 16,0 1 0-16,1-3 0 0,-1-3-16 0,4 0 0 15,-1-1 0-15,1-1 0 0,0 1-32 0,0 0 0 16,0-1 0-16,1-1 0 0,2 0 0 0,-1-2 0 16,0 1 0-16,0 0 0 0,0-2 0 0,-1-4-128 15,0 2 192-15,-1-3-64 0,-2 2-128 0,-1-2 160 16,1 3-160-16,-2-5 160 0,-3 3-160 0,-1-2 128 16,-2 2-128-16,-2-4 128 0,-2 1 0 0,1-2 0 15,-4-2 0-15,-1 0 0 0,-1-1 64 0,-1 0 16 16,-2-5 0-16,1 2 0 0,-3 4-16 0,0 0 0 0,-2-2 0 0,-2 1 0 15,-1 1 0-15,-1-1 0 0,-3 1 0 16,-3-3 0-16,-2 0 0 0,0 1-16 0,-1 1 0 0,-3 0 0 16,-3-2 16-16,-2 0 0 0,-1-1 0 0,-3 1 0 15,-2 0-192-15,-4-1 192 0,-3 2-192 16,-3 3 192-16,-2-2-192 0,-2 3 0 0,-3 0 0 0,-1 2 0 16,-3 2 0-16,0-2 0 0,1 6 0 0,1-1 0 15,3 2-160-15,0 4-16 0,3 1 0 16,2 3 0-16,3 3-1744 0,4-1-336 15,4 4-80-15</inkml:trace>
  <inkml:trace contextRef="#ctx0" brushRef="#br0" timeOffset="61054.5">20096 8073 3679 0,'0'0'160'0,"0"0"32"0,0 0-192 0,0 0 0 16,0 0 0-16,-6 1 0 0,0 1 1248 0,-1-2 208 16,7 0 32-16,0 0 16 0,-6 1-416 0,6-1-64 15,0 0-32-15,0 0 0 0,0 0 304 0,0 0 64 16,0 0 16-16,0 0 0 0,0 0-400 0,0 0-80 15,0 0 0-15,4 9-16 0,-4-9-416 0,6 6-80 16,-1 3 0-16,-1-1-16 0,-1 2-208 0,-2-1-32 16,0 4-128-16,-1-1 192 0,0 0 32 0,-1 2 0 15,-2 2 0-15,1 1 0 0,-1-1 16 0,1 2 0 0,-2 2 0 0,0-1 0 16,0 2-16-16,1-1 0 0,-4 4 0 16,1-2 0-16,1-2-16 0,-4 1 0 0,1-2 0 15,-1 1 0-15,0 4 48 0,-1-1 0 0,-1-5 0 0,1 1 0 16,-1 0-128-16,1-1 0 0,-1-2-128 0,-1 2 192 15,4-1-64-15,-3-1-128 0,1-1 176 0,0-1-176 16,0 2 192-16,0-1-192 0,-2-1 192 0,3 0-192 16,-1-4 224-16,0 1-64 0,1 2-16 15,1-5 0-15,2 2-16 0,-3-4 0 0,2 2 0 0,0 1 0 0,1-5-128 16,0-1 128-16,-1 3-128 0,2-3 128 0,0-1-128 0,5-2 192 16,-6 2-192-16,-1 1 192 0,2-2-192 15,5-1 0-15,-6 4 144 0,-1 0-144 0,1-1 144 16,-2 0-144-16,3-1 192 0,0 1-192 0,0 0 144 0,0 3-144 15,0-4 0-15,0 2 144 0,5-4-144 0,-5 4 0 16,5-4 144-16,-6 5-144 0,-1-1 0 0,7-4 128 16,-6 3-128-16,6-3 0 0,-7 3 0 0,7-3 128 15,-6 7-128-15,1-5 0 0,5-2 128 0,-5 3-128 0,-1-2 160 0,6-1-160 16,-5 3 128-16,5-3-128 16,-7 3 0-16,1 3 144 0,-1-1-144 0,1-2 0 0,0 2 144 15,1 2-144-15,0-2 0 0,-2 1 128 16,5 1-128-16,-3-4 0 0,5-3 0 0,-5 7 128 15,-1 0-128-15,4 0 0 0,-3-2 0 0,5-5 0 0,0 0 0 0,-5 9 128 16,1-4-128-16,-2 0 0 0,6-5 128 0,-7 8-128 16,2-3 0-16,-3 2 128 0,2-2-128 0,0-2 0 15,-1 1 0-15,1 0 128 0,-2 1-128 0,1-2 0 16,-1 1 0-16,1 0 128 0,-1 0-128 0,0-2 0 16,1 1 0-16,0-1 0 0,1 0 0 0,0 0 0 15,-1 0 0-15,7-2 0 0,-6 5 0 0,1-2 128 16,-2-1-128-16,7-2 0 0,-6 1 0 0,0 2 128 15,-1-1-128-15,1 1 0 0,-2 0 0 0,2 0 0 16,-2-2 0-16,2 2 0 0,0 2 0 0,-1 0 0 16,2 0 0-16,0-1 0 0,0 1 0 0,0 1 0 0,0-1-144 0,5-5 144 15,-6 4-160-15,2 1 160 16,4-5-832-16,0 0-80 0,0 0-16 0,0 0 0 16,-4 8-928-16,4-8-176 0,0 0-32 15</inkml:trace>
  <inkml:trace contextRef="#ctx0" brushRef="#br0" timeOffset="61469.81">19363 9110 11967 0,'0'0'1072'16,"-6"0"-864"-16,-2-2-208 0,0 1 0 0,0 1 1952 0,-3 0 352 16,0 2 64-16,-2 1 0 0,1 1-1520 0,-2 1-304 15,-2-2-64-15,0 4-16 0,-1-3-64 0,1 2-16 16,-2-1 0-16,0 1 0 0,-1 1-256 0,1-3-128 15,0 2 128-15,2-1-7152 16,-1-4-1424-16</inkml:trace>
  <inkml:trace contextRef="#ctx0" brushRef="#br0" timeOffset="61720.41">18295 8615 18015 0,'-14'-12'800'0,"8"2"160"0,0 1-768 0,1-2-192 0,-1 3 0 0,1-5 0 31,-1 1-832-31,-2-2-224 0,1 1-32 0,0-1-16 16,2 0 496-16,0 0 96 0,1-4 32 0</inkml:trace>
  <inkml:trace contextRef="#ctx0" brushRef="#br0" timeOffset="61969.63">18684 6373 20783 0,'8'-27'912'0,"-4"14"208"0,2-3-896 0,2-2-224 16,1-3 0-16,2 2 0 15,0 0-320-15,3-4-128 0,2 2 0 0,1-1-16 16,3-3-240-16,-1 1-32 0,0 1-16 0</inkml:trace>
  <inkml:trace contextRef="#ctx0" brushRef="#br0" timeOffset="62182.36">19602 5189 12671 0,'17'-10'560'0,"-9"5"112"0,3 0-544 16,1-4-128 0,2 1 0-16,3-2 0 0,-1 3 240 0,1-2 16 0,1 2 0 0,1-2 0 0,0 2-256 0,0-3 0 15,0 1 0-15</inkml:trace>
  <inkml:trace contextRef="#ctx0" brushRef="#br0" timeOffset="62723.77">20047 4973 4607 0,'6'-1'400'0,"3"-2"-400"0,3 1 0 0,0 0 0 0,-2 1 1536 0,3 1 240 15,1 0 32-15,1 1 16 0,1 1-1536 0,0 0-288 16,2 2 0-16,0 0-176 16,0-2-336-16,-2 2-80 0,-1 3-16 0,-1-1 0 0,0-1 352 15,-2 4 80-15,-2-3 16 0,0 4 0 0,-1-1 160 0,0 4 0 16,-1-3 0-16,-1 3 0 0,0 2 128 0,-1 2-128 15,-1-2 128-15,1 2-128 0,-2-1 0 0,1 3 0 16,2 1 0-16,-1 2 0 0,2 1 0 0,-1 2 0 16,2-2 0-16,0 3 0 0,0-1 128 0,1-1-128 15,-1 3 128-15,0-2-128 0,-2 5 448 0,0-2 32 16,-1 2 0-16,-1 3 0 0,-1 0-96 0,-1 1 0 0,-3 3-16 16,2 0 0-16,-2 1-240 0,0-2-128 0,0-1 128 15,0 2-128-15,-2 0 0 0,2-2 0 0,0-2 0 0,-3-2 0 16,-1 0 0-16,0 2 0 0,2 1 0 0,-3 2 0 15,2 1 0-15,-1 1 0 0,1 1 128 0,-1 3-128 16,0-4 272-16,0 2-16 0,0-1 0 0,1-1 0 16,-1 0-256-16,-1-1 160 0,-2 1-160 0,1-1 128 15,-2 0-128-15,-1 0 128 0,-1-1-128 0,0-1 128 16,-3 2 0-16,2 0-128 0,0 0 192 0,-1-2-64 0,1 0 160 16,2 0 32-16,0-2 0 0,1 0 0 15,1 0-112-15,-1-2-16 0,2-2 0 0,-1 2 0 0,1-5-48 0,0 2-16 16,-2-2 0-16,0 3 0 0,-1-4 176 0,0 5 16 15,1-2 16-15,-1 2 0 0,-1-1 128 0,-1-2 32 16,2 3 0-16,1-2 0 0,0 2-208 0,2 1-32 16,-1 1-16-16,1-1 0 0,0-2-240 0,0 1 176 15,0-2-176-15,0 2 160 0,-2 0-160 0,-1-2 0 16,-1 3 0-16,0 0 128 0,-2-3-128 0,0 3 0 16,-1-2 144-16,-1-1-144 0,-1 4 320 0,1-3 0 15,0-1 0-15,0 3 0 0,0 0-160 0,1-1-32 16,0 0-128-16,3 2 192 0,1-4-192 0,0 1 0 15,2-6 128-15,0 0-128 0,1 0-272 0,1-3-112 16</inkml:trace>
  <inkml:trace contextRef="#ctx0" brushRef="#br0" timeOffset="-143956.76">15154 12181 13823 0,'-14'-9'608'0,"4"4"128"0,0 0-592 0,-1-5-144 0,-3 2 0 0,2-2 0 15,1 4 576-15,-1 1 96 0,0-2 16 0,1 2 0 16,3 2 16-16,-1 0 0 0,0 3 0 0,-1 0 0 15,1-1-192-15,-3 2-16 0,1 2-16 0,-1-1 0 16,0 3 48-16,-1 4 16 0,-1-3 0 0,0 7 0 16,-3 0 80-16,1 7 16 0,-1 2 0 0,0 1 0 15,-4 5-128-15,1 3-32 0,-2 8 0 0,-1 1 0 16,-1 2-160-16,0 4-16 0,-1-2-16 0,2 5 0 0,2-5-112 0,4 1-32 16,0 2 0-16,6 0 0 0,4 2-144 0,6 0 160 15,2-6-160-15,4 1 160 0,3-2 32 0,5-4 0 16,3-1 0-16,6-5 0 0,0-8 128 0,4 3 48 15,3-7 0-15,-1-2 0 0,3-5-112 0,2-6 0 16,1-3-16-16,3-1 0 0,3-3-16 0,1-3 0 16,1-2 0-16,3 0 0 0,2-6 16 0,0-3 0 15,-1-3 0-15,-3-5 0 0,-2 0 96 0,-3-6 32 16,-1 0 0-16,-4-4 0 0,-4 0 16 0,-1-2 16 16,-4-2 0-16,-4-3 0 0,-3-1-16 0,-7-3-16 15,-2 0 0-15,-4-3 0 0,-4 0 32 0,-4-1 16 0,-4 5 0 16,-3 2 0-16,-3 0 176 0,-3 5 48 0,2 3 0 0,-5 2 0 15,-6 3-128-15,-1 4-32 0,1 3 0 0,-1 2 0 16,-1 0-224-16,-1 3-64 0,-2 2 0 0,2 4 0 16,1-1-192-16,4 4 0 0,-1 1 0 0,4 2 0 31,0 0-528-31,7 6 0 0,1-2 0 0,13-1 0 16,-5 9-2832-16,5-9-560 0</inkml:trace>
  <inkml:trace contextRef="#ctx0" brushRef="#br0" timeOffset="-143078.02">17318 12156 10703 0,'0'0'464'0,"5"-9"112"0,-5 9-448 0,5-8-128 0,-5 8 0 0,5-11 0 16,0-2 912-16,-1 4 176 0,-2-2 16 0,-2 11 16 15,3-8-192-15,-3-2-32 0,-3 2-16 0,3 8 0 0,0 0 64 16,-8-10 16-16,-1 3 0 0,-3-1 0 0,-2 3-64 0,-1 4-16 16,-2-2 0-16,1 3 0 0,-2 1-112 15,-1 2 0-15,-2 2-16 0,-1 3 0 0,-1-5-64 0,3 4-16 16,-2 4 0-16,0 3 0 0,1 0-128 0,-3 4-32 15,0 4 0-15,2 2 0 0,3 8-160 16,-1 1-32-16,0-2-16 0,4 6 0 0,1 4-96 0,1 0-16 16,2 6 0-16,5-7 0 0,0 0-64 0,3-1 0 15,2 2-128-15,3-3 192 0,3-4 0 0,1-2-16 16,1 0 0-16,2 0 0 0,1-7 144 0,1 3 16 16,5-4 16-16,1 0 0 0,1-2-64 0,4-4-16 0,2-3 0 0,1-2 0 15,5-1 0-15,0 1 0 0,2-5 0 0,2 1 0 16,1-6-48-16,3 0-16 0,0-4 0 0,1-2 0 15,0 1-16-15,0-9-16 0,-1 3 0 16,0-6 0-16,1 0-48 0,0-2 0 0,-5 0 0 0,0-5 0 16,-1-1 48-16,-1-5 0 0,-2 0 0 0,-1-3 0 15,-3-3 128-15,-1-4 16 0,-3-5 16 0,-5 0 0 16,-2-4-16-16,-4 2-16 0,-1-3 0 0,-4 2 0 16,-5 2 96-16,-2 2 32 0,-2 2 0 0,-5 4 0 15,0 5 80-15,-6-1 32 0,-4 6 0 0,-3-2 0 16,-2 2-112-16,-1 2-32 0,-3-1 0 0,-1 4 0 15,-3 2-192-15,-1 1-32 0,-3 1-16 0,1 3 0 16,-1 2-160-16,0 0 0 0,0 5 0 0,-1 1 0 16,0-3 0-16,1 5-224 0,-1 0 48 0,3 3 16 15,2 1-336 1,4 3-64-16,3 2-16 0,5 3 0 0,3 7-2624 16,7 0-512-16</inkml:trace>
  <inkml:trace contextRef="#ctx0" brushRef="#br2" timeOffset="-137865.79">14936 12170 10943 0,'0'0'480'0,"0"0"96"0,0 0-448 0,0 0-128 15,0 0 0-15,0 0 0 0,0 0 896 0,0 0 144 16,-9-4 48-16,9 4 0 0,0 0 0 0,0 0 16 16,-7-4 0-16,7 4 0 0,0 0-368 0,0 0-80 15,0 0-16-15,0 0 0 0,0 0-64 0,0 0 0 16,0 0-16-16,0 0 0 0,0 0-80 0,0 0-16 15,6-7 0-15,-6 7 0 0,0 0-64 0,0 0-16 16,7-4 0-16,-7 4 0 0,13-1 80 0,-2 2 16 0,1 3 0 16,0-3 0-16,1-1 0 0,2-1 0 0,3-1 0 0,6 2 0 15,6 2-32-15,0-4 0 0,4-3 0 0,6 3 0 16,3-2-80-16,3-4-32 0,1-1 0 0,2-2 0 16,5 3-128-16,4-1-16 0,6 4-16 0,-2-1 0 15,3-5-176-15,-1 0 192 0,-2 2-192 0,1-1 192 0,1 3-64 16,1-2 0-16,1 1 0 0,1 2 0 0,1-3 0 0,-4 1-128 15,-1-4 192-15,-1 1-64 0,-1 4 176 0,1 0 16 16,-3 1 16-16,3 1 0 0,-2-1-64 0,-2-2-16 16,1 4 0-16,-2-1 0 0,0-1-64 0,-3 1-32 15,-5 0 0-15,1 0 0 0,-2 3-160 0,-1 0 192 16,-1-2-192-16,-2 1 192 0,-1 2-192 0,-2-1 192 16,-3-2-192-16,-3 1 192 0,-5 1-192 0,-2 0 0 15,-1 1 144-15,-3 0-144 0,-2 1 0 0,-3 0 144 16,-3 1-144-16,-1 0 0 0,-1 2 0 0,-1-2 0 15,-5 0 0-15,-8-1 0 0,0 0 0 0,0 0 0 16,5 9-240-16,-5-9 80 16,0 0-624-16,-8 9-128 0,-3 0-32 0,-5-1-9616 15,-3 2-1920-15</inkml:trace>
  <inkml:trace contextRef="#ctx0" brushRef="#br2" timeOffset="-137177.09">15036 13109 8287 0,'0'0'368'0,"-7"4"80"0,-2-1-448 0,9-3 0 16,-11 2 0-16,3 3 0 0,0-1 1408 0,8-4 192 15,-8 4 32-15,8-4 16 0,0 0-1008 0,0 0-208 16,-6 6-48-16,6-6 0 0,0 0 480 0,0 0 96 16,0 0 0-16,0 0 16 0,0 0 176 0,0 0 48 15,0 0 0-15,0 0 0 0,13-2-416 0,-1-1-80 16,1-1 0-16,2 2-16 0,4 3-144 0,6 2-32 15,3-2 0-15,5 0 0 0,3-2-32 0,4 0-16 0,0 1 0 0,5-4 0 16,2-5-16-16,4 4 0 0,4-2 0 0,4 1 0 16,5 1 96-16,2 0 16 0,1-7 0 0,2 2 0 15,1 1 96-15,1 0 32 0,1 2 0 0,3 0 0 16,3 0-176-16,-2 1-16 0,-2-3-16 0,0 0 0 16,-1 0-192-16,0 1-32 0,-1 3-16 0,1-3 0 15,-1 2 16-15,-2-3 16 0,-2 2 0 0,-2 2 0 0,-3-3 16 16,1 3 0-16,-1 2 0 0,2-1 0 0,0-1-32 0,-3 2 0 15,-5-1 0-15,1 1 0 0,-2-3-96 0,-3 2-32 16,-3 1 0-16,-3 1 0 0,-3-1-128 0,-2-3 128 16,-4 1-128-16,0 1 128 0,-2-1-128 0,-7-1 192 15,-3-1-192-15,-4 2 192 0,-1-2-192 0,-3 2 128 16,-4 1-128-16,-3-3 128 0,-2 4-128 0,-9 3 0 16,0 0 0-16,0 0 0 15,0 0-1280-15,0 0-272 0,-10-3-64 0,-7 4-15568 0</inkml:trace>
  <inkml:trace contextRef="#ctx0" brushRef="#br3" timeOffset="-132578.34">16263 12062 12431 0,'0'0'544'0,"0"0"128"0,0 0-544 0,0 0-128 16,0 0 0-16,0 0 0 0,0 0 544 0,0 0 80 16,0 0 16-16,0 0 0 0,0 0-128 0,0 0 0 15,0 0-16-15,-9-4 0 0,1-1 112 0,8 5 32 16,-9-6 0-16,2 1 0 0,-1-1-64 0,0-2-16 15,1 1 0-15,-5 1 0 0,-2-1 96 0,0 2 32 16,-2-5 0-16,1 3 0 0,-3 3-48 0,0-3-16 16,0 1 0-16,-2 4 0 0,2-1-48 0,-2 3-16 0,-1 3 0 15,1-2 0-15,-3 1-240 0,2 2-32 0,-2 4-16 0,4-2 0 16,0 4-144-16,1-1-128 0,-1 3 192 0,4-1-192 16,-1 4 192-16,4 1-64 0,0-2 0 0,2 2-128 15,5 1 144-15,1-2-144 0,3-2 0 0,2 1 144 16,2 0-144-16,3-2 192 0,3 1-192 0,2-2 192 15,1-2 128-15,2 3 48 0,3 2 0 0,3-4 0 16,0-1-48-16,5-3-16 0,3 2 0 0,3-4 0 16,1-4-112-16,-1 0-32 0,5-4 0 0,2-3 0 0,0 1-160 0,4-2 160 15,0-3-160-15,0 1 160 0,-1 0-160 0,-3-4 0 16,-4-3 144-16,-1 2-144 0,-1 1 0 0,-3 1 0 16,-2-2 0-16,-5-2 128 0,-3 2-128 0,-3 0 128 15,-2 2-128-15,-2 0 128 0,-5-2-128 0,-3 3 128 16,-3 0-128-16,-2-2 128 0,-3-2-128 0,-3 0 0 15,-2 1 0-15,-3 1 0 0,-3 3 128 0,0-3 0 16,-2 2 0-16,-2 3 0 0,0-1-128 0,-4 4 0 16,2 2 128-16,-2-1-128 0,-1 1 0 0,-3 2 0 15,-4 0 0-15,0 4 0 0,1 0 0 0,0 2 0 16,-3 1 0-16,2-2 0 0,-2 4 0 0,4 3 0 16,0-2 0-16,3 2 0 0,1 5 0 0,1-2 0 15,1 4 0-15,3-1 128 0,0-2-128 0,5 1 0 16,1-1-176-16,4-1 176 0,1 1 0 0,4 0 0 15,1 1 0-15,4 1 0 0,0-1 0 0,2-3 0 16,1 2 0-16,2 0 0 0,3-2 0 0,1 1 0 16,5-1 0-16,2 1 0 0,4-3 0 0,0 0 0 0,1-6 0 15,2 1 0-15,4 2 0 0,0-5 128 0,5-4-128 16,1-1 0-16,1 2 160 0,1 0-160 0,1-1 128 0,-2 0-128 16,-2-1 0-16,0-2 0 0,-2-1 128 15,1-1-128-15,-1-3 0 0,-2 3 0 0,-1 0 0 0,-4-2 128 0,0 0-128 16,-3-1 0-16,-2 3 0 0,-3-4 128 0,-2 0-128 0,-3 1 0 15,-4-4 0-15,0 1 128 0,-4 2-128 0,-2-2 0 16,-2 2 0-16,-4 0 128 0,-2-4-128 16,-3 2 0-16,-1 2 144 0,-4 0-144 0,-1-1 144 15,-2 2-144-15,-3-3 192 0,-1 6-192 0,-2 0 128 16,-3 3-128-16,-2 2 0 0,-1 2 0 16,-5 1 0-16,-1 2 0 0,-1 2 0 0,-1 2 0 0,-2-3 0 0,0 4 0 0,3 1 0 0,4 2 0 15,2-2 0-15,3 5 0 16,2 0 0-16,4 0 0 0,4 3 0 0,4 0 0 15,5 0 0-15,2 2 0 0,4 0 0 0,3 1 0 0,2-4 0 0,4-1 0 16,3-1 0-16,2 1 0 16,4-2 0-16,2-3 0 0,0-1 0 0,3-4 0 15,0 0 0-15,3-2 160 0,1-6-32 0,0 2-128 16,2 0 192-16,3-2-64 0,2-3-128 0,2-1 192 0,-1 2-192 0,0 0 192 16,1-5-192-16,0 2 0 15,-3-3 144-15,-2-1-144 0,-2 1 0 0,0-3 128 0,-1 1-128 16,-3-2 0-16,-2 1 0 0,-3-1 0 0,-5 0 0 15,-1 1 128-15,-3 0-128 0,-2 1 128 0,-5 0-128 0,-3 0 128 16,-3 6-128-16,-4-2 192 0,-3 4-64 0,-5 2 0 16,-3-1 0-16,-4 1 0 0,-1 1 0 0,-5 6 0 0,-2 0-128 15,0 0 0-15,-3 0 0 0,1 3 0 16,-1 0 0-16,5 0 0 0,1 1 0 0,5-3 0 16,2 3 0-16,4-2 0 0,1 3 0 0,4 0 0 0,3-2 0 0,3 4 0 15,3-3 0-15,2 3 0 0,2 0 0 0,4-2 0 16,-3-9 0-16,6 13 0 0,4-4 0 0,2-1 0 15,-1-2 0-15,2-1 0 0,2 0 0 16,3-3 144-16,0 0-16 0,2-2-128 0,0-3 0 0,1 0 0 16,-2-2 0-16,-1 2 0 0,-3-1 0 0,-3 0 0 15,-1-5 0-15,-2 4 0 0,-9 5 0 0,6-10 0 16,-4 1 0-16,-2-1 0 0,0 10-240 0,-5-7 0 16,-2 2 0-16,-2-1-10976 15,-1 1-2208-15</inkml:trace>
  <inkml:trace contextRef="#ctx0" brushRef="#br1" timeOffset="-108459.68">19926 8034 20271 0,'0'0'1792'0,"-6"0"-1424"15,-1-1-368-15,0-1 0 16,7 2-272-16,-5-1-128 0,-2 0-32 0,7 1 0 0,0 0 1200 0,0 0 224 16,0 0 48-16,0 0 16 0,0 0-400 0,0 0-80 15,0 0 0-15,11-3-16 0,1 2 208 0,5 0 64 16,3-2 0-16,2 1 0 0,1-1 0 0,2-1 16 15,2 0 0-15,2 1 0 0,3-2-176 0,1 2-32 16,0 0-16-16,-1 3 0 0,2 2-240 0,0 0-64 16,1 0 0-16,-4 0 0 0,-1 2-32 0,-2 1-16 15,-2-1 0-15,-2 0 0 0,-3 1-48 0,-5 1-16 16,-2-2 0-16,-4 1 0 0,-2 0 64 0,-8-5 16 16,0 0 0-16,-3 9 0 0,-3-4 160 0,-4 3 16 15,-3-3 16-15,-3 0 0 0,-3 2-96 0,-5-2 0 16,-6 2-16-16,0 0 0 0,-3-3-48 0,-2 0 0 15,-1 0 0-15,-3 1 0 0,0-2-64 0,1-2-32 16,0-1 0-16,1 1 0 0,1-1-224 0,5 0 176 16,3 0-176-16,5 0 160 0,5 0-160 0,3 0 0 15,4 0 144-15,4-2-144 0,7 2 192 0,0 0-16 0,10-4-16 0,5-1 0 16,7 0-32-16,6 1 0 16,6 0 0-16,7-1 0 0,3 2-128 0,5 1 0 0,1 0 0 15,4 1 0-15,-1 0 0 0,-1 1 0 0,0 0 0 16,1 2 0-16,-5 0 0 0,-4 2 0 0,-3-3 128 0,-4 0-128 15,-4 0 0-15,-6 3 0 0,-7-3 144 0,-5 1-144 16,-3-1 128-16,-6 0-128 0,-6-1 128 0,0 0-128 16,-6 0 304-16,-7 3-16 0,-6-1 0 0,-5 1 0 15,-7-2-112-15,-4 2-32 0,-6-2 0 0,-2 0 0 16,-4 1-16-16,-2 0-128 0,-1-1 192 0,-1 2-64 0,-1-1-128 0,-21 4 160 16,12-4-160-16,27 1 160 0,1-2-160 15,5-1 0-15,2 0 0 0,7 1 0 0,5 0 0 16,5 1 0-16,9-2 0 0,0 0 0 0,14 2 0 0,3 1 0 15,5 2 0-15,6-4 0 0,3 0 0 0,6 1 0 16,4 0 0-16,3 1 0 0,2-3 0 0,-4 1 0 16,-1 2 0-16,-2 0 0 0,-1 0 0 0,-3-1 0 15,-6-2 0-15,-5 2 0 0,-5 0 0 0,-5 1 0 16,-4-1 0-16,-10-2 0 0,0 0 0 0,0 0 128 16,-10 7-128-16,-5-3 128 0,-6 1-128 0,-1 0 192 15,-6-1-192-15,-5-2 192 0,-3-1-64 0,-3 3 0 16,-2-1 0-16,-1 0 0 0,1-1-128 0,1 0 192 15,-1 1-192-15,4-2 192 0,3 2-192 0,6-2 0 16,5 0 0-16,6 0 0 0,6 1 0 0,11-2 0 16,0 0 0-16,0 0 128 0,10-3-128 0,7 1 0 15,4-2 0-15,17 0 0 0,2-1 0 0,-11 2 0 16,4 1 0-16,1 1 0 0,2-1 0 0,1 1 0 0,-2 1 0 0,-2 0 0 16,-2 0 0-16,-4-1 0 0,-6 0 0 0,0 1 0 15,-6 1 0-15,-4 0 0 0,-4-1 0 16,-7 0 0-16,0 0 128 0,-8 4-128 15,-3 0 128-15,-7 2-128 0,-6-3 128 0,-4-2-128 0,-4-1 128 0,-18 2-128 16,1 0 160-16,16-1-160 0,-3 0 192 16,0 0-192-16,0 1 192 0,1 0-192 0,4 0 192 0,4-2-192 0,6-2 160 15,6 0-160-15,6 0 128 0,9 2-128 0,-2-5 0 16,7 0 0-16,4-2 0 0,6 0 0 0,5 2 144 16,6-1-144-16,2-2 160 0,1 3-160 0,0-1 0 0,4 2 0 15,-1 1 0-15,-1 3-160 0,-2 0 160 16,-3 0 0-16,-1 0 0 0,-6 2 0 0,-5 0 0 0,-5 2 0 15,-9-4 0-15,0 0 0 0,-6 10 0 0,-4-1 0 16,-4 0 0-16,-5-3 0 0,-4 5 0 0,-3-4 128 16,-5 3-128-16,-1-3 128 0,-1 2-128 0,2-4 144 15,-1 0-144-15,4-1 160 0,2-1-160 0,6 0 160 16,5-2-160-16,5-1 160 0,3-1-160 0,7 1 160 16,0 0-160-16,9-4 160 0,4-1-160 0,5 0 128 15,2 1-128-15,4-3 128 0,2 0-128 0,5 3 0 16,1 2 0-16,1-3 0 0,2 0 0 0,-1 1 0 15,-1-1 128-15,-3 0-128 0,-2 0 0 0,-2 2 0 16,-5-1 144-16,-3-1-144 0,0 1 0 0,-4 1 0 16,-4 0 0-16,-2 0 0 0,-8 3 0 0,0 0 0 15,0 0 0-15,0 0 0 0,-7 0 0 0,-1 2 0 0,-4-1 0 0,-2 0 0 16,-2 2 0-16,-2 1 0 0,-3 1 0 0,1-1 0 16,-1-1 0-16,0 2 0 0,2 2 0 0,1-2 0 15,4-3 0-15,0 2 0 0,4 1 0 16,1-1 0-16,3-1-176 0,6-3 176 0,0 0-208 0,0 0 80 15,0 0-128-15,0 0-32 0,0 0 0 0,0 0 0 16,6-3-96 0,6 1-32-16,-1-5 0 0,-1 5 0 0,-1-2-64 0,3 3-16 0,-1-3 0 15,1 0 0-15,-2 1-208 16,1 1-32-16,-1-1-16 0,0 2 0 0,1 1-2880 0,0 1-576 0,4 1-112 0,-15-2-32 16</inkml:trace>
  <inkml:trace contextRef="#ctx0" brushRef="#br1" timeOffset="-106239.45">20210 8416 12031 0,'0'0'528'15,"0"0"112"-15,0 0-512 0,0 0-128 0,0 0 0 0,0 0 0 0,0 0 592 0,0 0 96 16,7 7 16-16,-7-7 0 0,0 0-128 0,5 5-32 16,-1 4 0-16,0 5 0 0,-2 0-32 0,-2 0 0 15,0-3 0-15,0 3 0 0,0 3-96 0,-1 0-32 16,0 3 0-16,-2 1 0 0,1 3-128 0,-2-1-48 16,-1 3 0-16,-1 0 0 0,-2 5-208 0,0-5 128 15,1 4-128-15,-2 1 0 0,-3 1 176 0,2 3-176 16,0-2 192-16,0 2-192 0,-2 2 0 0,2 0 0 0,0-1 0 15,-1 0 0-15,-2 3 0 0,2 0 0 16,-3-1 0-16,0 1 0 0,-3 0 0 0,1 3 0 0,-2 2 0 0,2-1 160 16,0 2-160-16,-1-3 0 0,2 2 144 0,0-2-144 15,0 4 0-15,2-3 144 0,0 4-144 0,2-2 0 16,-1 0 176-16,1 2-176 0,-2 2 160 0,2 2-160 16,1-2 272-16,-1 1-32 0,3-1-16 0,-3 3 0 15,4 2 32-15,0 0 0 0,1 1 0 0,2-2 0 16,3 2-112-16,-3 1-16 0,2 0 0 0,2 2 0 15,0 1-128-15,1 1 0 0,0 1 0 0,3-2 0 0,-3 5 0 0,4-3 0 16,0-1 0-16,2 1 0 0,-2-2 0 0,2 4 0 16,2-4 0-16,0 6 128 0,1 0-128 15,1 0 0-15,-3-4 0 0,4 0 0 0,-2-4 0 0,2 2 0 16,-1 4 0-16,2-2 0 0,-1 1 0 0,0 1 0 16,2-1 0-16,0-2 0 0,0-4 0 0,1 2 128 15,2 3-128-15,0-1 0 0,-1 2 0 0,0-2 0 16,2-3 128-16,1 3-128 0,1 1 0 0,-1-3 0 15,3 5 0-15,1-4 128 0,0 2-128 0,1 3 0 16,0-2 0-16,0 3 0 0,0-1 0 0,2-5 0 16,0 1 0-16,2 1 128 0,3 0-128 0,-1 1 0 0,1-2 0 0,-1-3 0 15,2 1 0-15,0-3 0 0,0-2 0 0,0-3 0 16,-1 1 0-16,1 1 128 0,-1 2-128 0,3-1 0 16,-1 1 0-16,1-2 0 0,1-2 128 0,0-1-128 15,2-2 0-15,3 2 0 0,1-3 0 0,0 0 128 16,-1-2-128-16,0 1 0 0,2-4 0 0,0-2 128 15,0 2-128-15,3-2 128 0,-1-1-128 0,3-2 128 16,3-2-128-16,0 0 128 0,0-7-128 0,0 2 128 16,-5 3-128-16,5-5 128 0,-2-1-128 0,3-3 128 15,1 1 0-15,3 1 0 0,2-4 0 0,-1 1 0 16,0-3 0-16,-4 0 0 0,0-1 0 0,2 0 0 16,3-2 48-16,0 1 0 0,3-2 0 0,2 3 0 15,3-2 16-15,-3-2 0 0,-2-6 0 0,0 3 0 16,-1-2-192-16,2 1 192 0,2-2-192 0,3 2 192 15,2-2-192-15,-3 2 0 0,-4-4 144 0,-2 3-144 0,0-2 0 16,-1 0 0-16,-2 1 0 0,2-1 128 16,2 5-128-16,0-5 0 0,-1 1 0 0,-3-3 0 0,-8 5 0 0,2-1 0 15,-2 1 0-15,1-2 0 0,-1 1 0 0,2-1 0 16,2 2 0-16,-1-3 128 0,-2 1-128 0,-2 1 0 16,-2 0 0-16,-3 0 0 0,-4-2 0 0,0 2 0 15,1-2 0-15,1 3 0 0,-2-3 0 0,0 4 0 16,0-3 0-16,1 4 0 0,2-5 0 0,1 4 0 15,-3 1 0-15,-2-3 0 0,-1 3 0 0,-3-3 0 16,-3 2 0-16,2-2 0 0,0 2 0 0,-1 1 0 16,-1-3 0-16,1 3 0 0,-1-1 128 0,2 1 16 15,0 2 0-15,1-2 0 0,-2-5 112 0,1 4 32 0,0-4 0 16,-1 3 0-16,0-3-96 0,0-4-32 0,-2-1 0 0,-4 4 0 16,1 0-160-16,1 1 128 0,1-1-128 15,-1-1 128-15,-1-2-128 0,1 2 0 0,-2 1 0 0,0-2 128 16,1 0-128-16,-1 0 0 15,2 1 0-15,-2-1 0 0,1-2 256 0,-2 2-16 0,-4 0-16 0,2 0 0 16,2-3 48-16,-1 0 16 0,-3 0 0 0,3-1 0 16,-1 0-112-16,-1 0-32 0,1 0 0 0,2 0 0 15,0-1-144-15,2 1 128 0,0-1-128 0,1 0 128 16,5-2-128-16,0 3 0 0,1 0 0 0,0 0 0 16,0-1 0-16,2-1 128 0,0 0-128 0,-1-2 0 15,-2 3 0-15,-2-2 0 0,1-2 128 16,1 1-128-16,1-1 0 0,-2 3 0 0,1-1 0 15,-1-2 128-15,2-1-128 0,-9 2 0 0,3 3 0 0,13-6 0 16,-2 0 0-16,-12 3 0 0,-1-2 0 0,13-2 128 16,-3 4-128-16,-12 0 0 0,1-3 0 0,9 2 0 15,-4 1 0-15,-4 0 0 0,1 1 0 0,-8 2 0 0,-1 0 0 0,10 1 0 16,-1 1 0-16,-10 0 0 0,1 1 0 0,8-2 0 16,-1 0 0-16,-7 1 0 0,1 4 0 15,1-1 0-15,-2-3 0 0,1 2 0 0,0-1 0 0,0 3 0 16,-2 0 0-16,10-1 0 0,-1-1 0 15,-3 1 0-15,-2 2 0 0,-1-2 0 0,-4-2 0 0,1 3 128 16,-1 2-128-16,-1-2 0 0,-1 1 0 0,-1 3 128 16,1-3-128-16,1 2 0 0,0 0 128 0,-1 2-128 15,-1-4 0-15,-3 4 128 0,2-2-128 0,-3 3 0 16,1-3 0-16,-1 2 128 0,-8-10-128 0,9 10 0 16,-3 3 0-16,2 0 128 0,-3-4-128 0,-1 3 0 15,-2 1 0-15,2-1 128 0,0 0-128 0,0 2 0 16,0-1 0-16,-1 2 0 0,1-1 0 0,0 1 0 15,-1 2 128-15,0-1-128 0,1 2 0 0,-1 0 0 16,-1 1 0-16,-1 1 128 0,1 0-128 0,-2 1 0 16,0 0 0-16,0 3 128 0,0-3-128 0,0 1 0 15,2-2 0-15,-2 1 128 0,0 0-128 0,0 1 0 16,2-2 0-16,-1 0 128 0,1-1-128 0,1 1 0 16,-1-3 0-16,2 2 0 0,0-1 0 0,1-1 128 0,0-2-128 0,0 0 0 15,3 1 0-15,0-5 128 0,-1 2-128 16,1-1 0-16,1-3 128 0,0 3-128 0,-2 0 0 0,2-1 128 15,1-1-128-15,1-4 128 0,-1 2-128 0,0-3 128 16,1 1-128-16,3-2-256 0,0 0 64 0,0-2-10432 16,1-3-2112-16</inkml:trace>
  <inkml:trace contextRef="#ctx0" brushRef="#br1" timeOffset="-105692.73">27067 17386 19631 0,'-21'-2'864'0,"11"1"192"0,-2-1-848 0,-7 0-208 0,1 0 0 0,0 0 0 0,4 1 1120 0,2 1 176 16,0-2 48-16,12 2 0 16,0 0 64-16,0 0 0 0,0 0 16 0,0 0 0 0,0 0-336 0,18-5-64 15,5 1 0-15,5-2-16 0,2-3-304 0,9 0-64 16,5 0-16-16,6 1 0 0,4-1-80 0,4 0-16 15,1 0 0-15,2 0 0 0,-2 0-80 0,-1 0 0 16,-2 4-16-16,-1 3 0 0,-1 0-208 0,-5 1-32 16,-7 1-16-16,-16-1 0 0,0-2-176 0,8-2 0 15,-7 1 0-15,-7 2 0 0,-3 0-160 0,-6 2-112 16,-11 0-32-16,0 0 0 16,0 0-1872-16,0 0-384 0,0 0-80 0,-7 9-11824 0</inkml:trace>
  <inkml:trace contextRef="#ctx0" brushRef="#br1" timeOffset="-105456.88">27568 17361 28559 0,'0'0'2544'0,"0"0"-2032"16,0 0-512-16,0 0 0 0,-5 8 128 0,1 4-128 16,-1 5 0-16,0-1 144 0,-5 2 704 0,1 2 144 15,-2 5 32-15,-1 4 0 0,1 1-160 0,1 8-32 0,-1 2 0 0,1-1 0 16,1 3-320-16,0 4-64 15,2 4 0-15,-2-2-16 0,-1 1-240 0,1 1-32 0,0-4-16 0,0 3 0 16,0 2-144-16,0 0 160 0,-1-6-160 0,4-15 160 0,-2 2-160 16,-3 11 128-16,-1-5-128 0,6-11 128 15,-2-2-128-15,-2 12 0 0,-1-8 0 0,4-11-176 16,0 0-1232-16,-4 4-240 0,1-7-48 0,-1-2-8480 16,-2-8-1680-16</inkml:trace>
  <inkml:trace contextRef="#ctx0" brushRef="#br1" timeOffset="-105260.27">26855 18424 28559 0,'0'0'2544'0,"-4"-4"-2032"16,4 4-512-16,0 0 0 0,0 0 864 0,0 0 80 15,14 1 16-15,-1 2 0 0,5 0 288 0,12 4 64 16,3-3 16-16,5-2 0 0,6 1-240 0,-11-1-64 16,10 1 0-16,26 1 0 0,-3-2-256 0,0 1-64 15,-5-1-16-15,1-1 0 0,-2-2-304 0,-4 0-64 16,-4 0-16-16,-3 1 0 0,-2-2-304 0,-6 1 0 0,-5-1 0 0,-5-2-144 31,-4 1-1280-31,-4 1-256 0,-4-2-48 0,-5 3-16016 0</inkml:trace>
  <inkml:trace contextRef="#ctx0" brushRef="#br4" timeOffset="-101518.29">28239 17522 13823 0,'0'0'1216'0,"0"0"-960"0,0 0-256 0,0 0 0 15,0 0 1280-15,0 0 224 0,0 0 32 0,8 4 16 16,0-1-160-16,-1 2-48 0,1 2 0 0,1 1 0 0,2 3-192 0,3 3-32 16,0 2-16-16,1 4 0 15,3 2-320-15,1 1-64 0,3 6-16 0,8 9 0 0,0-4-336 0,-4-3-80 16,-2 1-16-16,2-1 0 0,1 2-272 0,-3-5 160 16,-4 0-160-16,-2-2 128 0,-2-3-128 0,1-3 0 15,-2 0 0-15,-1-2 128 0,-2-1-128 16,0-5 0-16,-3 1 144 0,-1-2-144 0,-8-11-176 0,0 0-96 15,6 12-32-15,-6-12-13728 16</inkml:trace>
  <inkml:trace contextRef="#ctx0" brushRef="#br4" timeOffset="-101284.41">28658 17557 28559 0,'0'0'2544'0,"0"0"-2032"16,0 0-512-16,0 0 0 0,-6 6 864 0,-1 5 80 16,-3 1 16-16,-9 12 0 0,-4 0 208 0,0 2 48 15,0 3 16-15,6-8 0 0,-2 2-368 0,-1 4-80 16,-2-3-16-16,-1 4 0 0,-1-4-256 0,-9 12-48 16,3-4-16-16,2-2 0 0,0-7-240 0,2 0-48 0,4 1-16 0,4-2 0 15,3-3-144-15,2-1 0 0,4-2 0 0,3-2 0 31,3-2-1072-31,4 0-192 0,3 2-32 0,5-2-10160 0,4-3-2016 0</inkml:trace>
  <inkml:trace contextRef="#ctx0" brushRef="#br4" timeOffset="-99794.88">28558 17563 15487 0,'0'0'688'0,"0"-4"144"0,0 4-672 0,0 0-160 0,0 0 0 0,0 0 0 16,3-9 1216-16,-3 9 224 0,0 0 32 0,0 0 16 16,0 0-384-16,0 0-80 0,0 0 0 0,0 0-16 0,0 0-128 0,0 0-32 15,0 0 0-15,0 0 0 0,0 0 32 0,0 0 0 16,0 0 0-16,-6 13 0 0,-1 0-96 0,0 6-16 16,-1 2 0-16,-2 5 0 0,0 2 0 0,-2 2 0 15,-2 2 0-15,0 2 0 0,-2 1-128 16,-1-1-48-16,-1-2 0 0,-1 1 0 0,0-1-128 0,0-2-16 15,0 2-16-15,1-4 0 0,-5-4-32 0,3-2 0 16,2-2 0-16,2-1 0 0,-1 0-16 0,5-4 0 16,1-1 0-16,1-1 0 0,3-5 0 0,1 1-16 15,6-9 0-15,0 0 0 0,0 0 16 0,0 0 16 16,0 0 0-16,12-14 0 0,-1-4-80 0,3 0 0 0,3 0-16 0,2-2 0 16,3-2-128-16,2-2-32 0,-1 0 0 0,1-4 0 15,0 0-144-15,1 0 0 0,1 4 144 16,-1-4-144-16,1 1 0 0,-1-2 128 0,5 5-128 15,0-3 0-15,1 3 0 0,-1 0 0 0,-1 0 0 0,-1 2 0 16,-1 2 0-16,-3 2 0 0,-3 0 0 0,0 4 0 16,-6 2 0-16,-1 0 0 0,-1-1 0 0,-2 6 0 15,-5-2 0-15,-2 2 144 0,-1-1-144 0,-3 8 0 16,0-7 0-16,-4-2 0 0,-2 4 0 0,-2 1 0 31,-1 1-1088-31,0-2-128 0,-1 1-32 0,0 0 0 16,0 1-1440-16,0 1-272 0,-1-1-64 0,2-1-12976 0</inkml:trace>
  <inkml:trace contextRef="#ctx0" brushRef="#br5" timeOffset="-96110.63">28602 17529 9215 0,'10'-18'400'0,"-4"8"96"0,2 0-496 0,-1-4 0 0,2 0 0 0,1 3 0 0,-1-3 3232 0,-1 6 544 15,-3-1 128-15,0 2 0 0,1-3-2112 16,-6 10-416-16,0 0-96 0,0 0 0 0,0 0-176 16,0 0-16-16,0 0-16 0,-12 3 0 0,-1 6-144 0,-1 1-32 15,-4 4 0-15,0 4 0 0,1 2-240 0,-4 5-48 16,-2-1-16-16,1 7 0 0,0-2-224 0,-1 2-48 16,-1 0-16-16,1-1 0 0,-4 0-112 0,3 1-32 15,0-5 0-15,0 0 0 0,-2-5-160 0,1 2 0 16,1-1 0-16,0 0 0 0,5-3 0 0,2-3 0 15,3-2 0-15,4-2 0 16,1-2-336-16,9-10-160 0,0 0-16 0,0 0-10688 16,0 0-2112-16</inkml:trace>
  <inkml:trace contextRef="#ctx0" brushRef="#br5" timeOffset="-95892.15">28089 17578 30399 0,'-16'-10'2704'0,"7"5"-2160"0,9 5-544 0,0 0 0 16,0 0 624-16,0 0 16 0,0 0 0 0,0 0 0 15,11 4-128-15,5 3-32 0,6 1 0 0,4 4 0 16,6-2 32-16,6 4 0 0,5 2 0 0,4 2 0 16,1-3-208-16,-3 1-48 0,-2-4 0 0,-1 3 0 15,0 3-256-15,-3-1 128 0,-1-1-128 0,-6 2 0 16,0-1 0-16,-4 0 0 0,-4-1 0 0,-1-2 0 15,-3-3-208-15,1 2-160 0,-6 1-16 0,-2-3-10448 16,-3 1-2096-16</inkml:trace>
  <inkml:trace contextRef="#ctx0" brushRef="#br5" timeOffset="-95358.24">31079 17388 16575 0,'-1'-7'1472'0,"1"-2"-1168"0,0 9-304 0,1-7 0 0,-4-2 2096 0,3 9 352 16,-5-8 80-16,5 8 16 0,-7-9-1120 16,-2 6-208-16,-3 0-64 0,2 2 0 0,-2 2-256 0,-1 2-64 15,-5-1-16-15,0 8 0 0,-5 3 16 0,-1 3 0 16,-1 5 0-16,-1 0 0 0,3 1-224 0,-1 5-32 16,-1 1-16-16,1 3 0 0,1 5-64 0,-1-2-16 15,0 1 0-15,2-1 0 0,2-4-288 0,2 2-64 16,0 0-128-16,1-1 192 0,4-6-192 0,-3 2 0 15,5-3 128-15,-1-1-128 0,1-2 0 0,-1 0 0 16,0-6 0-16,2-1 0 0,-1-1-192 0,3-1-96 16,-1-2-16-16,0-1 0 15,0-5-2176-15,9-4-432 0,-10 0-96 0</inkml:trace>
  <inkml:trace contextRef="#ctx0" brushRef="#br5" timeOffset="-95100.24">30285 17515 33167 0,'-3'-9'1472'0,"3"9"304"0,0 0-1424 0,0 0-352 0,14 4 0 0,3 7 0 16,2-2 496-16,3 6 16 0,4 6 16 0,3 1 0 15,3 5 176-15,2-1 48 0,1 0 0 0,0 0 0 16,2 2-160-16,0-2-16 0,1 4-16 0,-1-5 0 15,0 2-240-15,-2-2-64 0,0 1 0 0,-2-5 0 16,0-2-48-16,-3-2-16 0,-1-3 0 0,-2-3 0 0,-4 1-192 0,-1-2 0 16,-3-3 0-16,-1 1 0 0,-2 0-144 0,-2-3-32 15,-1 0 0-15,-3 1-11968 16,-10-6-2384-16</inkml:trace>
  <inkml:trace contextRef="#ctx0" brushRef="#br2" timeOffset="-88960.45">15517 13344 8287 0,'0'0'736'0,"0"0"-592"0,-5-5-144 0,5 5 0 16,-9-5 640-16,0 4 112 0,-1-3 16 0,-2 3 0 15,3 1 480-15,-1 0 96 0,0 1 32 0,-2-1 0 16,0 0-96-16,-1 0-32 0,4 0 0 0,-1 0 0 16,0-1-208-16,0 1-32 0,-1 0-16 0,0 0 0 15,-2 0-48-15,2 1-16 0,-1-1 0 0,1 3 0 16,-2-1 0-16,2 3 0 0,1 0 0 0,10-5 0 16,-8 3-320-16,8-3-64 0,0 0-16 0,0 0 0 15,8 6-144-15,3-1-16 0,4-5-16 0,6 0 0 16,4-1 32-16,6-3 0 0,3 0 0 0,5 1 0 15,6-1 0-15,4-3 16 0,6 2 0 0,2 2 0 0,2-3-176 16,0 0-32-16,0 1-16 0,3 0 0 0,-1-4-176 0,5 1 192 16,2-4-192-16,0 3 192 0,1-1-64 0,-2 2-128 15,-3-3 192-15,1-1-64 0,-3 2-128 0,0 0 192 16,3 5-192-16,-1 0 192 0,-2-4-192 0,-4 2 128 16,-3-2-128-16,-3 3 128 0,-3 0-128 0,-6-2 128 15,-5 3-128-15,-5 1 128 0,-5 3-128 0,-5-2 0 16,-4 2 144-16,-5 1-144 0,-4 4 144 0,-10-4-144 15,0 0 192-15,0 0-192 0,-9 5 240 0,-4-1-64 16,-6 1-16-16,-4 1 0 0,-2-1 48 0,-5 3 16 16,-6 1 0-16,-3 0 0 0,-5 0-64 0,-3 2-16 15,-1-2 0-15,-4 2 0 0,-2-2-16 0,0 4-128 0,-2-3 192 16,-1 2-64-16,1-1 0 0,-4-2 0 0,-4 1 0 0,1-2 0 16,-1 3-128-16,5-3 192 0,4 1-192 15,9-3 192-15,6 2-192 0,4-3 128 0,5-3-128 16,7 4 128-16,5 1-128 0,5-3 128 0,5 0-128 0,9-4 128 15,0 0-128-15,0 0 0 0,14 0 0 0,8-3 0 16,7-1 0-16,8-4 0 0,6 0 0 0,9-4 0 16,6 1 0-16,4-2 0 0,4 1 0 0,1-1 0 15,1 0 0-15,-1-2 0 0,0 0 0 0,3-1 0 16,0 2 0-16,0 3 0 0,-2-4 0 0,-4 3 0 16,-1 0 0-16,-5 0 0 0,-5 3 0 0,-4 0 0 15,-6 3 128-15,-7-2-128 0,-10 3 0 0,-7 1 128 16,-6-1-128-16,-13 5 128 0,0 0-128 0,0 0 128 15,-13-3 16-15,-8 1 0 0,-10 4 0 0,-9 0 0 16,-7 1 16-16,-8 3 0 0,-7 0 0 0,-7 3 0 0,-2-1-160 0,-4 2 160 16,-4-4-160-16,0 1 160 0,5 2-160 0,2-2 0 15,2 3 144-15,4-3-144 0,5-1 0 0,4 1 144 16,1-1-144-16,4 3 0 0,5-4 128 0,5 0-128 16,5 0 0-16,8-2 0 0,6-1 0 0,6-1 0 15,7-1 0-15,10 0 0 0,0 0 0 0,0 0 0 16,13-3 0-16,10-5 0 0,6 0 0 0,9-2 0 15,8 1 0-15,8-1 0 0,7 2 0 0,6-4-176 16,1-2 176-16,3 1-160 0,1 0 160 0,-1 2 0 16,2-1 128-16,1 1-128 0,0 3 0 0,-2-3 0 15,-2 0-160-15,-4 2 160 0,-5-2 0 0,-7 6 0 0,-7 2 128 16,-8 0-128-16,-7-1 0 0,-10 3 0 16,-7 0 0-16,-15 1-160 0,0 0 160 0,-10 2-160 0,-11 2 160 15,-10-1-160-15,-11 3 160 0,-11 4 0 0,-10-1 0 0,-8 5 0 16,-9-1 0-16,-5-2 0 0,-4 1 0 15,-3 2 0-15,-1-3 0 0,-2 0 0 0,-2 1 0 0,1-5 0 16,0 4 208-16,6-4-16 0,2 2-16 0,7-2 0 16,5-2 16-16,8-2 0 0,7 2 0 0,11-2 0 15,9-2-192-15,9 1 160 0,8-2-160 0,10-2 160 16,14 2-160-16,0 0 128 0,13-9-128 0,11 1 128 16,10-6-128-16,12 3 0 0,7 0 0 0,11-1 0 15,8 1 0-15,8-3 0 0,6-2 0 0,4-1-176 16,3 4 176-16,1 2 0 0,-2-2 0 0,-1-1 0 15,-4 4 0-15,-4-1 0 0,-4 4 0 0,-5-2 0 16,-7 2 0-16,-6-5 0 0,-6 1 0 0,-10 2 0 16,-8 4 0-16,-6-2 0 0,-8 2 0 0,-6 3 0 15,-4-1-800 1,-13 3-80-16,0 0-16 0,0 0 0 0,-10 7-2560 0,-7 4-512 16</inkml:trace>
  <inkml:trace contextRef="#ctx0" brushRef="#br2" timeOffset="-88342.54">15917 13761 16127 0,'0'0'704'0,"0"0"160"0,0 0-688 0,0 0-176 15,0 0 0-15,0 0 0 0,0 0 912 0,0 0 160 16,0 0 16-16,0 0 16 0,9-6 48 0,1-3 0 16,2 1 0-16,0 2 0 0,1-2 0 0,5 2 16 15,2-3 0-15,3 2 0 0,2 0-400 0,3-2-96 0,4 3-16 0,2-4 0 16,-2 1-288-16,1-1-64 0,-1 1-16 0,-1-1 0 15,-5 3-144-15,0-3-16 0,-2 2-128 0,-4 2 192 16,-2 2-192-16,-3 3 0 0,0 0 0 0,-1-1 0 16,-5 1 0-16,-9 1-192 0,11 3 16 0,-4 1 0 31,-7-4-2128-31,0 0-448 0,0 0-64 0,-6 21-32 0</inkml:trace>
  <inkml:trace contextRef="#ctx0" brushRef="#br2" timeOffset="-88091.29">16320 13668 22111 0,'0'0'1968'0,"0"0"-1584"0,0 0-384 0,0 0 0 15,0 0 640-15,0 0 64 0,0 0 0 0,0 0 0 16,0 0-176-16,0 13-16 0,0-13-16 0,1 17 0 16,-1 1 144-16,-1 1 48 0,0 0 0 0,-1 0 0 0,1 2 112 0,0 3 32 15,-2 2 0-15,1-3 0 0,-1-2-256 0,1 1-64 16,0-3 0-16,0 0 0 0,-1 0-224 0,2 0-48 15,-1-1-16-15,2 0 0 0,0 0-96 0,-2-2 0 16,2 1-128-16,2-5 192 0,1 2-192 0,1 0 0 16,-1 2 0-16,1-5 0 15,-2-1-1216-15,2 3-320 0,-2-3-80 0,-2-10-12320 0</inkml:trace>
  <inkml:trace contextRef="#ctx0" brushRef="#br2" timeOffset="-87900.14">15984 14176 32303 0,'0'0'1424'0,"13"-2"304"0,1-3-1376 0,4 1-352 0,2 1 0 0,4-2 0 16,3 6 144-16,5-1-144 0,3-1 192 0,2-1-192 16,0 0 256-16,1-1-64 0,-2 2-16 0,-1-4 0 15,1-3 0-15,-3 3 0 0,0 3 0 0,-1 0 0 16,-3-3-176-16,-2 3 128 0,-2-1-128 0,-1 3 128 31,-3 3-1360-31,-2-2-288 0,-1 0-48 0</inkml:trace>
  <inkml:trace contextRef="#ctx0" brushRef="#br2" timeOffset="-86592.82">16540 13745 11055 0,'0'0'976'0,"0"0"-784"0,0 0-192 0,0 0 0 16,0 0 1472-16,0 0 240 0,0 0 48 0,1 14 16 15,0 0-1136-15,1 0-208 0,-1-2-48 0,2 2-16 16,-1 0-368-16,1 3 0 0,-1-2 0 0,3 0 0 16,2-2 0-16,0 1 0 0,0 0 0 0,4-4 0 15,-1 2 0-15,3 0 0 0,0 0 0 0,2 2 176 0,3 1 224 16,-1-1 48-16,1-4 16 0,1 4 0 0,3 7-64 0,2-5-16 15,0-3 0-15,2 1 0 16,0-3-176-16,2 2-32 0,0 0-16 0,3-4 0 0,3-1-160 0,-1 1 160 16,3 3-160-16,2 0 160 0,1-3-32 0,6 2 0 15,4-4 0-15,3 3 0 0,3-2-128 0,-2 2 192 16,0-2-192-16,0 3 192 0,2-2-192 0,3 3 0 16,4-6 144-16,6 3-144 0,5-3 128 0,-1 4-128 15,0-1 128-15,2 0-128 0,0-5 0 0,6 1 144 0,6 1-144 16,4 1 0-16,2-2 224 0,-1 2-64 0,5-2-16 0,3 3 0 15,5 1-16-15,2-3-128 0,-5 3 192 0,5-2-64 16,2 3-128-16,4-4 0 0,1 2 144 16,0 1-144-16,0-2 0 0,3 2 128 0,1-4-128 0,1 4 0 15,0-1 128-15,4 2-128 0,4-4 160 16,-3 3-160-16,-3 3 0 0,4 2 0 0,5-2 0 0,-2 0 0 16,-5-2 160-16,4-1-16 0,5 2 0 0,0 2 0 15,-2-5-144-15,5 1 0 0,2-3 0 0,-3 5 0 16,-3 1 0-16,3 0 0 0,6 1 0 0,-4-1 0 15,-6 3 0-15,5 0 0 0,3-2 0 0,-1-2 0 16,-3-1 0-16,2 1 0 0,2 0 0 0,1 2 0 16,-3-3 0-16,-1 3 0 0,1 2 0 0,-2-2 0 15,-3-3 128-15,1 2-128 0,-1-3 0 0,1 2 128 16,-4-1-128-16,2 0 160 0,0 3-160 0,-5-3 160 0,-4 0-160 16,2 3 0-16,4-3 0 0,-6 1 0 0,-6-3 0 0,1 2 0 15,5 0 0-15,-5 2 0 0,-3 0 0 0,3 2 0 16,-1 0 0-16,-1 0 0 0,-3 0 0 15,-2 3 0-15,-4-1 0 0,4 0 0 0,1-5 0 0,-3 0 0 16,-8 2 0-16,-1-1 0 0,4 0 0 0,-5 2 0 16,-3-5 0-16,-5 3 0 0,-4 0 0 0,-2-1 0 15,1 1 0-15,0-2 0 0,-1 1 0 0,-3 1 0 16,-8 0 0-16,1 0 0 0,-1 2 128 0,0-1-128 16,1-4 0-16,0 5 128 0,-4-1-128 0,-3-2 128 15,-5 1-128-15,-3-2 128 0,-1 1-128 0,-3 2 0 16,-2-3-192-16,0 2 192 0,0-1 0 0,-3-1 0 0,-3 3 0 0,-2-3 0 15,-5-1 0-15,-1 4 0 0,-3 1 0 0,-1-2 0 16,-1 2 0-16,0-1 0 0,-1 0 0 0,-3 2 0 16,-1 2 0-16,-1-4 0 0,-2 1 0 0,0-1 0 15,0 4 0-15,-2-1 0 0,-2 1 0 0,-1-2 0 16,-1-1 0-16,-2 0 0 0,1 1 0 0,-2-1 0 16,-1 0 0-16,-1 1 0 0,-3-2 0 0,-1 0 0 15,-3 2 128-15,-1 0-128 0,-1 2 0 0,-1 1 128 16,-3-1 32-16,-2 1 0 0,1 1 0 0,1 2 0 15,-1-4-160-15,-3 4 192 0,-2 2-192 0,1 0 192 16,0-2-192-16,-1 2 0 0,1-3 144 0,0 3-144 16,-1-1 0-16,2-2 128 0,-1 2-128 0,0 2 0 15,1-1 0-15,-2 0 0 0,-1-2 0 0,1 2 128 0,0-4-128 16,-2 2 0-16,-1 0 0 0,0 2 128 0,0 1-128 16,4-2 176-16,1-1-176 0,2 0 192 0,-2-1-192 0,4-2 0 15,3-2 0-15,-1 1 0 0,1 0 0 16,1-1 128-16,-1 2-128 0,4-4 0 15,-2 0 0-15,1-186 0 0,-1 365 128 0,0-185-128 0,0 1 0 0,1-3 0 16,-6-6 0-16,5 9 0 0,0-1 0 0,-5-8 0 16,0 0 0-16,0 0 128 0,0 0-128 0,2 11 0 15,-2-11 0-15,0 0 0 0,0 0 0 0,0 0-272 16,-1 5 32-16,1-5-8320 16,0 0-1664-16</inkml:trace>
  <inkml:trace contextRef="#ctx0" brushRef="#br2" timeOffset="-86228.19">29432 16699 21183 0,'-13'2'944'0,"13"-2"192"0,-10 4-912 0,0 1-224 0,-1 4 0 0,3 0 0 16,1 2 880-16,1 0 128 0,-1 1 16 0,4 5 16 16,1 1-672-16,2-1-144 0,0 1-32 0,3 0 0 15,1-2 64-15,1 2 16 0,1 0 0 0,1 0 0 16,-1 0-16-16,1-1 0 0,2-3 0 0,0-2 0 16,-1-2-48-16,3-2-16 0,2-2 0 0,1-2 0 0,1-4 400 0,-1 0 80 15,3-4 16-15,1-4 0 16,-1 0-112-16,2-5 0 0,1-2-16 0,-1 1 0 0,2-4-208 0,0-1-32 15,-2-3-16-15,1 0 0 0,0 1-144 0,-2-5-32 16,-3 1 0-16,1 2 0 0,-1-1-128 0,0 5 0 16,-5 2 0-16,0 6-176 15,-2 1-432-15,0 6-96 0,-8 4 0 0,0 0-8960 16,0 0-1776-16</inkml:trace>
  <inkml:trace contextRef="#ctx0" brushRef="#br2" timeOffset="-85852.92">29212 17315 18431 0,'0'0'1632'0,"-8"-1"-1312"0,8 1-320 0,0 0 0 15,-10-1 1264-15,10 1 176 0,0 0 32 0,0 0 16 16,0 0-272-16,0 0-64 0,10 2-16 0,4 2 0 16,4 1-368-16,3-4-80 0,4-1-16 0,3-1 0 15,2 1-64-15,1-2-16 0,-1 2 0 0,1-3 0 16,-3 0 0-16,0 1 0 0,-3 1 0 0,-1-2 0 0,-2-1-80 0,-1 2-32 15,2 0 0-15,-1 2 0 0,-3 0-288 0,-1 2-64 16,-2 2-128-16,-1-1 192 16,1-1-192-16,-2 1 0 0,-4 1 0 0,-2 3 0 15,-8-7-1152-15,0 0-192 0,6 10-16 16,-5 1-8656-16,-1-11-1728 0</inkml:trace>
  <inkml:trace contextRef="#ctx0" brushRef="#br2" timeOffset="-85562.63">29420 17447 28559 0,'0'0'2544'0,"0"0"-2032"0,0 0-512 0,0 0 0 16,0 0 384-16,0 14 0 0,-1-1-16 0,1 4 0 16,0 0 528-16,0 2 128 0,-3 2 0 0,3 3 16 15,0 3-288-15,-1-1-64 0,-1 5-16 0,-1-1 0 16,0-3-304-16,1 1-64 0,-4 2-16 0,3-4 0 15,-1-1-80-15,-1 2-16 0,-2-2 0 0,0 2 0 16,1-4-32-16,-1 2-16 0,0 0 0 0,-1-4 0 16,1 0-144-16,-1-2 192 0,2-2-192 0,-1-1 192 15,0-2-192-15,-1-3-176 0,2-2 48 0,-1 1 0 16,2-4-512 0,5-6-112-16,0 0-16 0,0 0 0 0,0 0-1600 0,-7-1-320 0,7 1-64 0,-7-1-6080 15,1-7-1216-15</inkml:trace>
  <inkml:trace contextRef="#ctx0" brushRef="#br2" timeOffset="-85336.88">28903 18209 19343 0,'0'0'848'0,"-5"9"192"0,0-3-832 0,5-6-208 16,0 0 0-16,2 13 0 0,6-2 1840 0,2 1 320 16,3-6 64-16,3 2 16 0,3-5-704 0,3 2-144 15,1-1-32-15,3 0 0 0,5-3-144 0,1 3-16 16,3-1-16-16,6 2 0 0,1 0-64 0,2 0-16 15,-2-1 0-15,2 1 0 0,-1-1-272 0,-4-2-48 16,-3-1-16-16,-3 2 0 0,-1-3-400 0,-1 1-96 16,1 1-16-16,0-1 0 0,-1-1-256 0,-2 1 0 0,-1 0 0 0,-3 1 0 31,-3 1-1584-31,-2 0-272 0,-1-2-48 0</inkml:trace>
  <inkml:trace contextRef="#ctx0" brushRef="#br0" timeOffset="-81230.63">15391 12385 8287 0,'0'0'368'0,"0"0"80"0,0 0-448 0,-3-8 0 0,3 8 0 0,0-10 0 0,0 10 1152 0,2-8 128 15,-2 8 48-15,0-11 0 0,0 11-368 0,0-9-80 16,-2-1-16-16,1 3 0 0,-2-3 0 0,0 4 0 16,-2-4 0-16,-2 3 0 0,1-3 160 0,-3 1 48 15,-1-6 0-15,-2 4 0 0,0 0-144 0,-2 0-32 16,-2 3 0-16,-1-1 0 0,-6-1-112 0,0 0-16 16,0 3-16-16,-1-2 0 0,-3 4-208 0,0-1-32 15,1 0-16-15,-1 4 0 0,0 0-176 0,1 4-16 16,-2 0-16-16,-2 4 0 0,0 0-80 0,2 1-16 0,1 3 0 15,1 4 0-15,-1-4 112 0,-1 6 16 16,-1 2 0-16,1 2 0 0,2 4-128 0,2 0 0 0,0 3-16 0,2 3 0 16,2 3-176-16,1 4 0 0,1 4 0 15,3 3 0-15,2-2 0 0,4 2 0 0,4-2 0 16,1-2 0-16,4 3 0 0,4-2 128 0,0-4-128 0,5 0 0 16,1-3 0-16,4-2 0 0,0-5 128 0,5 2-128 15,1-2 0-15,3-2 128 0,1-6-128 0,2-2 128 16,-1-5 48-16,2 2 0 0,-2-2 0 0,3-7 0 15,2-1-16-15,0 1 0 0,1-3 0 0,0-3 0 16,2-4 80-16,2 0 16 0,-1-2 0 0,3-4 0 16,1 2 48-16,2-6 16 0,-2-6 0 0,0-3 0 15,-3-1-64-15,0-2 0 0,-4 1 0 0,0-5 0 16,-2-2 48-16,-3-1 0 0,-5-2 0 0,-2-2 0 16,-2-4 80-16,-4 1 0 0,-5-3 16 0,-2 3 0 15,-4 6 16-15,-3-1 0 0,-4 0 0 0,-2 3 0 0,-2 9-176 0,-2-1-48 16,-4 2 0-16,-3 4 0 0,-2 4-192 0,1 2 0 15,0 3 0-15,-2-2 0 16,1 6-432-16,-2-2-16 0,-3 6-16 16,1 2 0-16,0 5-2096 0,2 1-400 0,0 1-96 0</inkml:trace>
  <inkml:trace contextRef="#ctx0" brushRef="#br0" timeOffset="-80338.06">13049 13231 10815 0,'0'0'480'0,"0"0"96"16,0 0-448-16,0 0-128 0,0 0 0 0,0 0 0 0,0 0 976 0,0 0 176 16,5-11 48-16,2 4 0 0,-7 7 80 0,6-7 0 15,3 0 16-15,2 0 0 0,1 2-96 0,1 0-32 16,2-3 0-16,3-1 0 0,-1-1-224 0,3 0-48 15,0-5-16-15,4 2 0 0,0-1-208 0,2 2-32 16,0-4-16-16,2 2 0 0,0 2-336 0,0 2-64 16,-1-1-16-16,-2 3 0 0,-2-1-208 0,-1 4 0 15,-2 1 128-15,-2 2-128 16,-5 1-1744-16,-13 1-400 0</inkml:trace>
  <inkml:trace contextRef="#ctx0" brushRef="#br0" timeOffset="-80015.02">13286 13112 24703 0,'-8'-9'1088'0,"8"9"240"0,0 0-1072 0,0 0-256 0,0 0 0 0,0 0 0 15,0 0 192-15,0 0-32 0,0 0 0 0,0 0 0 0,0 0 256 0,0 0 48 16,0 0 16-16,-2 11 0 0,-1 3-96 15,3 0-32-15,0-2 0 0,4 2 0 0,0 1-32 0,0 3 0 16,-1 1 0-16,0 1 0 0,2 0-128 0,-1 2-16 16,1 1-16-16,-1-1 0 0,-2-1-160 0,1 2 192 15,-2 0-192-15,-1-1 192 0,-1-1-192 0,1-1 0 16,-2 1 144-16,2 0-144 0,2 0 0 0,-2-2 0 16,0-1 0-16,0-4 128 0,0-3-128 0,1 3 0 15,0-1 128-15,2-4-128 0,-3-9 0 0,0 0 0 16,2 12-192-16,-2-12 64 15,2 9-1760-15,-2-9-352 0,0 0-64 0</inkml:trace>
  <inkml:trace contextRef="#ctx0" brushRef="#br0" timeOffset="-79743.28">13065 13722 11967 0,'-12'-3'528'0,"12"3"112"0,0 0-512 0,0 0-128 0,0 0 0 0,0 0 0 16,0 0 2256-16,0 0 432 0,0 0 64 0,0 0 32 16,9-9-1248-16,1 3-240 0,2 1-48 0,2-3-16 15,0 1-128-15,1-3-16 0,3 1-16 0,-1-3 0 16,0 2-192-16,2-1-48 0,3-2 0 0,2 1 0 16,3-2-224-16,-2-1-48 0,0 1-16 0,2 0 0 15,0 0-112-15,-1 0-32 0,1 2 0 0,0 1 0 16,0 0-160-16,-3 1-48 0,-4 1 0 0,-1 3 0 15,-1-1-192-15,-4 3 0 0,-3 2 128 0,-1-1-128 0,-10 3 0 16,11 0 0-16,-11 0 0 0,10 3-160 16,-10-3-1184-16,0 0-256 15,10 6-32-15,-2 4-13280 0</inkml:trace>
  <inkml:trace contextRef="#ctx0" brushRef="#br0" timeOffset="-78646.56">31186 17197 11055 0,'-7'-4'976'0,"1"0"-784"0,1 2-192 0,5 2 0 15,0 0 1216-15,0 0 192 0,0 0 32 0,0 0 16 16,0 0-512-16,0 0-112 0,0 0 0 0,0 0-16 15,0 0 80-15,0 0 32 0,11-1 0 0,3-1 0 16,2 0 240-16,3-2 48 0,2-1 16 0,3 2 0 16,2 2-224-16,3 1-48 0,3-3-16 0,2 1 0 15,2-1-112-15,-2 2-32 0,-1 0 0 0,-1-2 0 16,-2-2-256-16,-2 3-48 0,-2-1-16 0,-3 1 0 16,-3-1-176-16,-1 2-48 0,-2-3 0 0,-2 3 0 15,-5-1-128-15,0 2-128 0,-10 0 144 0,0 0-144 16,0 0 0-16,0 0 0 0,0 0 0 0,0 0 0 15,0 0-2016-15,0 0-288 0,0 0-64 16,0 0-6864-16,0 0-1376 0</inkml:trace>
  <inkml:trace contextRef="#ctx0" brushRef="#br0" timeOffset="-78387.43">31554 17217 5519 0,'0'0'240'0,"0"0"64"16,-10 3-304-16,10-3 0 0,-9 2 0 0,9-2 0 0,-9 3 3328 0,9-3 592 15,-6 6 128-15,6-6 32 0,-9 9-2112 0,2-2-432 16,0 3-64-16,0 0-32 0,-2 3-208 0,0 2-32 16,-1 1-16-16,-1 2 0 0,0 1-352 0,0 7-80 15,-1 2-16-15,2 5 0 0,0 2-352 0,1 1-80 16,1-1-16-16,1 4 0 0,-1-3-288 0,0 0 160 0,-2 1-160 0,3-2 128 16,-1 1-128-16,-1 0 0 0,-2-1 0 15,3-2 0-15,-2 0 0 0,2-3 0 0,-2-1 0 16,1-4 0-16,-1 1-224 0,2-5-80 0,-1 0-16 0,2-2 0 31,-3-3-704-31,3-1-160 0,0-3-32 0,0-2-11968 0</inkml:trace>
  <inkml:trace contextRef="#ctx0" brushRef="#br0" timeOffset="-78123.44">30793 18206 21183 0,'0'0'1888'0,"0"0"-1504"0,0 0-384 0,0 0 0 0,0 0 2016 0,5 9 336 15,1 1 64-15,5 0 16 0,3-3-1472 16,3-1-272-16,5 3-64 0,5-4-16 0,3 0 32 0,2 0 0 16,0-3 0-16,1-2 0 0,-1-2-64 0,-1 0-16 15,1-1 0-15,0-1 0 0,1 1-96 0,1-3-16 16,1 1 0-16,-4 2 0 0,-1-1-128 0,1-1-48 15,0-2 0-15,-2 4 0 0,-6 0-272 0,1 3 160 16,-2-4-160-16,-2 2 128 16,-3-1-1040-16,-1 3-224 0,-4 0-32 0,-2 3-9760 15,-10-3-1936-15</inkml:trace>
  <inkml:trace contextRef="#ctx0" brushRef="#br5" timeOffset="-73001.8">32640 17547 18431 0,'0'0'816'0,"0"0"160"0,0 0-784 0,0 0-192 0,0 0 0 0,0 0 0 15,0 0 448-15,0 0 32 0,1 11 16 0,-1-1 0 16,-2 3-64-16,-2 1-16 0,-1-1 0 0,0 3 0 15,-3 3 112-15,0 4 32 0,-3 0 0 0,-3 4 0 0,-1 1 80 0,-4 1 0 16,-4-5 16-16,-3 4 0 0,-4-4-48 0,-6 7-16 16,-4-1 0-16,17-6 0 0,-5 5-112 15,-4 6-32-15,-1-1 0 0,-5 3 0 0,-2 1 64 16,-2 3 0-16,-2-3 0 0,-39 33 0 0,13-14 144 0,8-3 48 16,5-2 0-16,1-4 0 0,3-3-112 0,-1-2-16 15,1 0 0-15,1-1 0 0,-2 2-64 0,2-4 0 16,-1-3-16-16,1 2 0 0,-2 6-16 0,2-2 0 15,1 3 0-15,-1-2 0 0,-1 6-80 0,-2 2-16 16,-2 1 0-16,2-1 0 0,-2-4-176 0,1 2-32 16,3 1-16-16,3-2 0 0,6-4-160 0,1 1 160 15,3-3-160-15,2-1 160 0,1-3-160 0,2-4 128 16,-1-2-128-16,3-4 128 0,1-4 0 0,3-2 0 0,0-4 0 0,2-1 0 16,2 1 32-16,2 0 0 0,2-2 0 0,0-2 0 15,0-1-160-15,6-5 160 0,2 2-160 0,3-2 160 16,3 0-160-16,7-9 0 0,-8 4 0 0,8-4 0 31,0 0-320-31,0 0-80 0,-4-3-32 0,2-6 0 16,3 1-2832-16,1-4-576 0</inkml:trace>
  <inkml:trace contextRef="#ctx0" brushRef="#br5" timeOffset="-71038.4">30932 19936 17103 0,'0'0'752'0,"0"0"160"0,0 0-720 0,0 0-192 0,0 0 0 0,0 0 0 16,-7 6 896-16,7-6 128 0,-9 6 48 0,9-6 0 16,-10 5 80-16,1-3 0 0,-1 1 16 0,1-3 0 15,0 0-16-15,9 0-16 0,-9 0 0 0,-1 0 0 16,0 0-112-16,10 0 0 0,-9-3-16 0,9 3 0 15,-9-1-112-15,9 1-32 0,-7-6 0 0,7 6 0 16,0 0-208-16,-5-8-32 0,5 8-16 0,-2-10 0 16,4 0-160-16,1-3-16 0,2 0-16 0,3 0 0 0,2-2 48 0,3 0 16 15,-2-3 0-15,6 3 0 0,2 0-240 16,0-1-48-16,0 0-16 0,0 1 0 0,0-2-16 0,3 2 0 16,-2-3 0-16,-1 2 0 0,-1-2-160 0,1 0 128 15,0 4-128-15,2 1 128 0,-1 1-128 0,3-2 0 16,-2 1 0-16,2 3 128 0,-1-3-128 0,-1 3 0 15,2 2 0-15,-1 2 0 0,-2-4 0 0,1 6 0 16,-4-3 0-16,2 5 0 0,1 1 0 0,-3 1 0 16,-1 0 0-16,-2 3 0 0,-3 4 0 0,-1-1 0 15,-1 6 0-15,0-2 0 0,0 3 0 0,0 2 0 16,-2 3 0-16,2 1 0 0,-2 1 0 0,3 2 0 16,0 0 0-16,0-1 0 0,0-2 0 0,0-1 0 15,1-1 0-15,-1 1 0 0,1-3 0 0,-1-1 0 0,1 0 0 0,-1-1 0 16,1 0 0-16,1-3 0 0,-1 1 128 0,2-3-128 15,0 1 0-15,0-3 160 0,4 2-160 0,0-4 160 16,-2-2-16-16,1 0 0 0,0 0 0 0,1-1 0 16,1-2 48-16,0 0 0 0,-2-2 0 0,2 0 0 15,1-3-48-15,0 3 0 0,-1-2 0 0,0-1 0 16,0-1-144-16,0 2 160 0,-1-4-160 0,1 0 160 16,-1 0-160-16,2 0 0 0,0-2 144 0,-1 1-144 15,-2-4 0-15,1 0 128 0,-2-2-128 0,0 1 0 16,0 0 0-16,-1-2 0 0,0 0 0 0,0 0 128 15,0 0-128-15,-1 1 0 0,0-1 0 0,-7 10 0 16,2-5 0-16,-1 2 0 0,1 0 0 0,1-3 0 0,-1 2 0 16,-1 1 0-16,0-3 0 0,4-7 0 0,-2 3 0 0,-3 3 0 15,-2 4 0-15,1 0 0 0,-5 10 0 0,3-8 0 16,-3 8 0-16,0 0 0 0,1-10 0 0,-1 10 0 16,0 0 0-16,0 0-128 0,0 0 128 0,0 0 0 15,0 0-144-15,0 0 144 0,0 0 0 0,0 0 0 16,0 0 0-16,0 0 0 0,0 0 0 0,0 0 0 15,0 0 0-15,0 0 0 0,0 0 0 0,-6 10 0 16,-1-2-176-16,2 5 176 0,-1 0 0 0,1 1-128 16,-2 4 128-16,1 3 0 0,-3-2 0 0,4-9-160 15,0 3 160-15,-1 2 0 0,-3-1 0 0,0 0 0 16,0 1 0-16,0 0 0 0,-1 1 0 0,-9 10 0 16,2-3 0-16,3-4 0 0,2-2 0 0,-1-5 0 15,1 2 0-15,0 0 0 0,-1-2 0 0,0-3 0 16,-2 0 0-16,2-2 0 0,-1 3 0 0,0-3 0 0,0-2 0 0,0 1 0 15,2-1 0-15,-1-1 0 0,0 1 0 0,-1 0 0 16,-1-2 0-16,0-1 0 0,1 0 0 16,-2 0 0-16,4-1 0 0,-1 1 0 0,0-2 0 0,1 1 0 15,0-1 0-15,2 1 0 0,-1-1 0 0,-1 0 0 16,1-2 0-16,-1-1 128 0,1 1-128 0,-1 0 0 16,1 0 0-16,0-2 0 0,-1-1 0 0,2 1 0 15,1 2 0-15,0-2 0 0,0-3 0 0,2 4 0 16,7 3 0-16,-9-6 0 0,0-1 0 0,0-1 0 15,0 1 0-15,0-2 0 0,0 4 0 0,0-4 0 16,0 1 0-16,1-2 0 0,-1 4 0 0,1-3 0 16,-2 0 0-16,1-3 0 0,0 3 0 0,0-2 0 0,-1 2 0 15,1-4 0-15,0 1 0 0,0 0 0 0,-1 0 0 0,1-1 0 16,-1 0 0-16,1 3 0 0,0-4 0 0,0 1 0 16,0 2 0-16,1-2 0 0,-3 0 0 0,4 4 0 15,-2-2 0-15,0 3 0 0,-1-2 0 0,0 4 0 16,-1 1 0-16,3-2 0 0,-4 2 0 0,1 3 0 15,-2-2 0-15,0 1 0 0,-1 2 0 0,0 1 0 16,-1 0 0-16,0 4 0 0,-2-1 0 0,1-1 0 16,-2-1 0-16,1-1 0 0,3 3 0 0,0 1-128 15,2 2 128-15,-4-1 0 0,2 0 0 0,1 4 0 16,0-1 0-16,0 3 0 0,-1-1 0 0,0 6-128 16,0 0 128-16,1 3 0 0,2 2 0 0,1 1 0 15,1 1 0-15,0 0 0 0,3-1 0 0,-2-1-128 0,0-2 128 0,3 1 0 16,0 0 0-16,1-1 0 0,-1-1 0 0,2 0 0 15,-1-4 0-15,0-2 0 0,-1 2 0 0,1 0 0 16,0 0 0-16,0-4 0 0,1 2 0 0,0-1 0 16,3-11 0-16,-3 9 0 0,3-9 0 15,0 0 0-15,-3 9 0 0,3-9 0 0,0 0 0 0,0 0 0 16,0 0 0-16,0 0 0 0,0 0 128 0,0 0-128 16,-2-10 0-16,2 0 0 0,3-2 0 0,1-2 0 15,0 2 0-15,2 0 128 0,2-2-128 16,0-1 0-16,4 0 0 0,1-1 0 0,1 2 0 0,1-2 0 15,1-1 0-15,2 1 0 0,1-1 0 0,2 1 0 16,-1-5 0-16,0 1 0 0,2-2 0 0,2 3 0 16,-1-1 0-16,2 2 0 0,-1 2 0 0,2 3 0 15,-2 0 0-15,1 2-128 0,-3 1 128 0,1 0 0 0,1 2 0 0,0-1 0 16,0 3 0-16,-2-3 0 0,-2 1 0 0,1 4 0 16,0-1 0-16,0 4 0 0,-1 1 0 0,-1 5 0 15,-4 0 0-15,1 7 0 0,-2-1 0 0,-1 3 0 16,0 3 0-16,0 0 0 0,0 1 0 0,1 1-128 15,-2 2 128-15,2-1 0 0,0-2 0 0,-1-2 0 16,-2-1 0-16,2 1 0 0,-1-6 0 0,-1 1 0 16,-1 1 0-16,2-5 0 0,-2 2 0 0,1-2 0 15,1-1 176-15,-1 2-176 0,1-5 0 0,0 4 0 16,1 0 0-16,0-1-144 0,-1-4 144 0,1 1 0 16,0 0 0-16,0 0 0 0,-1-2 0 0,1-1 0 15,0-2 0-15,-1 2 0 0,1 1 0 0,0-1 0 16,0 0 0-16,-2-3 0 0,3-2 0 0,0 0 0 0,-1 0 0 15,1-4 128-15,-2 2-128 0,2-5 0 0,-1 2 128 0,1-3-128 16,0-3 208-16,0-2-16 16,0-1-16-16,0-4 0 0,0-4-48 0,-5 13 0 0,1-3 0 0,0-2 0 15,2-2-128-15,-1 1 128 0,0 1-128 0,1 0 128 16,-2 0-128-16,8-13 0 0,-5 10 0 0,-3 6 0 16,-3 2-128-16,0 5 128 0,-2 0 0 0,-5 9 0 15,0 0-192-15,4-5 16 0,-4 5 16 0,0 0 0 31,0 0-1120-31,0 0-240 0,0 0-32 0</inkml:trace>
  <inkml:trace contextRef="#ctx0" brushRef="#br5" timeOffset="-39582.86">12760 13554 13823 0,'0'0'1216'0,"5"-9"-960"0,0 4-256 0,0 0 0 16,-5 5 448-16,6-8 32 0,1 2 16 0,-7 6 0 15,0 0 112-15,0 0 32 0,0 0 0 0,0 0 0 16,0 0-112-16,0 0-16 0,0 0 0 0,0 0 0 16,0 0 144-16,5 11 32 0,-4 2 0 0,-1 2 0 15,-1 2-112-15,-2 2 0 0,-1 0-16 0,-1 3 0 16,0 6-192-16,-1 0-48 0,1 3 0 0,-2 1 0 15,0 0-64-15,-1-3-32 0,0 2 0 0,1-3 0 16,0-5-96-16,1-1-128 0,-2 0 176 0,2 2-176 0,0-3 336 16,-1 0-32-16,0-2-16 0,-1 2 0 0,0-2 96 0,2 0 32 15,0 1 0-15,1-1 0 0,0-1-176 16,1 0-48-16,0-2 0 0,3-1 0 0,-1-1-192 0,2 0 144 16,2-1-144-16,0-3 128 0,2 2-128 0,1-5 128 15,-5-7-128-15,9 12 128 0,0-1-128 0,1-2 192 16,0 3-192-16,4-6 192 0,-1 2-64 0,1-3 0 15,1-3 0-15,3 3 0 0,1 2 768 0,3-2 160 16,1-2 32-16,2 1 0 16,2 1-1648-16,1-1-320 0,2 0-64 15,6 1-16-15,2 3 768 0,5-3 192 0,0 2 0 0,-1 2 0 0,0-1 0 0,0 1 0 0,1 0 0 0,3 2 0 16,-1 1 896-16,4-1 128 0,1 2 0 16,2 2 16-1,0-1-1648-15,0-4-336 0,0 2-64 0,0-2-16 0,0 4 832 0,-2-2 192 0,-2 1 0 0,3-3 0 16,1 3 0-16,2 2 0 0,-1-3 0 0,0 0 0 15,2-1 0-15,-1-2 0 0,-2 3 0 0,-3-3 0 16,0 0 0-16,1-1 0 0,0 1 0 0,2-3 0 16,1 7 128-16,1-7-128 0,-2 0 0 0,-4-2 0 15,-3-1 0-15,2 1 128 0,1-2-128 0,2 1 0 16,-2 0 144-16,3 0-144 0,2 0 0 0,2-2 144 16,-2 0-144-16,-1 0 0 0,-2 1 0 0,-1-1 0 15,1 0 128-15,0 3-128 0,-2-3 0 0,4 0 128 16,1 1-128-16,2-2 0 0,0 0 144 0,-2 0-144 15,-2-2 0-15,0 1 144 0,0 0-144 0,0 1 0 0,-2-4 128 0,2 3-128 16,5-2 0-16,-3 1 0 16,2 2 144-16,-4-1-144 0,-4-2 0 0,0 0 144 0,0 2-144 15,-1-1 128-15,-2 2-128 0,-1 2 128 0,2 1 0 0,2-1 0 16,1 0 0-16,-1-1 0 0,0 0-128 0,-1-1 160 16,-5-2-160-16,-2 2 160 0,-1 0-16 0,0 0 0 15,-1 0 0-15,0 0 0 0,-1 1 16 0,2 0 0 16,1 2 0-16,-1-1 0 0,-1 2-160 15,0 0 160-15,1-2-160 0,-2 0 160 0,-4-1-160 0,-3-1 0 16,-3 0 0-16,1-1 128 0,2 1-128 0,-2-2 128 16,-1 1-128-16,-1-3 128 0,-1 0 144 0,1 4 32 15,-2-1 0-15,2-1 0 0,-3-2-96 0,1 1-16 16,0-2 0-16,-1-1 0 0,-1-1-32 0,0-3-16 0,-2 1 0 0,0-3 0 16,-1-2 160-16,-2-4 16 0,-3-2 16 0,0-1 0 15,-4 1 240-15,-2 0 32 0,-1-2 16 0,0-3 0 16,-3 2-176-16,1 0-16 0,-1 1-16 0,-1 3 0 15,-2 0-240-15,2 0-48 0,-2 0-128 0,0 1 192 16,-2 2-192-16,1-1 0 0,0 2 0 0,-2 5 0 31,-1-1-1024-31,3 5-128 0,-3 1-48 0,4 5 0 16,0 0-2272-16,-10 3-464 0</inkml:trace>
  <inkml:trace contextRef="#ctx0" brushRef="#br5" timeOffset="-38955.61">13853 14927 20495 0,'0'0'896'15,"0"0"208"-15,0 0-880 0,0 0-224 0,0 0 0 0,0 0 0 0,0 0 336 0,0 0 32 16,0 0 0-16,14-7 0 0,2 4 64 0,2-2 16 15,0-2 0-15,3 3 0 0,4 2 240 0,1-1 48 16,4-3 16-16,0 2 0 0,1 2-368 0,0-1-64 16,2 3 0-16,0-2-16 0,-2-2-128 0,-4 0-32 15,-2 3 0-15,-3 1 0 0,-3 0-144 0,-2 1 160 16,0 0-160-16,-3 3 160 0,-3 1-304 0,0-1-64 16,-11-4-16-16</inkml:trace>
  <inkml:trace contextRef="#ctx0" brushRef="#br5" timeOffset="-38666.92">14165 14929 28559 0,'0'0'2544'0,"0"0"-2032"0,0 0-512 0,12 0 0 16,-2 2 288-16,-4 1-32 0,2 4-16 0,-2 4 0 15,-1 2-48-15,-1 1 0 0,-2 4 0 0,-2 5 0 16,-3 1-192-16,0-3 176 0,0-2-176 0,-1 4 160 15,0 1-160-15,1-1 192 0,-2-1-192 0,0 2 192 16,-1-4-48-16,1 3 0 0,0 0 0 0,2 0 0 0,-1-1-144 0,2-1 0 16,-1 1 144-16,1 1-144 15,-1-3 0-15,1-1 0 0,-2-1 0 0,3-3 0 16,-2-2-640 0,1-2-64-16,2-11 0 0,-7 12 0 0,1-5-1392 0,-2 0-272 0,-1-2-64 15</inkml:trace>
  <inkml:trace contextRef="#ctx0" brushRef="#br5" timeOffset="-38544.36">13986 15434 15663 0,'0'0'688'0,"-2"-8"144"16,2 8-656-16,0-9-176 0,0 9 0 0,2-10 0 0,3 3 2048 0,2 0 368 16,3 1 80-16,0 2 0 0,4 3-1200 0,4-2-240 15,1 2-48-15,2 0-16 0,2 0-528 0,4 1-96 16,3 1-32-16,0 0 0 0,-4 0-192 0,1 1-144 0,0-1 192 16,-2 0-192-16,1 2 128 0,-3 1-128 15,-3-1 0-15,-1 0 0 0,-1-1 0 0,-2 1-272 0,0 1 16 0,-3 0-12816 16</inkml:trace>
  <inkml:trace contextRef="#ctx0" brushRef="#br5" timeOffset="-38248.67">14946 15025 21183 0,'0'0'944'0,"0"0"192"0,0 0-912 0,0 0-224 0,0 0 0 0,-4 11 0 16,3 1 832-16,1 2 128 0,4 2 32 0,-1 1 0 0,1-2-480 0,3 1-80 16,-1 2-32-16,3 0 0 0,0 0-64 0,1-3-16 15,-2 0 0-15,2-1 0 0,0 3 96 0,0-1 16 16,-1-3 0-16,1-2 0 0,0 1-272 0,0-3-160 15,1 1 192-15,-4 0-192 0,-7-10 128 16,12 6-128-16,-2-2 0 0,0 0 0 16,-10-4-1280-16,0 0-304 0,11 1-64 0</inkml:trace>
  <inkml:trace contextRef="#ctx0" brushRef="#br5" timeOffset="-38033.14">15210 15062 23951 0,'0'0'2128'0,"0"0"-1696"0,0 0-432 16,-9 1 0-16,-1-1 1152 0,-3 5 160 0,2 5 32 0,-3-1 0 16,-2 1-400-16,-2 3-80 0,-1-3-16 0,0 3 0 15,1 1-16-15,-3 0 0 0,4 4 0 0,-1-2 0 16,3 1-128-16,-1-1-48 0,4-1 0 0,2 2 0 16,-1-1-400-16,2 1-96 0,3-4-16 0,2-1 0 15,2 2-144-15,2-1 0 0,0-13 0 0,5 10 0 31,2 0-1776-31,4-2-224 0,3 0-48 0,1-7-12592 0</inkml:trace>
  <inkml:trace contextRef="#ctx0" brushRef="#br5" timeOffset="-37601.52">16075 15081 11055 0,'0'0'976'0,"0"0"-784"15,0 0-192-15,-11-4 0 0,0-4 2336 0,0 4 416 16,-5 4 96-16,2-1 16 0,-3-1-1456 0,-5 2-304 16,0 3-48-16,1 1-16 0,-1 1 48 0,2-1 16 15,1-3 0-15,1 4 0 0,1 6-32 0,5-4-16 16,2 2 0-16,2-1 0 0,3 1-576 0,4 1-112 0,2 4-32 0,4 1 0 15,3-6-192-15,2 4-144 0,2 1 192 0,4 1-192 16,-2-2 192-16,2 3-64 0,2 1 0 0,1 0-128 16,0 4 192-16,0 0-192 0,-1-2 192 0,-2-1-192 15,-2 0 192-15,-2 0-192 0,-2-2 192 0,-1 1-192 16,-4-4 224-16,-1 1-64 0,-4 0-16 0,-3-3 0 16,-2-1 256-16,-4 2 48 0,-3-5 16 0,-4 2 0 15,-1-2 64-15,-2-1 16 0,-3 0 0 0,-1-2 0 16,0-3-160-16,0-1-16 0,2 0-16 0,-3 0 0 15,-1-4-192-15,4-1-32 0,-1 0-128 0,4 0 192 16,1-2-192-16,5-1-192 0,1 0 48 0,4-1 0 16,3 3-2608-1,4 6-528-15,3-13-112 0</inkml:trace>
  <inkml:trace contextRef="#ctx0" brushRef="#br5" timeOffset="-37227.86">16659 14980 13823 0,'0'0'608'0,"-5"-5"128"0,5 5-592 0,0 0-144 15,-11-1 0-15,2 2 0 0,0 3 2656 0,-2 5 496 16,-2 1 112-16,-1 4 0 0,-1 3-1504 0,-2 0-304 15,-1 4-64-15,-1-2-16 0,0-1-64 0,0-2-16 0,0 1 0 0,3 0 0 16,2 1-144-16,1-1-48 0,1-3 0 16,4-4 0-16,1-3-336 0,7-7-64 0,-5 7 0 15,5-7-16-15,0 0-176 0,0 0-16 0,0 0-16 0,13-9 0 16,-1-5 96-16,5-3 0 0,3-2 16 0,1 0 0 16,0 1-256-16,1-2-48 0,-3-5-16 0,0 2 0 15,0 3-16-15,-1 0-16 0,-3 3 0 0,-2 0 0 16,-3 4 16-16,-2 6 0 0,-8 7 0 0,0 0 0 15,0 0-128-15,0 0-128 0,0 0 176 0,-8 5-176 16,-2 6 128-16,-3 2-128 0,-3 0 0 0,-1 6 0 16,-1 5 0-16,1 0 0 0,-3-1-192 0,3 5 48 15,-2 4-1904 1,-2-1-384-16,1 4-80 0</inkml:trace>
  <inkml:trace contextRef="#ctx0" brushRef="#br5" timeOffset="-26652.99">28235 16127 14735 0,'0'0'640'0,"-3"-12"160"0,1 3-640 0,1 0-160 16,-3-3 0-16,4 4 0 0,0 8 1072 0,0-10 176 15,-1 2 32-15,1 1 16 0,0 7-464 0,0 0-112 16,0 0-16-16,0 0 0 0,3-8-192 0,-3 8-32 15,0 0-16-15,0 0 0 0,8-1 112 0,-8 1 0 16,12 1 16-16,-2 5 0 0,-1 5-32 0,1 1-16 16,2 2 0-16,0 4 0 0,2 0-112 0,0 5-32 15,4 2 0-15,0 2 0 0,0-3-96 0,1 1-32 16,-1 1 0-16,1-2 0 0,-3 4-272 0,2-5 160 16,0-2-160-16,-3 1 128 0,0 0-128 0,-1-3 192 15,-1-1-192-15,-2-2 192 0,3-3 64 0,-2 1 32 0,-2-1 0 16,0-3 0-16,-2-1 128 0,-1-4 32 0,1 0 0 15,-8-5 0-15,0 0 0 0,0 0 16 0,0 0 0 0,10 2 0 16,-10-2-96-16,0 0-32 0,0 0 0 0,7-7 0 16,-1-2 32-16,-5-3 0 0,0 2 0 0,1-1 0 15,-1-5-176-15,-1 1-16 0,0-1-16 16,0-1 0-16,4 1-32 0,-2-3-128 0,2-3 192 0,1 2-64 16,0 1-128-16,3-3 160 0,0-2-160 0,2 0 160 15,0-3-160-15,1 2 0 0,-1 2 144 0,2-4-144 16,-1 2 0-16,3-3 0 0,-1 2 0 0,0-1 128 15,-2 5-128-15,1 1 0 0,-3 1 0 16,2 0 0-16,-5-3 0 0,5 4 0 0,-1 2 0 0,-4 3 0 16,2-2 0-16,-1 2 0 0,1 2 0 0,0 5 0 15,-2-4 0-15,0 5 0 0,-6 6 0 0,7-5 0 0,-1-4 0 16,-6 9 0-16,0 0 0 0,0 0 0 0,0 0 0 0,0 0 0 16,0 0 0-16,0 0 0 0,0 0 0 15,0 0-128-15,0 0 128 0,-6 11 0 0,-1-2 0 0,-2 4 0 16,0 0 0-16,-1-2 0 0,-2 3 0 0,-2 1 0 15,-3 3 0-15,-1 0 0 0,-6 2 0 0,-1 3 0 16,-1 3 0-16,0-2 0 0,-2 4 0 0,0 0 0 16,-2 2 128-16,1 1-128 0,-1-2 176 0,2 0-48 15,0 0 0-15,5-2 0 0,-1 1-128 0,0-4 0 16,5-1 0-16,-2-2 128 0,2-4-128 0,1 1 192 16,3-3-192-16,1 1 192 0,3-1-192 0,0-1 0 15,3-3 0-15,2 1 0 0,0-2 0 0,6-10 0 16,-6 9-144-16,3 1 144 15,3-10-1488-15,0 0-240 0,0 0-64 0,13 6-14096 0</inkml:trace>
  <inkml:trace contextRef="#ctx0" brushRef="#br5" timeOffset="-25565.8">30436 15789 13823 0,'0'0'1216'0,"0"0"-960"0,-5-8-256 0,5 8 0 16,0 0 1536-16,0 0 272 0,0 0 48 0,0 0 16 16,0 0-960-16,0 0-192 0,0 0-32 0,0 0-16 15,0 0-352-15,7 11-80 0,1 5-16 0,0 0 0 16,2 3 96-16,0 2 0 0,1-1 16 0,1 4 0 16,-2 4 16-16,3 1 0 0,-2-2 0 0,3 2 0 0,-2-1-112 0,0 1-32 15,0-3 0-15,0 1 0 0,2-7-16 0,-1 0 0 16,-3-1 0-16,2-1 0 0,0-1 320 0,1-2 48 15,-1-2 16-15,-2-5 0 0,0 3-32 0,-1-4 0 16,-2 3 0-16,0-6 0 0,-7-4-160 0,0 0-48 16,10 4 0-16,-10-4 0 0,0 0-96 0,0 0-32 15,8-4 0-15,-8 4 0 0,7-9 16 0,-7 9 0 16,3-10 0-16,-1-3 0 0,-2 3-16 0,0-2 0 16,0-2 0-16,0 0 0 0,0-2 0 0,3 4 0 15,2-1 0-15,-1 0 0 0,0-2-64 0,1 0-16 16,0-6 0-16,2 1 0 0,1 1-128 0,2-1 160 15,0-2-160-15,-1-1 160 0,3-4-160 0,0 5 160 0,1-4-160 16,1 1 160-16,1-1-160 0,-1 1 160 0,0 3-160 16,0 1 160-16,2-3-160 0,-2 3 0 0,-3 1 0 0,0 2 0 15,1 2 0-15,-1 2 0 0,1 1 0 0,-3 0 0 16,-3 3 0-16,2 1 0 0,-2 0 0 0,0 0 0 16,-1 3 0-16,-5 6 0 0,0 0 0 0,0 0 0 15,0 0 0-15,4-10 0 0,-4 5 0 0,0 5 0 16,0 0 0-16,0 0 0 0,0 0 0 0,0 0 0 15,0 0 0-15,0 0 0 0,-10 5 0 0,-1 2 0 16,-1 1 0-16,1 0 128 0,1 6-128 0,-3 0 0 16,0 0 128-16,-1 2-128 0,-2 2 128 0,-3 2-128 15,-4 1 128-15,-1 0-128 0,-4 5 0 0,2 0 128 16,-2 0 32-16,0 0 0 0,0-1 0 0,-1 3 0 16,-3-3 16-16,3 2 0 0,-2-3 0 0,4 1 0 0,-4 1 16 0,2-1 0 15,-3 0 0-15,4-3 0 16,-2 0 32-16,-1-2 16 0,2 0 0 0,2 1 0 0,3-2-96 0,2-1-16 15,3-1 0-15,3 1 0 0,2-4-128 0,2 3 0 16,2-3 0-16,3 0 128 0,1-4-128 0,6-10 0 16,0 0 0-16,0 0 0 0,7 9-256 0,-7-9-48 15,11 1 0-15,2-1 0 16,1-3-1696-16,1-2-352 0,2-2-64 0,2 0-12960 16</inkml:trace>
  <inkml:trace contextRef="#ctx0" brushRef="#br5" timeOffset="-24824.81">31753 15270 23439 0,'0'0'1024'0,"-8"-13"240"0,3 1-1008 0,1 4-256 0,4 8 0 0,-1-17 0 16,1 1 640-16,4 3 64 0,1 2 32 0,4-2 0 16,2 2-256-16,4 0-48 0,1-3-16 0,4 2 0 15,2 3-80-15,2 0-16 0,1 0 0 0,3-2 0 16,3 2-64-16,-1 0 0 0,-2 6-16 0,0-2 0 16,1-1-32-16,-2 3 0 0,-3 1 0 0,-2 2 0 15,-3 6 112-15,-3 2 32 0,-2-4 0 0,-2 6 0 0,-3 0-96 16,-3 6 0-16,-2 3-16 0,-3 1 0 0,-3-4-112 0,-2 4-128 15,-5 7 176-15,-3-1-176 0,-5 1 336 16,-1 0-32-16,-4 4-16 0,-2-1 0 0,-4-2-32 0,1 1-16 16,2-3 0-16,-3 1 0 0,-1-5-240 0,3 4 176 15,5-1-176-15,-1-1 160 0,3 1-160 0,4-4 0 16,3-1 0-16,5 3 0 0,0-2-288 0,5 0-96 16,3 0 0-16</inkml:trace>
  <inkml:trace contextRef="#ctx0" brushRef="#br5" timeOffset="-24614.04">31837 16180 36799 0,'0'0'1632'0,"-8"5"336"0,8-5-1584 16,-6 5-384-16,6-5 0 0,0 0 0 0,-3 10 656 0,3-10 48 0,1 8 16 0,3 0 0 15,-4-8-400-15,9 6-64 0,-9-6-32 0,11 3 0 16,1-2-224-16,-3-2 0 0,-9 1 128 0,13-3-128 16,-1 3-224-16,-2 0-96 0,3-2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51 0 7831 0 0,'0'0'603'0'0,"-1"2"-396"0"0,-6 11 197 0 0,1-1 1 0 0,0 1-1 0 0,1 1 1 0 0,1-1-1 0 0,0 1 1 0 0,-2 11-405 0 0,1 8 1154 0 0,1 0-1 0 0,1 14-1153 0 0,3-40 108 0 0,0 0-1 0 0,1 0 0 0 0,-1 0 0 0 0,1 0 1 0 0,1 0-1 0 0,-1 0 0 0 0,1 0 0 0 0,1 0 1 0 0,-1 0-1 0 0,1-1 0 0 0,4 7-107 0 0,-5-9 63 0 0,0 0-1 0 0,1 0 1 0 0,0-1-1 0 0,0 1 0 0 0,0-1 1 0 0,0 0-1 0 0,1 0 1 0 0,-1 0-1 0 0,1 0 1 0 0,0 0-1 0 0,0-1 1 0 0,0 1-1 0 0,0-1 0 0 0,0 0 1 0 0,0-1-1 0 0,1 1 1 0 0,-1-1-1 0 0,4 1-62 0 0,1 0 130 0 0,0-1 0 0 0,-1-1-1 0 0,1 1 1 0 0,0-1 0 0 0,-1-1-1 0 0,1 0 1 0 0,-1 0 0 0 0,1-1-1 0 0,3-1-129 0 0,0 0 180 0 0,-1-1 0 0 0,0 0-1 0 0,-1-1 1 0 0,1-1 0 0 0,-1 0 0 0 0,7-5-180 0 0,-3 1 186 0 0,-1-1 0 0 0,0 0 0 0 0,-1 0 0 0 0,-1-2 0 0 0,1 1 0 0 0,-2-2 0 0 0,0 1 0 0 0,-1-1 0 0 0,7-13-186 0 0,-5 6 256 0 0,-1 0 0 0 0,-1-1 0 0 0,5-17-256 0 0,-13 34 14 0 0,-1 1-1 0 0,1 0 1 0 0,-1-1-1 0 0,0 1 1 0 0,0-1-1 0 0,0 1 1 0 0,-1-1-1 0 0,0 1 1 0 0,0-1-14 0 0,0 3-188 0 0,1 2-880 0 0,-1-1-3627 0 0,-4-4-1556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6.3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1 296 1583 0 0,'0'0'68'0'0,"0"0"79"0"0,0 0 268 0 0,0 0 117 0 0,0 0 20 0 0,0 0 41 0 0,0 0 146 0 0,0 0 58 0 0,0 0 16 0 0,0 0-49 0 0,0 0-218 0 0,0 0-98 0 0,0 0-22 0 0,0 0-8 0 0,0 0-28 0 0,0 0-7 0 0,0 0-6 0 0,0 0-22 0 0,0 0-90 0 0,0 0-38 0 0,0 0-10 0 0,0 2 5 0 0,20 98 1180 0 0,17 114 166 0 0,-26-132-1041 0 0,0 9 18 0 0,34 126 379 0 0,-32-171-761 0 0,2-1-1 0 0,2 0 0 0 0,17 28-162 0 0,-13-34 56 0 0,40 73 116 0 0,-48-92-132 0 0,1 0-1 0 0,2-1 1 0 0,0 0 0 0 0,6 5-40 0 0,8 2 39 0 0,0-1-1 0 0,2-1 1 0 0,1-1 0 0 0,2-1 0 0 0,5 0-39 0 0,-11-3 11 0 0,-1 0-1 0 0,-1 1 0 0 0,17 17-10 0 0,-5-4 33 0 0,5 1-33 0 0,72 56 54 0 0,-90-71 3 0 0,1-1 0 0 0,0-1 0 0 0,2-1 0 0 0,0-2 0 0 0,23 10-57 0 0,-39-19 33 0 0,1-1 0 0 0,-1 0 0 0 0,1-1 0 0 0,0 0 0 0 0,-1 0 0 0 0,1-1 0 0 0,1-1 0 0 0,-1 0 0 0 0,8-1-33 0 0,-4 1 35 0 0,-11-1-12 0 0,0 1 1 0 0,0-2 0 0 0,-1 1 0 0 0,3-1-24 0 0,32-4 232 0 0,25-1-232 0 0,-28 4 54 0 0,-11 1 33 0 0,25-4-87 0 0,-23 0 178 0 0,24-7-178 0 0,10-2 121 0 0,-50 12-70 0 0,-6 0-16 0 0,1 1 0 0 0,-1-1-1 0 0,0 0 1 0 0,0 0 0 0 0,5-3-35 0 0,42-14 223 0 0,4-8 18 0 0,-30 13-58 0 0,18-6-183 0 0,-36 16 48 0 0,0-1 1 0 0,0 0-1 0 0,0-1-48 0 0,3-1 33 0 0,-3 0 5 0 0,0 0-1 0 0,-1-1 0 0 0,0 1 1 0 0,0-1-1 0 0,-1-1 0 0 0,-1 1 1 0 0,3-4-38 0 0,7-11 137 0 0,-2 1 1 0 0,0-2 0 0 0,-2 1 0 0 0,-2-2-1 0 0,0 1 1 0 0,4-19-138 0 0,-1 0 102 0 0,43-146 218 0 0,-49 154-256 0 0,-2 1 0 0 0,1-28-64 0 0,4-43 128 0 0,-2 37-107 0 0,3-33 79 0 0,2-5-21 0 0,-9 60-54 0 0,-1 19 26 0 0,-2 0 1 0 0,-1-17-52 0 0,0 31 3 0 0,0 0 1 0 0,0-1 0 0 0,4-11-4 0 0,-1 5-1 0 0,0-4 1 0 0,-2-11 24 0 0,-2 15 16 0 0,3-9-40 0 0,4-40 0 0 0,-3 1 0 0 0,-4-6 0 0 0,0 48 0 0 0,-1 4 61 0 0,-3-11-61 0 0,0-10 56 0 0,0 8-44 0 0,2 11-13 0 0,0-19 1 0 0,1 22 11 0 0,1 20 0 0 0,0-1 0 0 0,0 1 0 0 0,-1 0 0 0 0,1-1 0 0 0,0 1 0 0 0,-1 0-1 0 0,0-1-10 0 0,-1-8 126 0 0,2 9-115 0 0,0 1-1 0 0,-1-1 0 0 0,1 1 0 0 0,0-1 1 0 0,0 1-1 0 0,0-1 0 0 0,-1 1 0 0 0,1-1 1 0 0,0 1-1 0 0,0 0 0 0 0,-1-1 1 0 0,1 1-1 0 0,-1-1-10 0 0,0 0 24 0 0,1 0 50 0 0,0 1 17 0 0,0 0 0 0 0,0 0-22 0 0,0 0-5 0 0,-2 1-11 0 0,-2 3-40 0 0,0-1-1 0 0,0 1 0 0 0,1 0 0 0 0,0 0 1 0 0,0 0-1 0 0,0 0 0 0 0,0 1 0 0 0,1-1 1 0 0,0 1-1 0 0,0-1 0 0 0,0 2-12 0 0,-6 26 79 0 0,1 12-79 0 0,1-6-3 0 0,-3 31 41 0 0,4-27-12 0 0,-3 14-10 0 0,-22 136 85 0 0,20-142-91 0 0,-27 119-9 0 0,-3-12 80 0 0,-26 90-34 0 0,18-92-47 0 0,39-124 19 0 0,4-11 3 0 0,-1 0 1 0 0,-9 18-23 0 0,-57 117 64 0 0,63-136-64 0 0,-5 6 0 0 0,-5 11 0 0 0,12-21 17 0 0,-1-1-1 0 0,-1 0 1 0 0,-5 8-17 0 0,8-15 2 0 0,1-1 0 0 0,-1 0 0 0 0,-1 1 0 0 0,1-2 0 0 0,-1 1 0 0 0,0-1 0 0 0,-9 5-2 0 0,10-6 2 0 0,-1 0 0 0 0,-1 0-1 0 0,1-1 1 0 0,0 0 0 0 0,-1 0 0 0 0,-3 0-2 0 0,-6 2 17 0 0,7-2-8 0 0,0 0 0 0 0,-1-1 0 0 0,1 0 0 0 0,-1-1-9 0 0,-9 2 0 0 0,13-2 0 0 0,1 0 0 0 0,-1 0 0 0 0,1-1 0 0 0,-1 0 0 0 0,0 0 0 0 0,1 0 0 0 0,-7-1 0 0 0,-13-5 0 0 0,-1-1 0 0 0,1 0 0 0 0,-22-11 0 0 0,12 5-10 0 0,17 6-7 0 0,2 0 0 0 0,-1 0 1 0 0,1-2-1 0 0,-3-2 17 0 0,-45-25-91 0 0,28 15 31 0 0,-6-5 60 0 0,-51-42-127 0 0,-16-20 127 0 0,98 79 3 0 0,-120-96-67 0 0,56 42 64 0 0,60 50-15 0 0,-2 1 1 0 0,0 0-1 0 0,-2 1 15 0 0,-1-2-222 0 0,0 0 0 0 0,0-2 222 0 0,-40-29-1206 0 0,44 29-120 0 0,15 13 430 0 0,-1-8-3805 0 0,3 10 3246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8.6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1907 4575 0 0,'0'0'208'0'0,"1"2"-9"0"0,4 6-118 0 0,-2 0 226 0 0,3 0 66 0 0,30 25 1114 0 0,-34-32-1374 0 0,0 1 1 0 0,-1 0-77 0 0,0-2-22 0 0,-1 1-1 0 0,1 0 0 0 0,0-1 1 0 0,-1 1-1 0 0,1-1 0 0 0,0 1 1 0 0,-1 0-1 0 0,1-1 1 0 0,0 0-1 0 0,0 1 0 0 0,-1-1 1 0 0,1 1-1 0 0,0-1 0 0 0,0 1-14 0 0,12 3 309 0 0,0 0 0 0 0,3-1-309 0 0,-14-2 198 0 0,1-1 8 0 0,5-1-19 0 0,1 0 0 0 0,-1-1-1 0 0,0 1 1 0 0,0-1 0 0 0,2-2-187 0 0,0 0 130 0 0,0-1 0 0 0,-1 0-1 0 0,1-1 1 0 0,-1 1 0 0 0,-1-2 0 0 0,0 1-1 0 0,3-3-129 0 0,5-6 491 0 0,-1-1 0 0 0,11-15-491 0 0,-16 17 204 0 0,-1 0 1 0 0,-1 0-1 0 0,4-11-204 0 0,1-1 107 0 0,3-5-38 0 0,28-50 88 0 0,-24 45-137 0 0,2-3 92 0 0,16-19-112 0 0,5-5 204 0 0,-1-5-204 0 0,18-29 150 0 0,-29 50 110 0 0,-2-2 1 0 0,-3-1 0 0 0,-3 0-1 0 0,14-49-260 0 0,-12 9 944 0 0,2-43-944 0 0,-18 78 226 0 0,20-91 156 0 0,-11 62-183 0 0,8-34 74 0 0,-7 51-9 0 0,-4-1 0 0 0,2-45-264 0 0,-15 88 192 0 0,-1-1 0 0 0,-2 1 0 0 0,-4-22-192 0 0,5 43 133 0 0,-3-3 331 0 0,2 6-221 0 0,0 2-131 0 0,-4 5-93 0 0,0-1 1 0 0,1 1-1 0 0,0 0 0 0 0,0 1 0 0 0,1-1 1 0 0,0 0-1 0 0,0 1 0 0 0,1-1 0 0 0,-1 3-19 0 0,-3 15 24 0 0,2 1-1 0 0,0 0-23 0 0,-5 29 20 0 0,-35 116 41 0 0,17-67-47 0 0,3-5 42 0 0,6-19-59 0 0,-17 38 3 0 0,29-99 0 0 0,3-11 0 0 0,3-7 0 0 0,0 0 0 0 0,0 0 0 0 0,0 0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0-1 0 0,0 0 1 0 0,0 0 0 0 0,0 0 0 0 0,0 0 0 0 0,0 0 0 0 0,0 0 0 0 0,0 0 0 0 0,0 0 0 0 0,0 0 0 0 0,0 0 0 0 0,0 0 0 0 0,0 0 0 0 0,0 0 0 0 0,0 0 0 0 0,0 0 0 0 0,0 0 0 0 0,0 0 0 0 0,0 0 0 0 0,0 0 0 0 0,0 0 0 0 0,0 0 0 0 0,0 0 0 0 0,0 0 0 0 0,0 0 0 0 0,0 0 0 0 0,0 0 0 0 0,0-7-8 0 0,0 5 3 0 0,1-31-53 0 0,2 0 1 0 0,3-9 57 0 0,16-65-147 0 0,-10 53 119 0 0,4-18-30 0 0,4 0 0 0 0,4 1 0 0 0,3 1 0 0 0,23-38 58 0 0,-37 85-324 0 0,-12 22-384 0 0,-1 1-216 0 0,0 0-40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2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72 318 1839 0 0,'-1'2'83'0'0,"-11"20"28"0"0,-10 15-111 0 0,5-13 2568 0 0,8-8-51 0 0,7-11-1924 0 0,1-3 75 0 0,1-2-186 0 0,-1 1-88 0 0,-2 6-11 0 0,2-5 4 0 0,1-2 38 0 0,0 0 20 0 0,0 0 3 0 0,0 0-17 0 0,0 0-74 0 0,0 0-33 0 0,0 0-4 0 0,0 0-6 0 0,0 0-30 0 0,0-3-18 0 0,-2-24 145 0 0,2-1 0 0 0,1 1 0 0 0,1 0 0 0 0,2-2-411 0 0,1-2 148 0 0,1-9 146 0 0,3-1-294 0 0,11-50 168 0 0,-15 66-675 0 0,-2-1-1 0 0,-1-13 508 0 0,-2 37-1349 0 0,0 2-3581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6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58 303 9671 0 0,'0'0'748'0'0,"-3"0"-492"0"0,-35 0 1092 0 0,38 0-1295 0 0,-1-1 0 0 0,0 1 0 0 0,1-1 0 0 0,-1 1 0 0 0,1-1 0 0 0,-1 0-1 0 0,1 1 1 0 0,-1-1 0 0 0,1 0 0 0 0,0 1 0 0 0,-1-1-53 0 0,1 0 49 0 0,-2-3-13 0 0,0 1-1 0 0,1-1 1 0 0,-1 0 0 0 0,1 0 0 0 0,0 0-1 0 0,0 0 1 0 0,1 0 0 0 0,0 0-1 0 0,0 0 1 0 0,0 1 0 0 0,0-3-36 0 0,2-7 123 0 0,0 0 1 0 0,5-11-124 0 0,-2 4 96 0 0,18-93-409 0 0,-14 69-1147 0 0,-6 25-2758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04.9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 2719 919 0 0,'-1'1'234'0'0,"-3"3"643"0"0,3-3 283 0 0,-2 1 709 0 0,-1 3-901 0 0,0-3-775 0 0,1-1-33 0 0,0 0 1 0 0,0 1-1 0 0,1-1 1 0 0,-1 1-1 0 0,-1 1-160 0 0,3-2 329 0 0,1-1-1 0 0,-3 2 31 0 0,-1 1 147 0 0,3-3 3829 0 0,1-4-4249 0 0,0 0-1 0 0,0 0 0 0 0,1 0 1 0 0,-1 0-1 0 0,1 0 0 0 0,0 0 1 0 0,0 1-1 0 0,0-1 0 0 0,1 0-85 0 0,66-120 1088 0 0,22-48-8 0 0,-67 129-848 0 0,-14 25-43 0 0,4-14-189 0 0,6-13 195 0 0,52-111 469 0 0,-55 124-542 0 0,-9 19-63 0 0,-1-1 0 0 0,3-8-59 0 0,51-129 325 0 0,-32 85-247 0 0,2-1 111 0 0,3-6-10 0 0,-6 11-24 0 0,6-6-155 0 0,6-12 61 0 0,9-13 47 0 0,-30 60-45 0 0,0 3 11 0 0,1 1 1 0 0,11-13-75 0 0,29-46 53 0 0,-33 50-24 0 0,-13 18 25 0 0,7-7-54 0 0,-6 8 61 0 0,5-10-61 0 0,-8 11 32 0 0,1 1 0 0 0,5-5-32 0 0,1 2 46 0 0,13-16 116 0 0,11-18-162 0 0,-28 36 46 0 0,1 1 0 0 0,13-12-46 0 0,10-12 98 0 0,-14 15-8 0 0,2 2 1 0 0,4-3-91 0 0,5-5 45 0 0,-12 11 14 0 0,1 2 0 0 0,25-16-59 0 0,-22 19 11 0 0,-12 8-12 0 0,10-9 1 0 0,42-39 54 0 0,-37 30 20 0 0,31-20-74 0 0,-45 36 32 0 0,0 0 0 0 0,8-2-32 0 0,-17 8 16 0 0,-1 0 0 0 0,1 0-1 0 0,3-3-15 0 0,-4 2 10 0 0,0 1-1 0 0,1 0 0 0 0,4-2-9 0 0,117-53 125 0 0,-52 26-59 0 0,-36 17-57 0 0,1 2 68 0 0,-28 10-57 0 0,0 0 0 0 0,12-6-20 0 0,-10 3 25 0 0,1 1-1 0 0,0 1 1 0 0,10-2-25 0 0,20-7 54 0 0,-25 8 11 0 0,16-3-65 0 0,-17 4 35 0 0,0 0 1 0 0,2-2-36 0 0,41-11 54 0 0,-16 5 7 0 0,16-1-61 0 0,28-6 77 0 0,-64 14-41 0 0,0 1 1 0 0,0 2-1 0 0,20 0-36 0 0,15-2 19 0 0,70-6 129 0 0,58-4 59 0 0,-103 11-154 0 0,25 3 26 0 0,-60 1-40 0 0,30 4 28 0 0,-44-1-52 0 0,-14-1 7 0 0,-1 2 0 0 0,13 3-22 0 0,9 2 31 0 0,8 2 25 0 0,-23-5-5 0 0,14 2-51 0 0,-35-7 2 0 0,0 1 1 0 0,1 1-1 0 0,-1 0 1 0 0,3 1-3 0 0,12 4 11 0 0,-1-1 37 0 0,0 1 0 0 0,-1 1 1 0 0,-1 1-1 0 0,12 8-48 0 0,-30-17 14 0 0,0 1-1 0 0,0-1 0 0 0,0 0 1 0 0,1 1-1 0 0,-1-1-13 0 0,-1-1 6 0 0,0 1 0 0 0,0-1 0 0 0,0 1 0 0 0,-1 0 0 0 0,1 0-1 0 0,0 0 1 0 0,0 0 0 0 0,-1 0 0 0 0,2 1-6 0 0,6 6 19 0 0,4 3 106 0 0,10 12-125 0 0,-18-17 2 0 0,5 4 23 0 0,-1 1-1 0 0,-1 1 1 0 0,3 3-25 0 0,-5-6 17 0 0,0-1-1 0 0,1 1 1 0 0,0-1 0 0 0,6 5-17 0 0,34 28 127 0 0,-24-22-49 0 0,6 7-78 0 0,5 4 53 0 0,-24-21-31 0 0,-1 3 7 0 0,0 0 1 0 0,5 8-30 0 0,11 17 58 0 0,-9-16-5 0 0,-6-7-12 0 0,-1 0 0 0 0,3 9-41 0 0,8 12 12 0 0,0 8 52 0 0,2-3-11 0 0,-8-15-12 0 0,-2 0 1 0 0,0 0-1 0 0,-1 4-41 0 0,-6-16 16 0 0,4 10 13 0 0,-1 0-1 0 0,-1 0 0 0 0,-1 1 0 0 0,-1 3-28 0 0,-1 7 99 0 0,-2 25-99 0 0,0-6 40 0 0,0-17 17 0 0,-1-3-50 0 0,5 18-7 0 0,-3-16 1 0 0,-1 0 0 0 0,-3 32-1 0 0,1-18 51 0 0,0-20-39 0 0,0 23-13 0 0,-4 80 1 0 0,2-110 40 0 0,0-8-31 0 0,2 0-1 0 0,-1 0 1 0 0,2 0 0 0 0,0 6-9 0 0,0-4 52 0 0,-2-12-52 0 0,0 0 1 0 0,-1 33 64 0 0,4 34-65 0 0,0-9-1 0 0,-3-40 1 0 0,0-18 0 0 0,1 0 0 0 0,1-1 0 0 0,-1 1 0 0 0,1 0 0 0 0,-1-1 0 0 0,1 1 0 0 0,0-2 0 0 0,0 14 26 0 0,-1-10-18 0 0,1 0-1 0 0,-1 0 1 0 0,1 0-1 0 0,1-1 1 0 0,0 6-8 0 0,3 11 0 0 0,-2-11 21 0 0,0 0 1 0 0,-1 0-1 0 0,0 6-21 0 0,4 25 0 0 0,-4-23 0 0 0,-1-13 0 0 0,0 19 0 0 0,-1-14 0 0 0,0 1 0 0 0,1-1 0 0 0,1 5 0 0 0,3 25 0 0 0,3 7 64 0 0,2-3-21 0 0,0-3-22 0 0,6 29-10 0 0,-9-44 42 0 0,1-1-42 0 0,-6-14 31 0 0,3 5-30 0 0,-3-14-10 0 0,0-1 6 0 0,0 2 34 0 0,4 4-31 0 0,0-1 0 0 0,-4-4 31 0 0,2 2-20 0 0,-3-4-16 0 0,-1-1 0 0 0,1 1 0 0 0,-1-1 1 0 0,1 1-1 0 0,-1-1 0 0 0,1 0 0 0 0,-1 1 0 0 0,1-1 0 0 0,-1 0 1 0 0,1 1-1 0 0,-1-1 0 0 0,1 0 0 0 0,0 0 0 0 0,-1 0 0 0 0,1 1 1 0 0,0-1-1 0 0,-1 0 0 0 0,1 0 0 0 0,-1 0-6 0 0,2-2 53 0 0,0 0-48 0 0,0-1-1 0 0,0-1 1 0 0,0 1-1 0 0,-1 0 0 0 0,1 0 1 0 0,-1-1-1 0 0,0 1 1 0 0,0-1-1 0 0,0 1 0 0 0,0-1 1 0 0,0 0-1 0 0,-1 1 1 0 0,1-1-1 0 0,-1 0 0 0 0,0 1 1 0 0,-1-1-1 0 0,1 0-4 0 0,0-7 0 0 0,-1-37 0 0 0,-2 1 0 0 0,-2 0 0 0 0,-2-2 0 0 0,2 13 0 0 0,1-15 0 0 0,0 8 0 0 0,-10-135-280 0 0,8-31 280 0 0,2 115-95 0 0,0-2-21 0 0,-5-59-134 0 0,6 120 187 0 0,-2-9 5 0 0,-2 0 0 0 0,-2 0 0 0 0,-3-4 58 0 0,-43-126-160 0 0,54 169 154 0 0,-13-33-93 0 0,-3 0 99 0 0,2 1-101 0 0,0-2 101 0 0,14 37 0 0 0,-47-136-145 0 0,33 101 64 0 0,-2 0 0 0 0,-14-20 81 0 0,16 33-94 0 0,-9-9 94 0 0,2 3-66 0 0,-10-7-40 0 0,23 27 84 0 0,1 1 1 0 0,-4-3 21 0 0,3 4-17 0 0,1 0-1 0 0,1-1 1 0 0,-1 0 17 0 0,-2-3-38 0 0,0 1 0 0 0,-1 0-1 0 0,-1 0 1 0 0,-3-1 38 0 0,-8-8-89 0 0,11 10-12 0 0,-1 1 0 0 0,-9-6 101 0 0,-4-3-80 0 0,-3-2-2 0 0,-2 0-1 0 0,0 2 0 0 0,-1 2 1 0 0,-1 0-1 0 0,0 3 0 0 0,-11-3 83 0 0,-1 0-24 0 0,20 6-36 0 0,-14-2 60 0 0,-23-6-68 0 0,32 8 40 0 0,-1 1 0 0 0,-2 2 28 0 0,22 4-6 0 0,-21-3-37 0 0,0 2-1 0 0,0 0 1 0 0,-7 2 43 0 0,26 2-7 0 0,-4 0-14 0 0,1 0-1 0 0,0 2 0 0 0,-7 0 22 0 0,-23 6-49 0 0,-28 6 34 0 0,42-7-6 0 0,-1-1 0 0 0,0-3-1 0 0,-3 0 22 0 0,17-1 0 0 0,-12 2 0 0 0,-10 2 0 0 0,-60 3 0 0 0,4 2 0 0 0,52-8 0 0 0,14-2 0 0 0,-11 4 0 0 0,8 2 0 0 0,21-4 0 0 0,0-1 0 0 0,0 0 0 0 0,-1-1 0 0 0,-16 2 0 0 0,0 2 0 0 0,0 0 0 0 0,-11 5 0 0 0,-19 4 0 0 0,5-3 0 0 0,-44 16 0 0 0,4 0 0 0 0,-2-3 0 0 0,12-3 0 0 0,26-7 0 0 0,30-7 0 0 0,-2 1 0 0 0,0 1 0 0 0,0 1 0 0 0,-5 4 0 0 0,-23 16 0 0 0,-20 15 0 0 0,4-2 0 0 0,-43 28 66 0 0,109-65-68 0 0,-11 7 15 0 0,1 1 0 0 0,0 1 0 0 0,1 0-1 0 0,0 2 1 0 0,2 0-13 0 0,-28 29 0 0 0,3 2 0 0 0,-22 34 0 0 0,40-49 0 0 0,-15 24 0 0 0,12-17 0 0 0,-4 7 0 0 0,-1 7 0 0 0,-13 29 0 0 0,28-52 0 0 0,-28 67 0 0 0,20-37 0 0 0,-22 57 0 0 0,-14 37 74 0 0,51-131-84 0 0,-42 97 128 0 0,12-39-54 0 0,13-24 98 0 0,-16 22-162 0 0,20-38 67 0 0,-47 72 54 0 0,40-68-125 0 0,-74 116 122 0 0,101-159-113 0 0,-9 9-17 0 0,10-11-84 0 0,1-1-57 0 0,0 0-21 0 0,0 0-164 0 0,3 1-684 0 0,14 3-295 0 0,5-3-54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2.5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0 465 5583 0 0,'0'0'256'0'0,"0"0"-6"0"0,0 0-100 0 0,0 0 164 0 0,0 0 86 0 0,0 0 16 0 0,0 0-6 0 0,0 0-50 0 0,0 0-28 0 0,0 0-4 0 0,0 0 4 0 0,0 0 16 0 0,0 0 4 0 0,0 0 0 0 0,0 0 0 0 0,0 0 2 0 0,0 0 4 0 0,0 0 2 0 0,0 0-5 0 0,0 0-23 0 0,0 0-11 0 0,0 0-1 0 0,0 0-13 0 0,0 0-56 0 0,0 0-26 0 0,0 0-8 0 0,0 0-3 0 0,0 0-12 0 0,2 1-2 0 0,23 19 1056 0 0,-23-19-1080 0 0,-2-1-151 0 0,1 1 0 0 0,0-1 0 0 0,-1 0 0 0 0,1 1-1 0 0,0-1 1 0 0,-1 1 0 0 0,1-1 0 0 0,0 1 0 0 0,-1-1 0 0 0,1 1-1 0 0,-1-1 1 0 0,1 1-25 0 0,1 1 52 0 0,9 10 310 0 0,1-1 1 0 0,-1 2 0 0 0,-1 0-1 0 0,7 11-362 0 0,-13-20 79 0 0,-1 1 0 0 0,1-1 0 0 0,-1-1 0 0 0,2 1-79 0 0,10 13 115 0 0,-4-3 35 0 0,0-1 1 0 0,3 1-151 0 0,9 11 132 0 0,-2-1 276 0 0,17 15-408 0 0,-25-29 90 0 0,51 33 164 0 0,-42-29-151 0 0,0 0 0 0 0,1-1 1 0 0,17 6-104 0 0,-18-10 79 0 0,1-2 1 0 0,12 3-80 0 0,5 2 22 0 0,-12-2 31 0 0,-18-6-48 0 0,1 0 1 0 0,9 2-6 0 0,3 0 44 0 0,-1 1 0 0 0,8 4-44 0 0,-7-2 15 0 0,1-1-1 0 0,2-1-14 0 0,-22-6-4 0 0,30 7 72 0 0,17 7-68 0 0,-11-3 55 0 0,0-1 0 0 0,8-2-55 0 0,-16-2 37 0 0,-9-3 39 0 0,12 0-76 0 0,-13-2 41 0 0,17 4-41 0 0,-23-3 55 0 0,14 0-55 0 0,-15-1 71 0 0,16 2-71 0 0,2 2 14 0 0,1-2 1 0 0,0-1 0 0 0,8-2-15 0 0,5 1 50 0 0,-5-2 10 0 0,-13-1-49 0 0,27 0 73 0 0,-6 0 21 0 0,6 2-105 0 0,-48-1 18 0 0,1 0 0 0 0,-1 0 0 0 0,2-2-18 0 0,18 0 10 0 0,223-4 129 0 0,-132 2 234 0 0,37-10-373 0 0,-155 14 0 0 0,39-5 116 0 0,3-3-116 0 0,8-1 104 0 0,141-23 236 0 0,-99 22-166 0 0,-40 5-81 0 0,34-7 60 0 0,-61 9-108 0 0,-18 2-12 0 0,1 0-1 0 0,-1 0 1 0 0,6-3-33 0 0,0 1 31 0 0,1 0 1 0 0,-1 0-1 0 0,8 1-31 0 0,17-3 69 0 0,-31 4-48 0 0,12-3 104 0 0,18-5-125 0 0,-11 1 38 0 0,25-9 71 0 0,-37 13-50 0 0,0-1 0 0 0,8 1-59 0 0,13-5 63 0 0,-6 1-13 0 0,-10 3-7 0 0,-1-1 0 0 0,8-3-43 0 0,113-51 332 0 0,-114 48-298 0 0,0-2-1 0 0,0 0-33 0 0,27-16 62 0 0,10-7-40 0 0,-52 31 5 0 0,-1 0 0 0 0,7-6-27 0 0,10-6 10 0 0,9-9 43 0 0,-31 24-53 0 0,-1 0 0 0 0,0 0 0 0 0,0 0 0 0 0,3-4 0 0 0,-2 3 0 0 0,-1 0 0 0 0,0 0 0 0 0,1 1 0 0 0,0-1 0 0 0,6-4 11 0 0,0 0-1 0 0,0 0 1 0 0,-1-2-1 0 0,2-2-10 0 0,22-19 22 0 0,-15 12-22 0 0,-16 16 0 0 0,0-1 0 0 0,1 1 0 0 0,-1-1 0 0 0,1 1 0 0 0,0 0 0 0 0,1-1 0 0 0,7-4 0 0 0,-1 0 0 0 0,0-2 0 0 0,0 1 0 0 0,-1-1 0 0 0,0-1 0 0 0,-1 0 0 0 0,8-11 0 0 0,-11 14 0 0 0,2-4 9 0 0,-6 9 19 0 0,5-12-1 0 0,-5 8-27 0 0,0 3 0 0 0,-1 1 0 0 0,1-1 0 0 0,0 1 0 0 0,0-1 0 0 0,1 0 0 0 0,11-22 0 0 0,-9 18 0 0 0,0-2 0 0 0,2-4 0 0 0,-5 12 0 0 0,-1 1 0 0 0,1 0 0 0 0,-1 1 0 0 0,0-1 0 0 0,-1 0 0 0 0,1 0 0 0 0,0 0 0 0 0,0-1 0 0 0,0 1 0 0 0,0 0 0 0 0,-1 0 0 0 0,1-1 0 0 0,19-28 0 0 0,-13 22 0 0 0,5-5 0 0 0,-8 8 0 0 0,2-4 0 0 0,8-19 0 0 0,-13 25 0 0 0,0 1 0 0 0,0 1 0 0 0,-1-1 0 0 0,1 1 0 0 0,0 0 0 0 0,0 0 0 0 0,0-1 0 0 0,0 1 0 0 0,0 0 0 0 0,0 0 0 0 0,0 0 0 0 0,0 0 0 0 0,7-7 0 0 0,-2 0 0 0 0,0 0 0 0 0,0 0 0 0 0,-2 1-11 0 0,-28 44-106 0 0,16-23 117 0 0,7-10 0 0 0,-1 0 0 0 0,-4 7-13 0 0,0-1 0 0 0,-1-1 0 0 0,-3 4 13 0 0,-13 20-25 0 0,-42 65 25 0 0,56-86 0 0 0,0-1 0 0 0,-2 0 0 0 0,1 0 0 0 0,-1-1 0 0 0,-4 2 0 0 0,-11 10 0 0 0,-12 9 0 0 0,7-7 0 0 0,-19 18 0 0 0,-39 36 0 0 0,81-72 0 0 0,0 0 0 0 0,-5 3 0 0 0,-11 8 0 0 0,-4 2 0 0 0,22-15 0 0 0,-1 1 0 0 0,0-1 0 0 0,1 1 0 0 0,-3 3 0 0 0,-5 5 0 0 0,-1-2 0 0 0,0 0 0 0 0,-12 7 0 0 0,5-4 0 0 0,-70 47 0 0 0,85-56 0 0 0,-33 21 0 0 0,-10 4 0 0 0,24-17 32 0 0,-1 0 0 0 0,-23 6-32 0 0,26-10 0 0 0,1 1 0 0 0,-20 13 0 0 0,22-12 0 0 0,0-1 0 0 0,0 0 0 0 0,-15 3 0 0 0,-55 18 30 0 0,-10 3 4 0 0,-103 19-34 0 0,107-30 32 0 0,55-12-11 0 0,21-7-14 0 0,-1 0-1 0 0,-13-1-6 0 0,4 0-2 0 0,11-1 2 0 0,-1-2 0 0 0,-5 0 0 0 0,4-1 0 0 0,-21 2 0 0 0,-38 4 0 0 0,-24-3 0 0 0,91-2 0 0 0,-23-1 0 0 0,-34-5 0 0 0,-6-1 0 0 0,47 5 0 0 0,-17-1 0 0 0,10 0-3 0 0,-3 1 3 0 0,-29-3 14 0 0,19 3 71 0 0,33 2-74 0 0,-1-1 0 0 0,1-1-1 0 0,-2-1-10 0 0,-43-6 2 0 0,20 4-57 0 0,-23-1 44 0 0,-42-6 11 0 0,79 8 0 0 0,0-1 0 0 0,0-2 0 0 0,0-1 0 0 0,-10-4 0 0 0,31 9 0 0 0,-21-11 0 0 0,13 6 0 0 0,-5-4 0 0 0,-1 2 0 0 0,0 0 0 0 0,-7-1 0 0 0,5 2 0 0 0,17 6 0 0 0,0 1 0 0 0,0-1 0 0 0,0 1 0 0 0,0 1 0 0 0,-6-2 0 0 0,4 2 0 0 0,-1-1 0 0 0,1-1 0 0 0,-1 0 0 0 0,-5-2 0 0 0,-17-6 0 0 0,6 4 21 0 0,0-2 1 0 0,0 0-1 0 0,-2-3-21 0 0,10 1-36 0 0,14 9 31 0 0,0 0 1 0 0,0 0-1 0 0,0 0 0 0 0,0 1 1 0 0,-1-1-1 0 0,-2 0 5 0 0,-35-10 0 0 0,22 7 0 0 0,-16-2 0 0 0,2 3-25 0 0,31 4 21 0 0,1 0 1 0 0,-1 0 0 0 0,0 0 0 0 0,1 0 0 0 0,-1-1-1 0 0,0 1 1 0 0,1-1 0 0 0,-1 1 0 0 0,0-1 0 0 0,1 1-1 0 0,-1-1 1 0 0,1 0 3 0 0,-4-1 0 0 0,1 0 0 0 0,-1 1 0 0 0,1-1 0 0 0,-1 1 0 0 0,0 1 0 0 0,1-1 0 0 0,-1 0 0 0 0,0 1 0 0 0,1 0 0 0 0,-3 0 0 0 0,-6 0 0 0 0,-12 0 0 0 0,22-1 0 0 0,0 1 0 0 0,1 0 0 0 0,-1 0 0 0 0,0-1 0 0 0,1 1 0 0 0,-1-1 0 0 0,1 0 0 0 0,-2 0 0 0 0,-9-3 0 0 0,8 2 0 0 0,-10-4 0 0 0,3 3 0 0 0,-6-1 0 0 0,13 3 0 0 0,1-2 0 0 0,-13-3 0 0 0,15 5 0 0 0,1 1 0 0 0,0-1 0 0 0,-1 1 0 0 0,1-1 0 0 0,0 1 0 0 0,0-1 0 0 0,0 0 0 0 0,-1 0 0 0 0,-13-9 0 0 0,5 4 0 0 0,-15-3 0 0 0,3 0-11 0 0,19 7-31 0 0,-9-5 30 0 0,8 5 11 0 0,-11-4 3 0 0,3 2-2 0 0,0 0 0 0 0,0 0 0 0 0,8 2 0 0 0,-7-4 0 0 0,9 3 0 0 0,-20-10 0 0 0,12 6 0 0 0,0 0 0 0 0,-11-5-11 0 0,20 11-42 0 0,1 1-11 0 0,2 2 11 0 0,16 11 28 0 0,1-1 1 0 0,0-1 0 0 0,7 3 24 0 0,-17-9-2 0 0,94 43-74 0 0,-68-32 61 0 0,1-2 0 0 0,-1-2 0 0 0,2-2 0 0 0,29 6 15 0 0,-16-4 0 0 0,-20-4 0 0 0,2 0 0 0 0,20 3 0 0 0,10 6 0 0 0,-28-7 0 0 0,-20-7 0 0 0,1 0 0 0 0,2-1 0 0 0,-2 0 0 0 0,15 4 0 0 0,-3 2 0 0 0,-4-2 0 0 0,16 3 0 0 0,49 9 0 0 0,36 4 0 0 0,12 3 0 0 0,-77-13 0 0 0,0-2 0 0 0,34 0 0 0 0,-3-10 0 0 0,-56 0 0 0 0,21-3 0 0 0,16 0 0 0 0,-20 3 0 0 0,20-1 0 0 0,1 4 0 0 0,2 0 0 0 0,-24-2 0 0 0,-32-1 0 0 0,1-1 0 0 0,3-1 0 0 0,16-1 0 0 0,-12 0 0 0 0,-1 0 0 0 0,17-5 0 0 0,-19 3 0 0 0,-1 1 0 0 0,1 1 0 0 0,15 1 0 0 0,75 3 64 0 0,-98-2-64 0 0,-1 0 0 0 0,0-2 0 0 0,1 1 0 0 0,-1-2 0 0 0,28-4 0 0 0,-5 3 32 0 0,0 2 0 0 0,14 2-32 0 0,-31-1 0 0 0,0 0 0 0 0,-1-1 0 0 0,1-1 0 0 0,-1 0 0 0 0,8-4 0 0 0,-12 3 0 0 0,14-1 12 0 0,-18 3 9 0 0,1 1-1 0 0,9-5-20 0 0,-7 3 7 0 0,-1 0 0 0 0,1 0-7 0 0,-2 1-1 0 0,0 0 0 0 0,0-1 0 0 0,0-1 1 0 0,-6 3 1 0 0,39-18 122 0 0,36-22-123 0 0,88-72 68 0 0,-115 76-60 0 0,47-26 51 0 0,-79 51-54 0 0,18-10-5 0 0,-15 9 0 0 0,0-2 0 0 0,11-8 0 0 0,-5 0 0 0 0,0 1 0 0 0,21-9 0 0 0,-16 10-1 0 0,20-17 1 0 0,-21 14 12 0 0,-17 11 4 0 0,-2 0 1 0 0,0-1-1 0 0,13-16-16 0 0,-21 22 4 0 0,37-46-4 0 0,-40 48 11 0 0,0 0-1 0 0,0-1 1 0 0,3-7-11 0 0,-3 6 16 0 0,0-1 0 0 0,5-4-16 0 0,-5 7 0 0 0,-1-1 0 0 0,0 1-1 0 0,1-3 1 0 0,-1 2 6 0 0,1 0 0 0 0,4-7-6 0 0,4-5 52 0 0,-10 13-52 0 0,1 1 1 0 0,0 0-1 0 0,4-4 0 0 0,-4 7 0 0 0,-3 2 0 0 0,0 0 0 0 0,1 0 0 0 0,-1 0 0 0 0,0-1 0 0 0,0 1 0 0 0,0-1 0 0 0,0 1 0 0 0,0-1 0 0 0,0 1 0 0 0,0-1 0 0 0,8-17 53 0 0,-4 11-55 0 0,-4 7-65 0 0,-1 1-13 0 0,0 0 0 0 0,0 0-156 0 0,0 0-655 0 0,0 0-285 0 0,0 0-57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3.6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2 234 2303 0 0,'0'0'102'0'0,"0"0"187"0"0,0 0 707 0 0,0 0 312 0 0,0 0 61 0 0,0 0-111 0 0,0 0-501 0 0,0 0-224 0 0,0 0-42 0 0,0 1-15 0 0,-1-1-343 0 0,1 1-1 0 0,0-1 1 0 0,0 0 0 0 0,0 0-1 0 0,0 0 1 0 0,0 0 0 0 0,0 0-1 0 0,0 0 1 0 0,0 0 0 0 0,0 0-1 0 0,-1 0 1 0 0,1 1-1 0 0,0-1 1 0 0,0 0 0 0 0,0 0-1 0 0,0 0 1 0 0,0 0 0 0 0,0 0-1 0 0,0 0 1 0 0,0 1 0 0 0,0-1-1 0 0,0 0 1 0 0,0 0 0 0 0,0 0-1 0 0,0 0 1 0 0,0 0 0 0 0,0 0-1 0 0,0 1 1 0 0,0-1-1 0 0,0 0 1 0 0,0 0 0 0 0,0 0-1 0 0,0 0 1 0 0,1 0 0 0 0,-1 0-1 0 0,0 0 1 0 0,0 1 0 0 0,0-1-1 0 0,0 0 1 0 0,0 0 0 0 0,0 0-1 0 0,0 0 1 0 0,0 0 0 0 0,0 0-1 0 0,0 0 1 0 0,1 0 0 0 0,-1 0-1 0 0,0 0 1 0 0,0 1-1 0 0,0-1 1 0 0,0 0 0 0 0,0 0-133 0 0,9-5 2016 0 0,16-14-2741 0 0,-20 15 1529 0 0,45-41 257 0 0,-30 27-602 0 0,0 0 1 0 0,12-6-460 0 0,-5 5 449 0 0,1 2 0 0 0,29-15-449 0 0,-42 24 66 0 0,-6 3-24 0 0,1 0-1 0 0,-1 1 1 0 0,1-1 0 0 0,1 1-42 0 0,-7 3 43 0 0,4 0-55 0 0,-6 1-107 0 0,-2 0-45 0 0,22-6-2841 0 0,-20 6 1539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1 110 4143 0 0,'0'0'319'0'0,"0"0"-3"0"0,0 0 768 0 0,0 0 356 0 0,0 0 68 0 0,0 0-83 0 0,0 0-415 0 0,0 0-180 0 0,0 0-35 0 0,0 0-18 0 0,0 0-35 0 0,0 0-20 0 0,0 0-2 0 0,0 0-37 0 0,0 0-158 0 0,0 0-69 0 0,0 0-9 0 0,0 0-18 0 0,2-1-51 0 0,9-3 134 0 0,-1 0 0 0 0,0-1 0 0 0,0-1 0 0 0,8-5-512 0 0,-4 3 384 0 0,-1 1 0 0 0,10-4-384 0 0,-2 2 196 0 0,11-4-1 0 0,-28 11-179 0 0,9-4 27 0 0,-8 4-35 0 0,5-3-8 0 0,6-1-15 0 0,-14 5-21 0 0,4 0-20 0 0,18-3-1729 0 0,-3 2-5533 0 0,-11 0 1768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4.6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84 8407 0 0,'0'0'382'0'0,"0"0"-6"0"0,0 0-123 0 0,0 0 356 0 0,0 0 183 0 0,0 0 38 0 0,0 0-17 0 0,2 0-105 0 0,22-3 600 0 0,-11 2-207 0 0,1-1-1 0 0,10-2-1100 0 0,6-4 809 0 0,102-29 1461 0 0,-95 29-1961 0 0,1 0-171 0 0,-10 4-454 0 0,-13 1-1246 0 0,5 0-4887 0 0,-8 1 1314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0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8207 0 0,'0'0'374'0'0,"0"0"-6"0"0,0 0-128 0 0,0 0 334 0 0,0 0 177 0 0,0 0 32 0 0,2 2-7 0 0,17 12 622 0 0,-17-13-718 0 0,-2-1-22 0 0,2 0-96 0 0,11 3 206 0 0,1-2 0 0 0,0 1 0 0 0,-1-2 0 0 0,14 0-768 0 0,-9 0 291 0 0,-4-2 10 0 0,-10 1-273 0 0,0 0 0 0 0,0 1 1 0 0,0 0-1 0 0,0-1 0 0 0,0 1 1 0 0,1 1-29 0 0,0-1 26 0 0,0 0 1 0 0,0-1-1 0 0,-1 1 1 0 0,4-2-27 0 0,16-2 28 0 0,-4 1-2776 0 0,14 0 2748 0 0,-20 3-1352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35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8351 0 0,'0'0'382'0'0,"0"0"-8"0"0,0 0-132 0 0,1 3 332 0 0,3 5 177 0 0,-3-6 32 0 0,2-1-7 0 0,7 7-281 0 0,-1-2 0 0 0,2 1 1 0 0,-1-2-1 0 0,1 1 0 0 0,0-1 1 0 0,0-1-1 0 0,1 0 0 0 0,-1-1 1 0 0,1 0-1 0 0,9 1-495 0 0,38 2 1484 0 0,20-3-1484 0 0,57-3 323 0 0,-110-3-2247 0 0,-26 3 294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59.98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55 165 4143 0 0,'-3'0'319'0'0,"-14"-3"-137"0"0,15 2-51 0 0,1 0 108 0 0,-1 1 0 0 0,0-1 0 0 0,0 0 0 0 0,0 0 0 0 0,1 0 0 0 0,-1 0 0 0 0,0 0 0 0 0,1 0 0 0 0,-1 0 0 0 0,1 0 0 0 0,0 0 0 0 0,-1-1 0 0 0,1 1 0 0 0,0 0 0 0 0,0-1 0 0 0,0 1 0 0 0,0-1 0 0 0,0 1 0 0 0,0-1 0 0 0,1 0 0 0 0,-1 1 0 0 0,0-2-239 0 0,0-2 73 0 0,0 0 1 0 0,1 1 0 0 0,-1-1 0 0 0,1 1-1 0 0,0-1 1 0 0,1 0 0 0 0,0-1-74 0 0,1-7-92 0 0,1-1 0 0 0,0 1 0 0 0,2 0 0 0 0,-1 1 0 0 0,2-2 92 0 0,-4 10-754 0 0,1-6-214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0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5095 0 0,'0'0'108'0'0,"0"0"18"0"0,0 0 12 0 0,0 0 32 0 0,0 0 59 0 0,0 0 26 0 0,0 0 7 0 0,0 0 0 0 0,2 0-13 0 0,6 0-8 0 0,-6 0-1 0 0,0-1-8 0 0,11-4 192 0 0,-7 3-205 0 0,0 0-1 0 0,0-1 0 0 0,-1 0 1 0 0,1 0-1 0 0,1-1-218 0 0,15-12 466 0 0,0-2-1 0 0,10-11-465 0 0,13-11 744 0 0,-26 22-218 0 0,0-1-1 0 0,-1-1 1 0 0,11-16-526 0 0,-11 13 143 0 0,76-85 659 0 0,-18 20-284 0 0,-12 19-195 0 0,-24 26-181 0 0,5-4-43 0 0,-19 21-3 0 0,-1-2 1 0 0,21-29-97 0 0,-24 24-5 0 0,55-81 1 0 0,-74 110-314 0 0,3-5 485 0 0,-5 3-4489 0 0,-1 6-32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8 479 919 0 0,'0'0'278'0'0,"0"0"828"0"0,-1 1 365 0 0,-4 4 69 0 0,3-3-123 0 0,2-2-585 0 0,0 0-257 0 0,0 0-51 0 0,0 0-11 0 0,0 0-1 0 0,0 0 0 0 0,0 0 0 0 0,0 0-37 0 0,2-2-159 0 0,29-28 272 0 0,-7 5-56 0 0,7-6 250 0 0,17-15 217 0 0,47-35 305 0 0,-42 33-829 0 0,-24 21-114 0 0,15-9-361 0 0,-23 19 46 0 0,-1-1 0 0 0,4-7-46 0 0,20-17-209 0 0,-14 15-839 0 0,-12 10-2832 0 0,-5 2-1075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1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0 947 4143 0 0,'0'0'319'0'0,"0"0"-80"0"0,0 0 443 0 0,0 0 218 0 0,0 0 42 0 0,0 0-22 0 0,2-1-127 0 0,8-10 314 0 0,44-44 830 0 0,9-11 378 0 0,40-31-2315 0 0,-10 11 772 0 0,-76 69-670 0 0,34-32 541 0 0,28-37-643 0 0,65-107 221 0 0,-115 150-265 0 0,24-33-1312 0 0,50-54 1356 0 0,-85 111-1448 0 0,-2 2-3380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1 911 2759 0 0,'0'0'367'0'0,"2"-1"497"0"0,4-1-283 0 0,0 0 1 0 0,0 0-1 0 0,0-1 0 0 0,0 0 1 0 0,-1 0-1 0 0,1-1 0 0 0,4-3-581 0 0,148-137 3864 0 0,3-25-1178 0 0,10-10-1329 0 0,-27 36-1035 0 0,-68 66-235 0 0,-37 37-261 0 0,-1 1-1305 0 0,2 1 0 0 0,4 0 1479 0 0,-24 22-4892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5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1 959 5063 0 0,'0'0'390'0'0,"0"0"-113"0"0,0 0 459 0 0,0 0 233 0 0,0 0 45 0 0,0-2-77 0 0,4-4-693 0 0,-1 0 0 0 0,1 0 0 0 0,0 1 0 0 0,1-1 0 0 0,-1 1 0 0 0,1 0 0 0 0,3-2-244 0 0,12-14 589 0 0,39-56 1269 0 0,0 0-392 0 0,-39 53-1066 0 0,124-145 1753 0 0,-68 87-1134 0 0,3 2-1019 0 0,-64 67 26 0 0,38-37 224 0 0,27-18-250 0 0,-28 28 55 0 0,32-33-55 0 0,-27 22-125 0 0,-28 27-3719 0 0,19-22 3844 0 0,-34 30-5534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1 989 2303 0 0,'0'0'102'0'0,"2"-1"-1"0"0,8-4-49 0 0,10-5 538 0 0,-1 0 0 0 0,11-9-590 0 0,44-35 3854 0 0,39-27-912 0 0,-56 39-1738 0 0,-2-2 1 0 0,-1-2-1 0 0,-3-3 0 0 0,12-17-1204 0 0,-17 17 707 0 0,60-68 457 0 0,-99 108-1103 0 0,84-98 715 0 0,-57 70-573 0 0,-3 3 170 0 0,19-16-373 0 0,90-72-93 0 0,-111 93-3199 0 0,-21 21-2327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1 578 4607 0 0,'0'0'208'0'0,"2"-1"-9"0"0,5-2 462 0 0,1 0 0 0 0,-1-1-1 0 0,0 0 1 0 0,0 0 0 0 0,2-2-661 0 0,35-28 2825 0 0,-18 13-2293 0 0,49-40 903 0 0,-2 1-298 0 0,-21 21-448 0 0,1 0 536 0 0,12-15-1225 0 0,6-11 628 0 0,31-40-628 0 0,-93 94-460 0 0,1 0 0 0 0,-1-1 0 0 0,-1 0 0 0 0,2-3 460 0 0,-4 1-5406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3.7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1107 919 0 0,'-2'1'67'0'0,"-5"3"213"0"0,0 0-1 0 0,-1 0 1 0 0,0 0 0 0 0,-5 1-280 0 0,11-5 637 0 0,-1 0 0 0 0,1 1 0 0 0,0-1 0 0 0,0 0 0 0 0,0 0 0 0 0,-1 0 0 0 0,1-1-637 0 0,0 1 143 0 0,0 0 515 0 0,2 0-33 0 0,-1 0 186 0 0,0 0-766 0 0,1 0 1 0 0,0 0-1 0 0,0 0 0 0 0,0 0 0 0 0,0 0 0 0 0,-1 0 0 0 0,1 0 0 0 0,0 0 1 0 0,0 0-1 0 0,0 0 0 0 0,0 0 0 0 0,0 0 0 0 0,-1 0 0 0 0,1 0 0 0 0,0 0 1 0 0,0 0-1 0 0,0 0 0 0 0,0 0 0 0 0,0-1 0 0 0,-1 1 0 0 0,1 0 1 0 0,0 0-1 0 0,0 0 0 0 0,0 0 0 0 0,0 0 0 0 0,0 0 0 0 0,0 0 0 0 0,0 0 1 0 0,-1-1-1 0 0,1 1 0 0 0,0 0 0 0 0,0 0 0 0 0,0 0 0 0 0,0 0 0 0 0,0 0 1 0 0,0 0-1 0 0,0-1 0 0 0,0 1 0 0 0,0 0 0 0 0,0 0 0 0 0,0 0 0 0 0,0 0 1 0 0,0-1-1 0 0,0 1 0 0 0,0 0 0 0 0,0 0-45 0 0,8-10 457 0 0,1 1-1 0 0,1 1 1 0 0,8-8-457 0 0,37-22 749 0 0,-34 23-515 0 0,231-173 1981 0 0,-230 170-2061 0 0,205-179 924 0 0,-84 53-814 0 0,-7-6 0 0 0,26-47-264 0 0,-145 175-653 0 0,0-1 0 0 0,-2-1 0 0 0,0 0 0 0 0,2-9 653 0 0,-14 24-1091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6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1 992 5527 0 0,'2'-1'423'0'0,"6"0"-255"0"0,-1-2-1 0 0,1 1 1 0 0,-1-1-1 0 0,0 0 1 0 0,6-3-168 0 0,7-5 2237 0 0,7-6-2237 0 0,18-14 1139 0 0,-2-2 1 0 0,-2-2-1 0 0,-1-2 0 0 0,3-6-1139 0 0,140-166 2073 0 0,-166 189-1931 0 0,108-146 322 0 0,-48 60-346 0 0,-28 47-246 0 0,3 2-1 0 0,39-32 129 0 0,-64 61-385 0 0,-7 7-4098 0 0,-10 11-356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4.9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0 683 8863 0 0,'1'-2'407'0'0,"4"-4"-327"0"0,-1-1 1 0 0,1 1-1 0 0,0 0 1 0 0,0 0-1 0 0,1 0 1 0 0,0 1-1 0 0,1-1-80 0 0,21-21 84 0 0,-7 2 393 0 0,27-30 1238 0 0,2 2-1 0 0,29-23-1714 0 0,-60 60 234 0 0,117-97 949 0 0,-73 64-800 0 0,17-7-383 0 0,33-13 77 0 0,-48 30-231 0 0,-22 14-998 0 0,7-5-4019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4:00.3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63 391 5063 0 0,'-1'-2'232'0'0,"-5"-8"76"0"0,2 4-142 0 0,1 1 0 0 0,-1 0 0 0 0,1 0 0 0 0,-2 0 0 0 0,1 0 0 0 0,-1 0 0 0 0,0 0-166 0 0,4 5 133 0 0,1-1 0 0 0,-1 1 0 0 0,1 0 0 0 0,-1-1 0 0 0,1 1 0 0 0,-1-1 0 0 0,1 1 0 0 0,0-1 0 0 0,-1 1 0 0 0,1-1 0 0 0,0 1 0 0 0,0-1 0 0 0,-1 1 0 0 0,1-1 0 0 0,0 1 0 0 0,0-1 0 0 0,0 1-133 0 0,-1-3 455 0 0,-1 1-164 0 0,1 0 0 0 0,-1 0 1 0 0,0 0-1 0 0,1 0 0 0 0,-1 0 1 0 0,-1 0-292 0 0,1-1 204 0 0,1-18 45 0 0,3 10-228 0 0,1 4-240 0 0,0-1 0 0 0,0 0 0 0 0,1 1-1 0 0,0 0 1 0 0,1 0 0 0 0,0 0 0 0 0,2-1 219 0 0,18-20-5558 0 0,-23 26 5393 0 0,0-1-1 0 0,0 0 0 0 0,0 0 0 0 0,-1 0 0 0 0,0 0 0 0 0,0 0 0 0 0,0 0 0 0 0,0-1 0 0 0,0 1 0 0 0,-1 0 0 0 0,1 0 0 0 0,-1-1 0 0 0,0 0 166 0 0,-1 0 656 0 0,1 1 0 0 0,-1 0 0 0 0,0-1 0 0 0,0 1 0 0 0,0 0 0 0 0,0 0 0 0 0,-1 0 0 0 0,0-1-656 0 0,1 2 477 0 0,-1 0 0 0 0,1 0 0 0 0,0 1 0 0 0,-1-1 0 0 0,0 0 0 0 0,1 1-477 0 0,-1-1 97 0 0,1 1 393 0 0,1 1-11 0 0,0-1-423 0 0,-1 1 0 0 0,1-1 0 0 0,0 1 0 0 0,-1-1 0 0 0,1 1 0 0 0,-1-1 0 0 0,1 1 0 0 0,0-1 0 0 0,-1 1 0 0 0,1 0 1 0 0,-1-1-1 0 0,0 1-56 0 0,1 0 48 0 0,-1-2 167 0 0,1 2-14 0 0,-5-6 10 0 0,5 6-208 0 0,0-1 0 0 0,-1 1 1 0 0,1-1-1 0 0,0 1 0 0 0,0-1 0 0 0,-1 1 0 0 0,1-1 0 0 0,0 1 1 0 0,0-1-1 0 0,0 0 0 0 0,0 1 0 0 0,0-1 0 0 0,0 1 1 0 0,0-1-1 0 0,0 1 0 0 0,0-1-3 0 0,0-1 2 0 0,-1-13-7 0 0,2 13-6 0 0,-1-1-29 0 0,0 0-1 0 0,1 1 0 0 0,0-1 1 0 0,0 0-1 0 0,0 0 1 0 0,0 1-1 0 0,0-1 0 0 0,1 1 1 0 0,0-3 40 0 0,0 2-64 0 0,10-15-693 0 0,-5 8 319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25.3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0 404 14047 0 0,'19'-22'624'0'0,"-5"9"128"0"0,6-5-600 0 0,4-2-152 0 0,7-4 0 0 0,1-3 0 0 0,1-1 0 0 0,-1 0 0 0 0,1-1 0 0 0,-1-1 0 0 0,-4-1 0 0 0,-3 1 0 0 0,-1 2 0 0 0,-2 1 0 0 0,-1 1-288 0 0,-5 4-64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1962 919 0 0,'19'-30'66'0'0,"-4"7"591"0"0,2-5-657 0 0,194-391 2453 0 0,69-132-2539 0 0,-179 360-145 0 0,10-18 120 0 0,-57 116 314 0 0,15-15-203 0 0,-17 33 107 0 0,3 2 1 0 0,23-20-108 0 0,-12 25 10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0.7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1971 1839 0 0,'56'-128'2474'0'0,"46"-72"-2474"0"0,-100 198 34 0 0,152-295 1377 0 0,-143 274-1375 0 0,97-208 138 0 0,-59 134-97 0 0,25-30-77 0 0,2 12 3 0 0,6 4 1 0 0,4 3-1 0 0,58-53-3 0 0,13 0-68 0 0,-87 95-62 0 0,27-17 130 0 0,-18 23-122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1613 1375 0 0,'30'-89'1345'0'0,"3"1"0"0"0,23-37-1345 0 0,57-85 1788 0 0,0 2-1263 0 0,9-29-426 0 0,-72 151-41 0 0,42-54-58 0 0,-55 90-44 0 0,3 1-1 0 0,36-35 45 0 0,47-27-131 0 0,-62 58 63 0 0,31-30-36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1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1761 1839 0 0,'0'-2'134'0'0,"6"-18"248"0"0,-5 12-41 0 0,1 1 1 0 0,1-1-1 0 0,0 0-341 0 0,32-70 2229 0 0,6-3-2229 0 0,45-75 502 0 0,-67 122-250 0 0,68-113 1521 0 0,95-121-1773 0 0,183-252 952 0 0,-164 230-1618 0 0,-97 156-180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32.1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5 669 1839 0 0,'-4'-26'160'0'0,"6"13"-160"0"0,2-3 0 0 0,4-4 0 0 0,4-6 1064 0 0,5-9 184 0 0,3-9 32 0 0,8-7 0 0 0,7 0-984 0 0,7-3-200 0 0,5-7-32 0 0,10-4-64 0 0,7-2 80 0 0,9-2-80 0 0,0-2 80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58.3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0 413 919 0 0,'2'-1'67'0'0,"46"-17"5958"0"0,31-18-6025 0 0,-19 8 552 0 0,148-76 495 0 0,-190 95-962 0 0,-8 3-48 0 0,-1 1 0 0 0,1-1 0 0 0,-1 0 0 0 0,-1-1 0 0 0,1 0 0 0 0,-1 0 0 0 0,5-7-37 0 0,-13 14 0 0 0,0 0 1 0 0,0 0-1 0 0,0 0 0 0 0,0-1 1 0 0,0 1-1 0 0,0 0 0 0 0,0 0 1 0 0,0 0-1 0 0,0 0 1 0 0,0 0-1 0 0,0 0 0 0 0,0 0 1 0 0,0-1-1 0 0,0 1 0 0 0,0 0 1 0 0,0 0-1 0 0,0 0 0 0 0,0 0 1 0 0,0 0-1 0 0,0 0 0 0 0,0 0 1 0 0,0 0-1 0 0,-1 0 0 0 0,1-1 1 0 0,0 1-1 0 0,0 0 0 0 0,0 0 1 0 0,0 0-1 0 0,0 0 1 0 0,0 0-1 0 0,0 0 0 0 0,-1 0 1 0 0,1 0-1 0 0,0 0 0 0 0,0 0 1 0 0,0 0-1 0 0,0 0 0 0 0,0 0 0 0 0,-5-2-38 0 0,5 2 38 0 0,-6-1-68 0 0,-1-1 0 0 0,1 1 1 0 0,-1 1-1 0 0,1-1 0 0 0,-1 1 1 0 0,1 1-1 0 0,-1-1 0 0 0,-5 2 68 0 0,2-1-82 0 0,-1 0 0 0 0,-7-1 82 0 0,-3 0 102 0 0,-16 2-102 0 0,23-1 58 0 0,0-1 1 0 0,1 0 0 0 0,-1 0-1 0 0,-13-3-58 0 0,25 3 114 0 0,2 0 4 0 0,0 0 2 0 0,0 0 0 0 0,0 0 4 0 0,3-1 18 0 0,58-22 435 0 0,11-4-244 0 0,-44 16-314 0 0,20-5-19 0 0,-1 0 45 0 0,-38 13-55 0 0,-12 5-6 0 0,-1 0 0 0 0,1 0 0 0 0,0 0 0 0 0,-3 2 16 0 0,-14 9-70 0 0,-69 24-26 0 0,71-29 96 0 0,-1-2 0 0 0,0 0 0 0 0,-16 2 0 0 0,35-8 0 0 0,0 0 0 0 0,0 0 0 0 0,0 0 0 0 0,0 0 0 0 0,0 0 0 0 0,-1 0 0 0 0,1 0 0 0 0,0 0 0 0 0,0 0 0 0 0,0 0 0 0 0,0 0 0 0 0,0 0 0 0 0,0 0 0 0 0,0 0 0 0 0,-1 0 0 0 0,1 0 0 0 0,0 0 0 0 0,0 0 0 0 0,0 0 0 0 0,0 0 0 0 0,0 0 0 0 0,0 0 0 0 0,0 0 0 0 0,-1 0 0 0 0,1 1 0 0 0,0-1 0 0 0,0 0 0 0 0,0 0 0 0 0,0 0 0 0 0,0 0 0 0 0,0 0 0 0 0,0 0 0 0 0,0 0 0 0 0,0 0 0 0 0,0 1 0 0 0,0-1 0 0 0,0 0 0 0 0,0 0 0 0 0,0 0 0 0 0,4 3 0 0 0,9 0 0 0 0,-2-1 20 0 0,-1-1 0 0 0,1 0 0 0 0,6-1-20 0 0,5 0 31 0 0,-2 0 7 0 0,1 0 0 0 0,14-4-38 0 0,-16 2 14 0 0,0 0 0 0 0,0 1-1 0 0,2 2-13 0 0,-7 1 0 0 0,-13-1 0 0 0,0-1 0 0 0,-1 0 0 0 0,1 0 0 0 0,-1 0 0 0 0,0 0 0 0 0,1 0 0 0 0,-1 0 0 0 0,1 0 0 0 0,-1 0 0 0 0,0 0 0 0 0,1 1 0 0 0,-1-1 0 0 0,0 0 0 0 0,1 0 0 0 0,-1 0 0 0 0,0 1 0 0 0,1-1 0 0 0,-1 0 0 0 0,0 1 0 0 0,1-1 0 0 0,-1 1 0 0 0,-1 0 0 0 0,1-1 0 0 0,0 1 0 0 0,-1 0 0 0 0,1 0 0 0 0,-1-1 0 0 0,1 1 0 0 0,-1 0 0 0 0,1-1 0 0 0,-1 1 0 0 0,1 0 0 0 0,-1-1 0 0 0,1 1 0 0 0,-1-1 0 0 0,0 1 0 0 0,0-1 0 0 0,1 1 0 0 0,-1-1 0 0 0,-18 13 0 0 0,15-11 0 0 0,-75 57 72 0 0,23-20-53 0 0,9-7 26 0 0,-6 2-45 0 0,39-26 0 0 0,4-3 0 0 0,0 1 0 0 0,0 0 0 0 0,1 1 0 0 0,0 0 0 0 0,0 0 0 0 0,-5 6 0 0 0,14-13 1 0 0,-1 1-1 0 0,1-1 1 0 0,0 0-1 0 0,0 1 1 0 0,-1-1 0 0 0,1 0-1 0 0,0 1 1 0 0,0-1-1 0 0,-1 0 1 0 0,1 1-1 0 0,0-1 1 0 0,0 1-1 0 0,0-1 1 0 0,0 0-1 0 0,0 1 1 0 0,0-1-1 0 0,-1 1 1 0 0,1-1-1 0 0,0 1 1 0 0,0-1-1 0 0,1 1 2 0 0,-1 0-1 0 0,1 0 1 0 0,0 0 0 0 0,-1-1 0 0 0,1 1-1 0 0,0 0 1 0 0,-1 0 0 0 0,1-1 0 0 0,0 1-1 0 0,0 0 1 0 0,0-1 0 0 0,-1 1 0 0 0,1-1-1 0 0,0 1 1 0 0,0-1 0 0 0,0 1-1 0 0,0-1 1 0 0,0 0 0 0 0,0 1 0 0 0,0-1-2 0 0,23 5 18 0 0,3-2-4 0 0,0-1 0 0 0,0-2 1 0 0,0 0-1 0 0,15-4-14 0 0,0 1 7 0 0,35-2-40 0 0,-2 0-118 0 0,56 3 151 0 0,-121 3-3 0 0,-5-1-6 0 0,-1 0 1 0 0,1 0-1 0 0,-1 1 0 0 0,1 0 1 0 0,-1 0-1 0 0,1 0 0 0 0,2 2 9 0 0,-7-3 0 0 0,0 0-1 0 0,0 0 0 0 0,0 0 1 0 0,0 0-1 0 0,0 0 0 0 0,0 0 1 0 0,0 0-1 0 0,0 0 0 0 0,1 0 1 0 0,-1 0-1 0 0,0 0 0 0 0,0 0 1 0 0,0 0-1 0 0,0 0 1 0 0,0 0-1 0 0,0 0 0 0 0,0 0 1 0 0,0 0-1 0 0,0 0 0 0 0,0 0 1 0 0,0 0-1 0 0,0 0 0 0 0,0 0 1 0 0,0 0-1 0 0,1 0 0 0 0,-1 0 1 0 0,0 0-1 0 0,0 0 0 0 0,0 0 1 0 0,0 0-1 0 0,0 0 0 0 0,0 0 1 0 0,0 1-1 0 0,0-1 0 0 0,0 0 1 0 0,0 0-1 0 0,0 0 0 0 0,0 0 1 0 0,0 0-1 0 0,0 0 0 0 0,0 0 1 0 0,0 0-1 0 0,0 0 1 0 0,0 0-1 0 0,0 0 0 0 0,0 0 1 0 0,0 0-1 0 0,0 1 0 0 0,0-1 1 0 0,0 0-1 0 0,0 0 0 0 0,0 0 1 0 0,0 0-1 0 0,0 0 0 0 0,0 0 1 0 0,0 0-1 0 0,0 0 0 0 0,0 0 1 0 0,-1 0 0 0 0,0 4 30 0 0,-1-1 1 0 0,0 0 0 0 0,0 1 0 0 0,0-1-1 0 0,-1 0 1 0 0,1-1 0 0 0,-1 1 0 0 0,0 0 0 0 0,0-1-1 0 0,1 1 1 0 0,-2-1 0 0 0,1 0 0 0 0,-3 2-31 0 0,-11 5 122 0 0,0 0 0 0 0,-3 1-122 0 0,19-10 2 0 0,-60 26 191 0 0,-52 25 46 0 0,58-27-87 0 0,-1-2 0 0 0,-1-3 0 0 0,-5-1-152 0 0,24-9 82 0 0,26-7-34 0 0,1 0-1 0 0,0 1 1 0 0,-1 1-1 0 0,-8 4-47 0 0,18-7 75 0 0,2-1-3 0 0,2 1-8 0 0,1 1-56 0 0,-1 1-1 0 0,1-2 1 0 0,0 1-1 0 0,0 0 1 0 0,0-1-1 0 0,0 1 1 0 0,0-1-1 0 0,0 0 1 0 0,0 0-1 0 0,1 0 1 0 0,-1 0-1 0 0,3 0-7 0 0,9 0 1 0 0,1 1 0 0 0,3-2-1 0 0,-9 1 1 0 0,50-2-110 0 0,55-7 109 0 0,-102 7-16 0 0,-9 0 18 0 0,11 0-25 0 0,-1 0 1 0 0,3 1 22 0 0,-13 1-5 0 0,0-1-1 0 0,0 0 1 0 0,0 1 0 0 0,0 0 0 0 0,0 0 0 0 0,0 0 0 0 0,0 0 0 0 0,-1 1-1 0 0,1-1 1 0 0,0 1 5 0 0,-3-1-4 0 0,-1-1 0 0 0,1 1-1 0 0,0 0 1 0 0,0-1 0 0 0,0 1-1 0 0,-1 0 1 0 0,1-1-1 0 0,0 1 1 0 0,0 0 0 0 0,-1 0-1 0 0,1 0 5 0 0,0 1-4 0 0,-1-1 1 0 0,1 1-1 0 0,-1-1 0 0 0,1 1 0 0 0,-1 0 0 0 0,0-1 0 0 0,0 1 0 0 0,0 0 0 0 0,0-1 1 0 0,0 1-1 0 0,0 0 0 0 0,0-1 0 0 0,0 1 0 0 0,-1-1 0 0 0,1 1 0 0 0,-1 0 0 0 0,1-1 1 0 0,-1 1-1 0 0,0-1 0 0 0,1 1 0 0 0,-1-1 0 0 0,0 1 0 0 0,-1 0 4 0 0,-3 5-20 0 0,0 0 0 0 0,-1 0 0 0 0,0-1 0 0 0,-1 1 20 0 0,7-7 0 0 0,-27 25-33 0 0,-1-1 1 0 0,-1-2-1 0 0,-1-1 0 0 0,-25 14 33 0 0,-161 90 0 0 0,209-121-1 0 0,3-2 3 0 0,1 0 1 0 0,-1 1-1 0 0,0 0 1 0 0,1 0-1 0 0,-1 1-2 0 0,4-4 1 0 0,0 0 0 0 0,0 0 0 0 0,0 0 0 0 0,0 0 0 0 0,0 0-1 0 0,0 0 1 0 0,0 0 0 0 0,0 0 0 0 0,0 0 0 0 0,0 0 0 0 0,0 0 0 0 0,0 0 0 0 0,0 0 0 0 0,0 0 0 0 0,0 0 0 0 0,0 0 0 0 0,0 0 0 0 0,1 0-1 0 0,-1 1 1 0 0,0-1 0 0 0,0 0 0 0 0,0 0 0 0 0,0 0 0 0 0,0 0 0 0 0,0 0 0 0 0,0 0 0 0 0,0 0 0 0 0,0 0 0 0 0,0 0 0 0 0,0 0-1 0 0,0 0 1 0 0,0 0 0 0 0,0 0 0 0 0,0 0 0 0 0,0 0 0 0 0,0 0 0 0 0,0 1 0 0 0,0-1 0 0 0,0 0 0 0 0,0 0 0 0 0,0 0 0 0 0,0 0-1 0 0,0 0 1 0 0,0 0 0 0 0,0 0 0 0 0,0 0 0 0 0,0 0 0 0 0,0 0 0 0 0,-1 0 0 0 0,1 0 0 0 0,0 0 0 0 0,0 0 0 0 0,0 0 0 0 0,0 0-1 0 0,0 0 1 0 0,0 0 0 0 0,0 1 0 0 0,0-1 0 0 0,0 0 0 0 0,0 0 0 0 0,0 0-1 0 0,5 1 18 0 0,0 1-1 0 0,0-1 1 0 0,0 0-1 0 0,0 0 1 0 0,0 0 0 0 0,1-1-1 0 0,3 0-17 0 0,41-2 63 0 0,-24 0-25 0 0,152-13-91 0 0,-138 11-16 0 0,37-3-37 0 0,-61 6 103 0 0,0 1 1 0 0,0 1 0 0 0,13 3 2 0 0,-12 0-13 0 0,-17-4 8 0 0,1 0-1 0 0,0 1 1 0 0,0-1-1 0 0,0 1 1 0 0,0-1-1 0 0,0 0 1 0 0,-1 1-1 0 0,1 0 1 0 0,0-1 0 0 0,0 1-1 0 0,-1-1 1 0 0,2 2 5 0 0,-2-1-3 0 0,1-1-1 0 0,-1 1 1 0 0,0 0 0 0 0,1 0 0 0 0,-1-1 0 0 0,0 1 0 0 0,1 0 0 0 0,-1 0 0 0 0,0 0 0 0 0,0 0 0 0 0,0-1 0 0 0,0 1-1 0 0,0 0 1 0 0,0 0 0 0 0,0 0 0 0 0,0 0 0 0 0,0-1 0 0 0,0 1 0 0 0,0 1 3 0 0,-1-1-5 0 0,0 1 1 0 0,1 0-1 0 0,-1 0 0 0 0,0-1 1 0 0,0 1-1 0 0,0 0 1 0 0,0-1-1 0 0,-2 2 5 0 0,-2 3-12 0 0,0-1-1 0 0,-1 0 1 0 0,1 0-1 0 0,-3 0 13 0 0,-4 4 4 0 0,-1-1 0 0 0,0 0 0 0 0,-1-1 0 0 0,-1 0-4 0 0,-59 22 169 0 0,42-18-59 0 0,-33 13 319 0 0,63-23-338 0 0,2-1-10 0 0,0 0-1 0 0,0 0-1 0 0,2 0-6 0 0,6 0-32 0 0,0 0-1 0 0,0 0 1 0 0,0-1-1 0 0,0 0 1 0 0,4-1-41 0 0,11-2 27 0 0,93-14 109 0 0,-38 5-206 0 0,-44 8 70 0 0,0-1-64 0 0,9 1 64 0 0,-30 5-12 0 0,-11 0-49 0 0,-3 2-18 0 0,-1 2 51 0 0,0 1 0 0 0,0-1 0 0 0,-1 0 0 0 0,1 0 0 0 0,-1-1 0 0 0,0 1 0 0 0,0 0 0 0 0,-1-1-1 0 0,1 0 1 0 0,-1 0 0 0 0,1 0 0 0 0,-1 0 0 0 0,0 0 0 0 0,0-1 0 0 0,-4 2 28 0 0,-8 4-22 0 0,-1 0 0 0 0,-1-1-1 0 0,-7 1 23 0 0,-10 4 86 0 0,-22 11-86 0 0,49-18 66 0 0,6-4 20 0 0,2-1 16 0 0,3 0-11 0 0,14-1 8 0 0,0-1 1 0 0,-1-1-1 0 0,3-1-99 0 0,19-3 127 0 0,44-9-27 0 0,4-1-172 0 0,16-3 50 0 0,-94 19-3 0 0,-1 0 7 0 0,1 0 1 0 0,-1 0-1 0 0,0-1 0 0 0,-1 0 1 0 0,1-1-1 0 0,3-1 18 0 0,-8 4-92 0 0,-2 0-5 0 0,-2-1-106 0 0,-16-1-172 0 0,-1 0 0 0 0,1 1 0 0 0,-12 1 375 0 0,7 0-61 0 0,0 0 0 0 0,-4-3 61 0 0,22 3-8 0 0,-1-1-5 0 0,-1 0 0 0 0,1 0 0 0 0,0-1 0 0 0,-4-1 13 0 0,-3-2-10 0 0,11 2-21 0 0,0 1-8 0 0,1 1 9 0 0,0 0 0 0 0,0-1-1 0 0,0 1 1 0 0,0 0-1 0 0,0-1 1 0 0,0 1 0 0 0,0-1-1 0 0,0 1 1 0 0,1-1-1 0 0,-1 1 1 0 0,1-1 0 0 0,-1 1-1 0 0,1-1 1 0 0,-1 0-1 0 0,1 1 1 0 0,0-1 0 0 0,0 1-1 0 0,0-1 1 0 0,0 0 0 0 0,0 1-1 0 0,0-1 1 0 0,0 0-1 0 0,1 1 1 0 0,-1-1 0 0 0,0 0-1 0 0,1 1 1 0 0,-1-1-1 0 0,1 1 1 0 0,0-1 0 0 0,0 1-1 0 0,0-1 1 0 0,-1 1-1 0 0,1 0 1 0 0,0-1 0 0 0,1 0 30 0 0,2-2-188 0 0,0-1 1 0 0,1 1 0 0 0,-1 0-1 0 0,1 0 1 0 0,0 0-1 0 0,0 0 1 0 0,1 1 0 0 0,4-3 187 0 0,86-42-1407 0 0,-52 28 1367 0 0,-18 9 1 0 0,1-3 39 0 0,-17 10 130 0 0,0 0 0 0 0,0 1 0 0 0,0 0-1 0 0,9-2-129 0 0,-3 1 193 0 0,6 0 713 0 0,14-1-906 0 0,-7 1 405 0 0,-27 3-260 0 0,-2 1-14 0 0,0 0-52 0 0,0 0-7 0 0,-1 2-7 0 0,-4 3-38 0 0,0 0-1 0 0,0 0 1 0 0,0 0 0 0 0,-1-1-1 0 0,0 1 1 0 0,-4 1-27 0 0,-12 7 223 0 0,-7 1-223 0 0,4-1 88 0 0,-27 11-1 0 0,35-17 15 0 0,1 0 1 0 0,0 1-1 0 0,0 1 1 0 0,-4 4-103 0 0,19-12 93 0 0,1-1 3 0 0,0 0 0 0 0,0 0 27 0 0,43-2 722 0 0,0-2 1 0 0,26-6-846 0 0,-44 6 148 0 0,27-6-95 0 0,-1-2-1 0 0,-1-3 1 0 0,47-19-53 0 0,9-4 0 0 0,-96 35-19 0 0,-10 3 19 0 0,0 0-1 0 0,0 0 1 0 0,0 0 0 0 0,0 0 0 0 0,0 0-1 0 0,0 0 1 0 0,0 0 0 0 0,0 0-1 0 0,0 0 1 0 0,0 0 0 0 0,0 0-1 0 0,0 0 1 0 0,0 0 0 0 0,0 0-1 0 0,0 1 1 0 0,0-1 0 0 0,0 0 0 0 0,0 0-1 0 0,0 0 1 0 0,0 0 0 0 0,0 0-1 0 0,0 0 1 0 0,0 0 0 0 0,0 0-1 0 0,0 0 1 0 0,0 0 0 0 0,0 0-1 0 0,0 0 1 0 0,0 0 0 0 0,0 0-1 0 0,0 0 1 0 0,0 0 0 0 0,0 0 0 0 0,0 0-1 0 0,0 0 1 0 0,0 0 0 0 0,0 0-1 0 0,0 0 1 0 0,0 0 0 0 0,0 0-1 0 0,0 0 1 0 0,0 0 0 0 0,-6 3-20 0 0,6-2 19 0 0,-24 8-101 0 0,0-1 1 0 0,-21 5 101 0 0,-18 5-64 0 0,-6 5-1 0 0,-14 0 65 0 0,55-16 29 0 0,-1-2 1 0 0,0-1 0 0 0,0-1 0 0 0,-12-1-30 0 0,40-2 106 0 0,1 0-2 0 0,1-1 15 0 0,3-3-25 0 0,1 1 0 0 0,-1-1 0 0 0,1 1 0 0 0,-1 0 1 0 0,1 1-1 0 0,0-1 0 0 0,5-1-94 0 0,11-4 324 0 0,8-1-324 0 0,-10 4 49 0 0,59-17 32 0 0,-20 6 15 0 0,20-10-96 0 0,-66 21-1 0 0,33-12-58 0 0,26-6 59 0 0,-30 10-34 0 0,6-4 34 0 0,-5 2-62 0 0,4 1 62 0 0,7-3-64 0 0,-35 10 38 0 0,1 1-1 0 0,1 1 0 0 0,5 0 27 0 0,-22 5-64 0 0,-3 0-22 0 0,-2 1 27 0 0,-3 3 20 0 0,0 1 0 0 0,0-1 0 0 0,-1-1 0 0 0,1 1 0 0 0,-1-1 0 0 0,-2 1 39 0 0,-40 17-198 0 0,28-14 147 0 0,-116 57-14 0 0,28-12 32 0 0,0-1-24 0 0,18-7 60 0 0,87-43 235 0 0,4-1-68 0 0,12-3 28 0 0,19-7 68 0 0,325-116 110 0 0,-271 98-376 0 0,0 3 0 0 0,68-8 0 0 0,-143 30-1 0 0,-3 1 0 0 0,0 1-1 0 0,-1-1 0 0 0,1 1 1 0 0,0 1-1 0 0,0-1 1 0 0,5 2 1 0 0,-13-1-1 0 0,0 0 0 0 0,0 0 1 0 0,0 0-1 0 0,0 0 0 0 0,0 0 1 0 0,0 0-1 0 0,0 0 0 0 0,0 0 1 0 0,0 0-1 0 0,0 0 1 0 0,0 0-1 0 0,0 0 0 0 0,0 0 1 0 0,0 0-1 0 0,0 0 0 0 0,0 0 1 0 0,0 0-1 0 0,0 1 0 0 0,0-1 1 0 0,0 0-1 0 0,0 0 0 0 0,0 0 1 0 0,0 0-1 0 0,0 0 0 0 0,0 0 1 0 0,0 0-1 0 0,0 0 1 0 0,0 0-1 0 0,0 0 0 0 0,0 0 1 0 0,0 0-1 0 0,0 0 0 0 0,0 0 1 0 0,0 0-1 0 0,0 0 0 0 0,0 0 1 0 0,0 0-1 0 0,0 0 0 0 0,0 1 1 0 0,0-1-1 0 0,0 0 0 0 0,0 0 1 0 0,0 0-1 0 0,0 0 1 0 0,0 0-1 0 0,0 0 0 0 0,0 0 1 0 0,0 0-1 0 0,0 0 0 0 0,0 0 1 0 0,0 0-1 0 0,0 0 0 0 0,0 0 1 0 0,0 0-1 0 0,1 0 0 0 0,-1 0 1 0 0,0 0-1 0 0,0 0 0 0 0,0 0 1 0 0,0 0-1 0 0,0 0 1 0 0,0 0-1 0 0,0 0 0 0 0,0 0 1 0 0,0 0-1 0 0,0 0 1 0 0,-3 4-8 0 0,0 1 0 0 0,-1-1 0 0 0,1 0 0 0 0,-1-1-1 0 0,0 1 1 0 0,0 0 0 0 0,0-1 0 0 0,-1 0 0 0 0,1 0 0 0 0,-2 0 8 0 0,-13 7 13 0 0,-20 8-13 0 0,10-4 4 0 0,12-6 1 0 0,-69 33 43 0 0,-13 0-48 0 0,77-32 3 0 0,0 0 9 0 0,-1-1 1 0 0,0-1 0 0 0,0-1 0 0 0,-3-1-13 0 0,15-4 21 0 0,9-1 54 0 0,2 0 97 0 0,0 0 26 0 0,1-2 2 0 0,11-8-132 0 0,0 0 1 0 0,0 0-1 0 0,1 1 0 0 0,1 0 0 0 0,-1 2 0 0 0,3-2-68 0 0,33-13 488 0 0,9-2-488 0 0,-9 4 79 0 0,3-1-62 0 0,52-23 30 0 0,-80 32-35 0 0,-1-2 0 0 0,0 0 1 0 0,14-11-13 0 0,1-5 81 0 0,19-20-81 0 0,-38 32 22 0 0,-1-1 1 0 0,15-19-23 0 0,-24 26 6 0 0,-1 0 0 0 0,0-1 0 0 0,-1 0-1 0 0,0-1 1 0 0,4-10-6 0 0,-11 22 0 0 0,1 0 1 0 0,0 0-1 0 0,-1 0 0 0 0,1 0 0 0 0,-1 0 1 0 0,0 0-1 0 0,0-1 0 0 0,1 1 0 0 0,-2 0 0 0 0,1 0 1 0 0,0 0-1 0 0,0-1 0 0 0,0 2-1 0 0,-1 1 1 0 0,1-1 0 0 0,0 0-1 0 0,-1 0 1 0 0,1 0-1 0 0,-1 0 1 0 0,1 1-1 0 0,-1-1 1 0 0,1 0-1 0 0,-1 0 1 0 0,0 1 0 0 0,1-1-1 0 0,-1 0 1 0 0,0 1-1 0 0,1-1 1 0 0,-1 1-1 0 0,0-1 1 0 0,0 1-1 0 0,0-1 1 0 0,1 1 0 0 0,-1 0-1 0 0,0-1 1 0 0,0 1-1 0 0,0 0 1 0 0,0-1-1 0 0,0 1 1 0 0,0 0-1 0 0,0 0 1 0 0,0 0 0 0 0,0 0 0 0 0,-3 0-9 0 0,-1 0 1 0 0,0 0-1 0 0,1 1 1 0 0,-1-1 0 0 0,1 1-1 0 0,-1 0 1 0 0,1 0 0 0 0,-3 2 8 0 0,-8 3-45 0 0,-11 6 45 0 0,7-3-14 0 0,-151 64-46 0 0,57-26 50 0 0,52-23-45 0 0,-26 8 60 0 0,85-31 71 0 0,2-1-1 0 0,3-1-37 0 0,0 0-1 0 0,0 0 1 0 0,-1 0 0 0 0,1 0-1 0 0,0 0 1 0 0,-1-1-1 0 0,1 1-37 0 0,8-5 90 0 0,31-10 280 0 0,2 1-370 0 0,-11 5 74 0 0,-1-2 0 0 0,13-8-74 0 0,-13 4 16 0 0,0-2 0 0 0,-2-1 0 0 0,0-2 0 0 0,0-2-16 0 0,-26 20 3 0 0,16-13 1 0 0,-1-1-1 0 0,10-11-3 0 0,-28 27 0 0 0,-1 1-1 0 0,0 0 0 0 0,0 0 0 0 0,1-1 1 0 0,-1 1-1 0 0,0 0 0 0 0,0 0 1 0 0,1-1-1 0 0,-1 1 0 0 0,0 0 1 0 0,0-1-1 0 0,0 1 0 0 0,0 0 0 0 0,1-1 1 0 0,-1 1-1 0 0,0 0 0 0 0,0-1 1 0 0,0 1-1 0 0,0 0 0 0 0,0-1 1 0 0,0 1 0 0 0,-2 0-16 0 0,-1 0 1 0 0,1 0 0 0 0,0 0 0 0 0,-1 1 0 0 0,1-1 0 0 0,0 0 0 0 0,-1 1-1 0 0,1 0 1 0 0,-1 0 15 0 0,1 0-9 0 0,-24 8-63 0 0,14-5 32 0 0,1 0 0 0 0,-3 0 40 0 0,-4 0-37 0 0,1 1 0 0 0,0 1-1 0 0,-15 6 38 0 0,6 0 0 0 0,-1-2 0 0 0,-18 5 0 0 0,29-11 0 0 0,0 0 0 0 0,-1-1 0 0 0,1-1 0 0 0,-1 0 0 0 0,-3-1 0 0 0,11-1 11 0 0,9 0-10 0 0,0 0-1 0 0,0 0 1 0 0,0-1 0 0 0,0 1-1 0 0,0 0 1 0 0,0 0 0 0 0,0 0 0 0 0,0 0-1 0 0,0 0 1 0 0,0 0 0 0 0,0 0-1 0 0,0 0 1 0 0,0 0 0 0 0,0 0-1 0 0,0 0 1 0 0,0 0 0 0 0,0 0-1 0 0,0 0 1 0 0,0 0 0 0 0,0 0 0 0 0,0 0-1 0 0,0 0 1 0 0,0 0 0 0 0,0 0-1 0 0,0 0 1 0 0,0-1 0 0 0,0 1-1 0 0,0 0 1 0 0,0 0 0 0 0,0 0 0 0 0,0 0-1 0 0,0 0 1 0 0,0 0 0 0 0,0 0-1 0 0,0 0 1 0 0,0 0 0 0 0,0 0-1 0 0,0 0 1 0 0,0 0 0 0 0,0 0 0 0 0,0 0-1 0 0,0 0 1 0 0,0 0 0 0 0,0 0-1 0 0,0 0 1 0 0,0 0 0 0 0,0-1-1 0 0,0 1 1 0 0,0 0 0 0 0,0 0 0 0 0,0 0-1 0 0,0 0 1 0 0,0 0 0 0 0,0 0-1 0 0,0 0 1 0 0,0 0 0 0 0,0 0-1 0 0,-1 0 1 0 0,1 0 0 0 0,0 0 0 0 0,0 0-1 0 0,3-4 24 0 0,0-1-1 0 0,0 1 1 0 0,1 0 0 0 0,0 0 0 0 0,-1 0 0 0 0,1 1 0 0 0,0-1 0 0 0,4-2-24 0 0,9-4 245 0 0,14-8-245 0 0,8-4 70 0 0,30-19-53 0 0,-34 21 30 0 0,24-19-47 0 0,-39 25-1 0 0,3-3-5 0 0,-1 0 0 0 0,10-11 6 0 0,-31 27-69 0 0,-1 1-22 0 0,-103-2-488 0 0,94 2 579 0 0,1-1 0 0 0,-1-1 0 0 0,-1 1 0 0 0,-15-3 0 0 0,23 3 0 0 0,1 1 0 0 0,-1 0 0 0 0,0 0 0 0 0,1-1 0 0 0,-1 1 0 0 0,1-1 0 0 0,-1 0 0 0 0,0 1 0 0 0,1-1 0 0 0,-1 0 0 0 0,1 0 0 0 0,-23-10 0 0 0,0 2 0 0 0,21 9 0 0 0,2 0 0 0 0,0-1 0 0 0,0 1 0 0 0,0 0 0 0 0,0-1 0 0 0,0 1 0 0 0,0-1 0 0 0,0 1 0 0 0,1-1 0 0 0,-1 0 0 0 0,0 1 0 0 0,0-1 0 0 0,0 0 0 0 0,0 0 0 0 0,-5-5 0 0 0,-3-2 0 0 0,8 6 0 0 0,-7-10 0 0 0,-1-2 0 0 0,0 2 31 0 0,2 0 2 0 0,6 10-38 0 0,0 0-1 0 0,0 1 0 0 0,0-1 1 0 0,1 0-1 0 0,-1 0 1 0 0,1 1-1 0 0,-1-1 0 0 0,1 0 1 0 0,-1 0-1 0 0,1 0 0 0 0,0 0 1 0 0,0 0-1 0 0,0 1 1 0 0,0-1-1 0 0,0 0 0 0 0,0 0 6 0 0,1-6-38 0 0,0 7 22 0 0,-1-1 1 0 0,1 0-1 0 0,0 1 0 0 0,0-1 0 0 0,0 1 1 0 0,0 0-1 0 0,0-1 0 0 0,0 1 0 0 0,1 0 1 0 0,-1 0-1 0 0,0 0 0 0 0,1-1 16 0 0,-2 2-5 0 0,2-2-50 0 0,4-3-45 0 0,0 0 0 0 0,-1 0 1 0 0,1-2 99 0 0,-4 5-16 0 0,0-1 1 0 0,-1 1-1 0 0,1-1 1 0 0,-1 0-1 0 0,0 0 1 0 0,1 1-1 0 0,-1-1 1 0 0,0 0-1 0 0,0-2 16 0 0,0-5-16 0 0,-2 9 14 0 0,1 0 0 0 0,0 0 0 0 0,-1-1 1 0 0,1 1-1 0 0,-1 0 0 0 0,1 0 0 0 0,-1 0 0 0 0,0 0 0 0 0,0 0 0 0 0,1 0 0 0 0,-1 0 0 0 0,0 0 0 0 0,0 0 0 0 0,0 0 0 0 0,0 0 0 0 0,0 1 0 0 0,0-1 0 0 0,0 0 0 0 0,0 1 1 0 0,0-1-1 0 0,0 0 0 0 0,-1 1 0 0 0,1 0 0 0 0,0-1 0 0 0,0 1 0 0 0,-1 0 0 0 0,0-1 2 0 0,-5 0-24 0 0,0 0-1 0 0,0 0 1 0 0,0 1 0 0 0,-3 0 24 0 0,-10 0-41 0 0,0 1 1 0 0,0 1-1 0 0,1 0 1 0 0,-1 2-1 0 0,0 1 41 0 0,9-3 0 0 0,6 0 0 0 0,7 0 0 0 0,5 0 0 0 0,-7-2 0 0 0,59 9 0 0 0,-20-3 0 0 0,-27-4 0 0 0,26 4 0 0 0,15 0 0 0 0,-43-5 0 0 0,0 0 0 0 0,0 1 0 0 0,2 1 0 0 0,-4 0 0 0 0,-8-3 0 0 0,0 1 0 0 0,0-1 0 0 0,0 0 0 0 0,0 0 0 0 0,0 0 0 0 0,0 0 0 0 0,0 0 0 0 0,0 0 0 0 0,0 0 0 0 0,0 0 0 0 0,0 0 0 0 0,0 0 0 0 0,0 1 0 0 0,0-1 0 0 0,0 0 0 0 0,0 0 0 0 0,0 0 0 0 0,0 0 0 0 0,0 0 0 0 0,0 0 0 0 0,0 0 0 0 0,0 0 0 0 0,0 0 0 0 0,0 1 0 0 0,0-1 0 0 0,0 0 0 0 0,0 0 0 0 0,0 0 0 0 0,0 0 0 0 0,-1 0 0 0 0,1 0 0 0 0,0 0 0 0 0,0 0 0 0 0,0 0 0 0 0,0 0 0 0 0,0 0 0 0 0,0 0 0 0 0,-7 4 0 0 0,7-4 0 0 0,-49 16 0 0 0,41-14 0 0 0,-1 0 0 0 0,1-1 0 0 0,-1-1 0 0 0,0 1 0 0 0,1-1 0 0 0,-4-1 0 0 0,-15 1 0 0 0,20 0 0 0 0,-17 2 0 0 0,1-2 0 0 0,-1-1 0 0 0,-12-2 0 0 0,24 1 0 0 0,3-1 0 0 0,8 3 5 0 0,1-1 1 0 0,-1 1-1 0 0,1 0 0 0 0,-1-1 0 0 0,1 1 0 0 0,0-1 1 0 0,-1 1-1 0 0,1-1 0 0 0,0 1 0 0 0,-1-1 0 0 0,1 1 1 0 0,0-1-1 0 0,0 1 0 0 0,-1-1 0 0 0,1 1 0 0 0,0-1 0 0 0,0 1 1 0 0,0-1-1 0 0,0 1 0 0 0,0-1 0 0 0,0 0 0 0 0,0 1 1 0 0,0-1-1 0 0,0 1 0 0 0,0-1 0 0 0,0 1 0 0 0,0-1 1 0 0,0 0-1 0 0,0 1 0 0 0,1-1 0 0 0,-1 1 0 0 0,0-1 1 0 0,0 1-1 0 0,1-1 0 0 0,-1 1-5 0 0,11-20 100 0 0,-10 19-96 0 0,1-1 3 0 0,0-1 0 0 0,0 1 0 0 0,0 0 0 0 0,0 0 0 0 0,1 0 0 0 0,-1 0 0 0 0,1 0 0 0 0,-1 1 0 0 0,1-1 0 0 0,0 1 0 0 0,0-1-7 0 0,9-3 45 0 0,0 1 0 0 0,2-1-45 0 0,-1 1 11 0 0,-5 2-11 0 0,0 0 0 0 0,1 1 0 0 0,0-1 0 0 0,22-3 0 0 0,-5-3 0 0 0,-14 6 0 0 0,-2 1-10 0 0,-10 1 9 0 0,0 0 0 0 0,0 1 0 0 0,0-1 0 0 0,0 0 0 0 0,0 0 1 0 0,0 0-1 0 0,0 0 0 0 0,0 0 0 0 0,0 0 0 0 0,0 0 0 0 0,0 0 1 0 0,0 0-1 0 0,0 0 0 0 0,0 0 0 0 0,0 0 0 0 0,0 0 0 0 0,0 0 1 0 0,0 0-1 0 0,0 0 0 0 0,0 0 0 0 0,0 0 0 0 0,0 0 0 0 0,0 0 1 0 0,0 0-1 0 0,0 0 0 0 0,0 1 0 0 0,0-1 0 0 0,0 0 0 0 0,0 0 0 0 0,0 0 1 0 0,0 0-1 0 0,0 0 0 0 0,0 0 0 0 0,0 0 0 0 0,1 0 0 0 0,-1 0 1 0 0,0 0-1 0 0,0 0 0 0 0,0 0 0 0 0,0 0 0 0 0,0 0 0 0 0,0 0 1 0 0,0 0-1 0 0,0 0 0 0 0,0 0 0 0 0,0 0 0 0 0,0 0 0 0 0,0 0 1 0 0,0 0-1 0 0,0 0 0 0 0,0 0 1 0 0,-2 3-1 0 0,-1 0 0 0 0,0 0 0 0 0,0-1 0 0 0,0 1 0 0 0,0-1 1 0 0,-1 0-1 0 0,1 1 0 0 0,-1-2 0 0 0,1 1 0 0 0,-1 0 0 0 0,1-1 0 0 0,-1 1 0 0 0,-1-1 1 0 0,-8 2 1 0 0,-1 0-1 0 0,0-1 1 0 0,-3 0-1 0 0,-18 2-1 0 0,-22 9 1 0 0,45-10 0 0 0,3 1-13 0 0,8-3-51 0 0,3 0 8 0 0,9 3 22 0 0,-1-1 10 0 0,-1 1-1 0 0,8 3 25 0 0,-1 1 3 0 0,-14-6-5 0 0,0 0-11 0 0,-2-2 12 0 0,0 0 0 0 0,0 1-1 0 0,0-1 1 0 0,0 0 0 0 0,0 0-1 0 0,1 0 1 0 0,-1 0 0 0 0,0 0-1 0 0,0 0 1 0 0,0 0 0 0 0,0 0-1 0 0,0 0 1 0 0,0 0 0 0 0,0 1-1 0 0,0-1 1 0 0,0 0 0 0 0,0 0-1 0 0,0 0 1 0 0,0 0 0 0 0,0 0-1 0 0,0 0 1 0 0,0 0 0 0 0,0 1-1 0 0,0-1 1 0 0,0 0 0 0 0,0 0-1 0 0,0 0 1 0 0,0 0 0 0 0,0 0-1 0 0,0 0 1 0 0,0 1 0 0 0,0-1-1 0 0,0 0 1 0 0,0 0 0 0 0,0 0-1 0 0,0 0 2 0 0,-4 26-12 0 0,0-14 12 0 0,2-8 0 0 0,-7 13 0 0 0,4-6 0 0 0,1 0 0 0 0,0 1 0 0 0,0-2 0 0 0,-2 0 0 0 0,-2-2 0 0 0,0 1 0 0 0,1 0 0 0 0,36-17 0 0 0,6 0 0 0 0,108-13 0 0 0,-98 16 0 0 0,-3-3-43 0 0,-31 5 23 0 0,1 0 0 0 0,-1 2 0 0 0,0-1-1 0 0,1 1 1 0 0,6 1 20 0 0,-4 2-10 0 0,-13-2 5 0 0,0 0 0 0 0,0 0 0 0 0,0 0 0 0 0,0 1 0 0 0,0-1 1 0 0,0 0-1 0 0,0 1 0 0 0,0-1 0 0 0,0 0 0 0 0,-1 1 0 0 0,2 0 5 0 0,-2-1-3 0 0,0 1-1 0 0,1-1 1 0 0,-1 1-1 0 0,1-1 0 0 0,-1 1 1 0 0,0-1-1 0 0,1 1 1 0 0,-1 0-1 0 0,0-1 1 0 0,0 1-1 0 0,0 0 1 0 0,1-1-1 0 0,-1 1 0 0 0,0 0 1 0 0,0 0 3 0 0,0 2-4 0 0,0-1 0 0 0,-1 1 0 0 0,1 0 0 0 0,0-1 0 0 0,-1 1 0 0 0,0 0-1 0 0,0-1 1 0 0,0 1 0 0 0,0-1 0 0 0,0 1 0 0 0,0-1 0 0 0,-1 0 0 0 0,1 0 0 0 0,-1 1 0 0 0,1-1 0 0 0,-1 0 0 0 0,0 0 0 0 0,0 0 0 0 0,0-1 0 0 0,0 1 4 0 0,-5 4-13 0 0,-1 0-1 0 0,1-1 1 0 0,-1 0 0 0 0,0 0 0 0 0,-2 0 13 0 0,3-2-4 0 0,1-1 0 0 0,-1 1 0 0 0,0-1 0 0 0,1-1 0 0 0,-1 1 0 0 0,0-1 1 0 0,-3 0 3 0 0,-12 0-40 0 0,-16 0 40 0 0,17-2-5 0 0,8 1 21 0 0,1-1 0 0 0,-1 0 0 0 0,1-1 0 0 0,-8-2-16 0 0,1-4 0 0 0,10 2-2 0 0,7 3 4 0 0,2 1 9 0 0,0 2-8 0 0,-1-1 0 0 0,1 1-1 0 0,0 0 1 0 0,-1-1 0 0 0,1 1 0 0 0,0-1 0 0 0,0 1 0 0 0,0-1-1 0 0,-1 1 1 0 0,1-1 0 0 0,0 1 0 0 0,0-1 0 0 0,0 1 0 0 0,0-1-1 0 0,0 1 1 0 0,0-1 0 0 0,0 0-3 0 0,0-1 5 0 0,1-7 6 0 0,0 7-4 0 0,0 0 0 0 0,0 0 1 0 0,0 0-1 0 0,0 0 0 0 0,1 0 0 0 0,-1 1 0 0 0,1-1 0 0 0,-1 0 1 0 0,1 0-1 0 0,0 1 0 0 0,0 0 0 0 0,0-1 0 0 0,-1 1 1 0 0,1 0-1 0 0,0 0 0 0 0,1 0 0 0 0,1-1-7 0 0,6-2 60 0 0,0 0 0 0 0,1 1-1 0 0,3 0-59 0 0,-2 0 38 0 0,19-5-36 0 0,0 1 1 0 0,0 2 0 0 0,1 1-1 0 0,29 0-2 0 0,36 1 3 0 0,-28 1-18 0 0,33 5 15 0 0,-71-1-32 0 0,0 2-1 0 0,3 2 33 0 0,-20-3 1 0 0,0 1 0 0 0,-1 0 0 0 0,1 1 0 0 0,-1 1 0 0 0,9 4-1 0 0,-12-3 0 0 0,-2 2 0 0 0,-8-8 1 0 0,0 0 0 0 0,0-1 0 0 0,1 1-1 0 0,-1-1 1 0 0,0 1 0 0 0,0-1 0 0 0,0 1-1 0 0,0-1 1 0 0,0 1 0 0 0,0 0 0 0 0,0-1-1 0 0,0 1 1 0 0,0-1 0 0 0,0 1 0 0 0,0 0-1 0 0,0 0 0 0 0,-1 0 10 0 0,0 1 0 0 0,0 0 0 0 0,0 0 0 0 0,0-1 0 0 0,0 1 0 0 0,0 0 0 0 0,0-1 0 0 0,-1 1 0 0 0,1-1 0 0 0,-1 0 1 0 0,1 1-1 0 0,-1-1 0 0 0,1 0 0 0 0,-2 1-10 0 0,0-1 29 0 0,0 1-1 0 0,0-1 1 0 0,0 1 0 0 0,0-1 0 0 0,0 0 0 0 0,0 0 0 0 0,0 0 0 0 0,-2 0-29 0 0,0 0 35 0 0,-12 2 78 0 0,1-2-1 0 0,-1 1 1 0 0,1-2-1 0 0,-1 0 1 0 0,-1-1-113 0 0,-34-7 125 0 0,-27-8-125 0 0,-6-2 32 0 0,55 14 21 0 0,54 7-91 0 0,26 5-384 0 0,41 13 422 0 0,-69-15-12 0 0,-12-4 12 0 0,0 1 0 0 0,0 1 0 0 0,3 1 0 0 0,6 4-53 0 0,9 7 53 0 0,-17-8-11 0 0,-7-5 11 0 0,-2 0 1 0 0,6 13-12 0 0,-7-12-32 0 0,-2 1 47 0 0,-1 0 0 0 0,1 0 0 0 0,-1 0-1 0 0,0-1 1 0 0,0 1 0 0 0,-1 0 0 0 0,1-1 0 0 0,-1 0 0 0 0,0 0 0 0 0,0 0 0 0 0,-1 0 0 0 0,1 0-1 0 0,-1-1 1 0 0,1 1 0 0 0,-1-1 0 0 0,-1 1-4 0 0,-12 8 91 0 0,0-1-1 0 0,-1 0 0 0 0,-9 3-90 0 0,-4 1 77 0 0,11-6 28 0 0,-8 6-105 0 0,-6 3 26 0 0,-2-1 0 0 0,-20 6-26 0 0,-38 17 22 0 0,59-24-22 0 0,0-1 0 0 0,-24 5 0 0 0,45-17 0 0 0,10-2 0 0 0,1 0 0 0 0,-1 0 0 0 0,1 0 0 0 0,0 0 0 0 0,-3 1 0 0 0,-1 3 11 0 0,22-6 6 0 0,-7 1-61 0 0,1-1 23 0 0,0-1 0 0 0,0 1 0 0 0,0-2 0 0 0,0 1 0 0 0,3-3 21 0 0,9-2-31 0 0,0 1-1 0 0,1 1 32 0 0,-17 4 2 0 0,15 0-17 0 0,-18 1-49 0 0,-4 1 8 0 0,-8 9 41 0 0,-1 0 0 0 0,0-2 0 0 0,0 1 0 0 0,-1-1 0 0 0,-2 0 15 0 0,-39 20 47 0 0,-2-2 0 0 0,0-3-1 0 0,-53 14-46 0 0,100-35 59 0 0,7-2 8 0 0,1 0 3 0 0,0 0 2 0 0,0 0 0 0 0,2-2 8 0 0,11-12 148 0 0,0 1-1 0 0,9-6-227 0 0,-5 4 105 0 0,13-15-105 0 0,-21 21 24 0 0,-1 1 0 0 0,9-6-24 0 0,-7 6 8 0 0,-1 0 0 0 0,5-6-8 0 0,-3 2 0 0 0,0-1 0 0 0,-1 1 0 0 0,-1-2 0 0 0,0 0 0 0 0,-1 0 0 0 0,5-12 0 0 0,-11 22-1 0 0,3-8-2 0 0,-1 1 0 0 0,0-1 0 0 0,-1 0 3 0 0,-3 11-4 0 0,0 1 1 0 0,0-1 0 0 0,1 1-1 0 0,-1-1 1 0 0,0 1 0 0 0,0-1-1 0 0,0 1 1 0 0,0-1 0 0 0,0 1-1 0 0,0-1 1 0 0,-1 1 0 0 0,1-1 0 0 0,0 1-1 0 0,0-1 1 0 0,0 1 0 0 0,0-1-1 0 0,-1 1 4 0 0,1-2-10 0 0,-1 1-57 0 0,-35-3-259 0 0,21 6 224 0 0,1 0 1 0 0,-1 2 0 0 0,-12 3 101 0 0,16-3-55 0 0,1-1 0 0 0,-2 0 0 0 0,1-1 0 0 0,0-1-1 0 0,0 1 1 0 0,0-2 0 0 0,-5 0 55 0 0,10 0 0 0 0,1 0 0 0 0,-1 1 0 0 0,-4 0 0 0 0,6 0 0 0 0,0-1 0 0 0,-1 0 0 0 0,1 0 0 0 0,0 0 0 0 0,0 0 0 0 0,0 0 0 0 0,-1-1 0 0 0,-2-2 0 0 0,6 2 1 0 0,0 0-1 0 0,1 1 1 0 0,-1-1-1 0 0,1 0 1 0 0,-1 0-1 0 0,1 1 1 0 0,-1-1 0 0 0,1 0-1 0 0,0 0 1 0 0,-1 0-1 0 0,1 0 1 0 0,0 1-1 0 0,0-1 1 0 0,0 0-1 0 0,0 0 1 0 0,-1 0-1 0 0,1 0 1 0 0,0 0-1 0 0,0 0 1 0 0,1 0-1 0 0,-1 1 1 0 0,0-1-1 0 0,0 0 1 0 0,1-1-1 0 0,0-2 5 0 0,0 1 1 0 0,1-1-1 0 0,0 0 1 0 0,0 1-1 0 0,0-1-5 0 0,4-6 14 0 0,-3 5-11 0 0,0 1 1 0 0,0-1 0 0 0,0 1-1 0 0,0 0 1 0 0,1 0 0 0 0,-1 1 0 0 0,1-1-1 0 0,0 1 1 0 0,0 0 0 0 0,1-1-4 0 0,12-6 16 0 0,0 0 1 0 0,1 0-17 0 0,3-1 4 0 0,24-12-4 0 0,-33 18 0 0 0,0-1 0 0 0,0 0 0 0 0,-1-1 0 0 0,0 0 0 0 0,0 0 0 0 0,-1-1 0 0 0,1-2 0 0 0,-4 3 0 0 0,0 0 0 0 0,-1 0 0 0 0,0-1 0 0 0,0 1 0 0 0,0-1 0 0 0,-1-1 0 0 0,-2 3 0 0 0,0 0 0 0 0,0 1 0 0 0,-1-1 0 0 0,1-1 0 0 0,-1 1 0 0 0,0-3 0 0 0,-1 7 0 0 0,-1 0 0 0 0,0-1 0 0 0,0 1 0 0 0,0 0 0 0 0,0 0 0 0 0,0 0 0 0 0,-1 0 0 0 0,1 0 0 0 0,0 0 0 0 0,-1 0 0 0 0,0 0 0 0 0,1 0 0 0 0,-1 0 0 0 0,0 0 0 0 0,0 1 0 0 0,0-1 0 0 0,0 0 0 0 0,0 0 0 0 0,-1 1 0 0 0,1-1 0 0 0,0 1 0 0 0,-1-1 0 0 0,0 1 0 0 0,1 0 0 0 0,-1 0 0 0 0,0 0 0 0 0,1 0 0 0 0,-1 0 0 0 0,0 0 0 0 0,0 1 0 0 0,0-1 0 0 0,0 0 0 0 0,1 1 0 0 0,-3-1 0 0 0,-23-1 0 0 0,24 2 0 0 0,-40-3-12 0 0,-67-3-40 0 0,101 6 52 0 0,0-1 0 0 0,0 0 0 0 0,1-1 0 0 0,-1 0 0 0 0,0 0 0 0 0,2 0 0 0 0,0-1 0 0 0,3-4 0 0 0,3 6 0 0 0,-4-5 0 0 0,-12 1 0 0 0,10 2 0 0 0,6-1 0 0 0,5 1 0 0 0,-1 1-3 0 0,-1 0-1 0 0,0 1 0 0 0,1-1 1 0 0,-1 1-1 0 0,1-1 0 0 0,0 1 1 0 0,-1 0-1 0 0,1 0 0 0 0,2-1 4 0 0,28-5-53 0 0,-29 7 47 0 0,41-6-124 0 0,42 0 130 0 0,-41 3 6 0 0,-40 4-6 0 0,16-2 0 0 0,-14-1 0 0 0,-8 2 0 0 0,0 0 0 0 0,0 0 0 0 0,0 0 0 0 0,0 0 0 0 0,0 0 0 0 0,0 0 0 0 0,1 0 0 0 0,-1 0 0 0 0,0 0 0 0 0,0 0 0 0 0,0 0 0 0 0,0 0 0 0 0,0 0 0 0 0,0 0 0 0 0,0 0 0 0 0,0 0-1 0 0,0 0 1 0 0,0 0 0 0 0,0 0 0 0 0,0 0 0 0 0,0-1 0 0 0,0 1 0 0 0,0 0 0 0 0,0 0 0 0 0,0 0 0 0 0,0 0 0 0 0,0 0 0 0 0,0 0 0 0 0,0 0 0 0 0,0 0 0 0 0,0 0 0 0 0,0 0 0 0 0,0 0 0 0 0,0 0 0 0 0,0 0 0 0 0,0 0 0 0 0,0 0 0 0 0,0 0 0 0 0,0 0 0 0 0,-1 0 0 0 0,1 0 0 0 0,0 0 0 0 0,0 0 0 0 0,0 0 0 0 0,0 0 0 0 0,0 0 0 0 0,0 0 0 0 0,0 0 0 0 0,0-1-1 0 0,0 1 1 0 0,0 0 0 0 0,0 0 0 0 0,0 0 0 0 0,0 0 0 0 0,0 0 0 0 0,0 0 0 0 0,0 0 0 0 0,0 0 0 0 0,-6-2-14 0 0,-17-3-129 0 0,-1 1 0 0 0,-17-1 143 0 0,15 3-41 0 0,0-2 0 0 0,-6-2 41 0 0,30 5 0 0 0,-1 1 0 0 0,0-1 0 0 0,0 0 0 0 0,0 0 0 0 0,0-1 0 0 0,0 1 0 0 0,0-1 0 0 0,0 1 0 0 0,1-1 0 0 0,-2-1 0 0 0,-2-1 0 0 0,-5-4 0 0 0,9 5 0 0 0,1 0 0 0 0,-5-5 0 0 0,2 0 0 0 0,4-2 0 0 0,1 10 0 0 0,-1-1 0 0 0,0 1 0 0 0,0-1 0 0 0,1 1 0 0 0,-1-1 0 0 0,0 1 0 0 0,1-1 0 0 0,-1 1 0 0 0,0-1 0 0 0,1 1 0 0 0,-1-1 0 0 0,1 1 0 0 0,-1 0 0 0 0,1-1 0 0 0,-1 1 0 0 0,1-1 0 0 0,3 0 0 0 0,-1 0 0 0 0,1 0 0 0 0,-1 0 0 0 0,1 0 0 0 0,-1 0 0 0 0,1 0 0 0 0,0 1 0 0 0,0 0 0 0 0,2 0 0 0 0,36 3 0 0 0,-41-3 0 0 0,213 26 0 0 0,-210-25 2 0 0,68 8-25 0 0,4 5 23 0 0,-54-10-9 0 0,-1 2 1 0 0,1 1-1 0 0,-1 0 1 0 0,-1 2-1 0 0,14 7 9 0 0,-29-13 0 0 0,0 0 0 0 0,0 1 0 0 0,-1-1 0 0 0,1 1 0 0 0,-1 0 0 0 0,1 0 0 0 0,-1 1 0 0 0,-1-1 0 0 0,4 5 0 0 0,-1 2 0 0 0,-6-8-1 0 0,1-1-1 0 0,0 1 1 0 0,-1 0 0 0 0,1 0-1 0 0,-1 0 1 0 0,0 0-1 0 0,0 0 1 0 0,0 0-1 0 0,0 0 1 0 0,-1 0 0 0 0,1-1-1 0 0,-1 1 1 0 0,1 0-1 0 0,-1 0 1 0 0,0 0-1 0 0,0-1 1 0 0,-1 1 0 0 0,0 2 1 0 0,-4 5-12 0 0,-1 0 0 0 0,0 0 0 0 0,-9 9 12 0 0,6-5-3 0 0,-11 9 31 0 0,-1 0 0 0 0,0-1 0 0 0,-2-1 0 0 0,0-2 0 0 0,-4 2-28 0 0,28-21 1 0 0,-17 12 11 0 0,1 0 0 0 0,1 2 0 0 0,0-1-1 0 0,1 2 1 0 0,-3 4-12 0 0,9-7 0 0 0,6-9 0 0 0,1 0 0 0 0,0 0 0 0 0,-1 0 0 0 0,1 0 0 0 0,0 0 0 0 0,1 1 0 0 0,-1 5 16 0 0,1-9-14 0 0,0 0 0 0 0,0 0 0 0 0,0 0 0 0 0,0 0 0 0 0,0 1 0 0 0,0-1 0 0 0,0 0 0 0 0,0 0 0 0 0,0 0 0 0 0,0 0 0 0 0,0 0 0 0 0,0 0 0 0 0,0 0 0 0 0,0 0 0 0 0,0 0 0 0 0,0 1 0 0 0,0-1 0 0 0,0 0 0 0 0,0 0 0 0 0,0 0 0 0 0,0 0-1 0 0,1 0 1 0 0,-1 0 0 0 0,0 0 0 0 0,0 0 0 0 0,0 0 0 0 0,0 0 0 0 0,0 0 0 0 0,0 0 0 0 0,0 0 0 0 0,0 1 0 0 0,0-1 0 0 0,0 0 0 0 0,1 0 0 0 0,-1 0 0 0 0,0 0 0 0 0,0 0 0 0 0,0 0-2 0 0,4 2 24 0 0,0 0 1 0 0,1-1-1 0 0,-1 1 0 0 0,1-1 0 0 0,-1 0 1 0 0,1 0-1 0 0,-1 0 0 0 0,1-1 1 0 0,-1 1-1 0 0,1-1 0 0 0,0 0 1 0 0,-1-1-1 0 0,1 1 0 0 0,-1-1 1 0 0,1 0-1 0 0,0 0 0 0 0,-1 0-24 0 0,79-26 83 0 0,-63 18-30 0 0,-19 8-53 0 0,-1 1 0 0 0,0 0 0 0 0,1 0 0 0 0,-1 0 0 0 0,0-1 0 0 0,1 1 0 0 0,-1 0 0 0 0,0 0 0 0 0,1 0 0 0 0,-1 0 0 0 0,0 0 0 0 0,1 0 0 0 0,-1 0 0 0 0,0 0 0 0 0,1 0 0 0 0,-1 0 0 0 0,0 0 0 0 0,1 0 0 0 0,-1 0 0 0 0,0 0 0 0 0,1 0 0 0 0,-1 0 0 0 0,1 0 0 0 0,-1 1-1 0 0,1 0 0 0 0,-1 0 0 0 0,0 0 0 0 0,0 0 0 0 0,1 0 0 0 0,-1-1 0 0 0,0 1 0 0 0,0 0 0 0 0,0 0 0 0 0,0 0 0 0 0,0 0 0 0 0,0 0 0 0 0,0 0 0 0 0,-1 0 1 0 0,1 0-1 0 0,0-1 0 0 0,0 1 0 0 0,-1 0 0 0 0,1 1 1 0 0,-9 19-35 0 0,-10 17 32 0 0,-2-2 1 0 0,-1 0-1 0 0,-2-1 0 0 0,-14 14 3 0 0,21-29 0 0 0,-2-1 0 0 0,-17 13 0 0 0,34-30 0 0 0,-10 8 43 0 0,0 0 0 0 0,-1-1 1 0 0,-12 7-44 0 0,18-12 18 0 0,-1-1 0 0 0,1 1 0 0 0,-1-1 0 0 0,1-1 0 0 0,-1 1 1 0 0,0-1-1 0 0,0-1 0 0 0,-3 1-18 0 0,3-2 55 0 0,6 0 19 0 0,4-1 2 0 0,7-8-35 0 0,1 1 0 0 0,0 0 0 0 0,1 1 0 0 0,7-4-41 0 0,49-24 66 0 0,-60 31-52 0 0,72-38-6 0 0,-32 17-150 0 0,1 1-1 0 0,39-13 143 0 0,-59 27-110 0 0,2-3 110 0 0,3-1-201 0 0,16-5 201 0 0,-47 19-64 0 0,-4 1 11 0 0,-24 18-6 0 0,0-1 0 0 0,-25 12 59 0 0,4-3-29 0 0,2 1 14 0 0,-60 35-42 0 0,-12-3 57 0 0,-2-5 0 0 0,-49 12 0 0 0,18-22 88 0 0,105-33 56 0 0,40-11-108 0 0,0 0 0 0 0,0 0 0 0 0,1 0 0 0 0,-4-1-36 0 0,6 0 80 0 0,2 0 0 0 0,0 0-67 0 0,1-1 0 0 0,-1 0 0 0 0,0 1 0 0 0,1-1-1 0 0,-1 1 1 0 0,1-1 0 0 0,-1 1 0 0 0,1-1 0 0 0,0 1 0 0 0,-1-1-1 0 0,1 1 1 0 0,0-1-13 0 0,1 0 32 0 0,11-10 132 0 0,0 1 0 0 0,7-3-164 0 0,2-1 60 0 0,17-12-6 0 0,2 2 0 0 0,0 2 0 0 0,18-6-54 0 0,-3 0 51 0 0,35-23-51 0 0,7-5 1 0 0,-45 31-73 0 0,-51 23 12 0 0,-3 2 50 0 0,1 0 0 0 0,-1 1 0 0 0,1-1 0 0 0,-1 0 0 0 0,0 0-1 0 0,1 1 1 0 0,-1-1 0 0 0,1 0 0 0 0,-1 1 0 0 0,1-1 0 0 0,-1 1 0 0 0,1-1 0 0 0,-1 1 9 0 0,-1 1-19 0 0,-30 15-73 0 0,-1 0 0 0 0,0-2 0 0 0,-25 7 93 0 0,-13 6-73 0 0,-71 36 73 0 0,-34 14 0 0 0,124-58 0 0 0,-2-2 0 0 0,-22 4 0 0 0,58-17 17 0 0,11-3 2 0 0,1 0 1 0 0,0-1-1 0 0,0 0 0 0 0,-1 0 0 0 0,1 0 0 0 0,-1 0 0 0 0,1-1 0 0 0,0 0 1 0 0,-5-1-20 0 0,9 0 101 0 0,4 0-1 0 0,16-20 30 0 0,1 1 0 0 0,1 1 1 0 0,8-5-131 0 0,117-95 10 0 0,-111 91-15 0 0,9-9-24 0 0,2 3 0 0 0,1 1 0 0 0,5 1 29 0 0,-26 17-70 0 0,-22 13 16 0 0,-3 2-10 0 0,-3 2 0 0 0,-123 64-119 0 0,21-12 121 0 0,58-29 57 0 0,-1-2-1 0 0,-45 14 6 0 0,-127 38 0 0 0,195-66 155 0 0,72-25 8 0 0,64-20 31 0 0,-78 25-168 0 0,-1-1 0 0 0,10-5-26 0 0,15-7 23 0 0,26-14 14 0 0,-14 7-21 0 0,-20 8-14 0 0,-21 10-8 0 0,1 1 0 0 0,9-2 6 0 0,-43 23-68 0 0,1-4 43 0 0,0-1 1 0 0,-1 1-1 0 0,0-1 1 0 0,0 0 0 0 0,0-1-1 0 0,-1 1 25 0 0,-34 19-99 0 0,31-18 103 0 0,-100 58-4 0 0,-10 5 0 0 0,82-49 0 0 0,-1-1 0 0 0,-11 2 0 0 0,-32 4 0 0 0,31-9 0 0 0,36-9 0 0 0,14-6 0 0 0,-1 0 0 0 0,1 0 0 0 0,0 1 0 0 0,-1-1 0 0 0,1 0 0 0 0,0 0 0 0 0,-1 0 0 0 0,1 0 0 0 0,0 1 0 0 0,0-1 0 0 0,-1 0 0 0 0,1 0 0 0 0,0 0 0 0 0,0 1 0 0 0,-1-1 0 0 0,1 0 0 0 0,0 0 0 0 0,0 1 0 0 0,0-1 0 0 0,-1 0 0 0 0,1 1 0 0 0,0-1 0 0 0,0 0 0 0 0,0 1 0 0 0,0-1 0 0 0,0 1 0 0 0,3-1 0 0 0,1 1 0 0 0,0-1 0 0 0,0 1 0 0 0,-1-1 0 0 0,1 0 0 0 0,0-1 0 0 0,1 1 0 0 0,1 0 0 0 0,123-7 64 0 0,-23-1-60 0 0,-57 2-61 0 0,26 3 57 0 0,-34 0-12 0 0,-27 2 13 0 0,1 0-1 0 0,-1 1 0 0 0,5 1 0 0 0,-3 3-10 0 0,-15-4 5 0 0,0 0 1 0 0,0 0 0 0 0,0 1-1 0 0,0-1 1 0 0,-1 0 0 0 0,1 1-1 0 0,0-1 1 0 0,0 0 0 0 0,-1 1-1 0 0,1-1 1 0 0,0 1 0 0 0,0 0 0 0 0,-1-1 4 0 0,1 1-3 0 0,-1 0 0 0 0,1 0 0 0 0,-1 0 0 0 0,1 0 0 0 0,-1 0 0 0 0,0 0 1 0 0,1 0-1 0 0,-1 0 0 0 0,0 0 0 0 0,0 0 0 0 0,0 0 0 0 0,0 0 0 0 0,0 0 1 0 0,0 0-1 0 0,0 0 0 0 0,0 0 0 0 0,0 0 0 0 0,-1 0 0 0 0,1 0 0 0 0,0 0 1 0 0,-1 0-1 0 0,1 0 0 0 0,-1 0 0 0 0,1 0 0 0 0,-1 0 0 0 0,1 0 0 0 0,-1 0 1 0 0,0 0-1 0 0,0 0 3 0 0,-2 3-10 0 0,0 0 1 0 0,-1-1-1 0 0,1 1 0 0 0,-1-1 1 0 0,-3 3 9 0 0,-20 13-6 0 0,-1 0 0 0 0,-22 9 6 0 0,-64 27 1 0 0,66-37 47 0 0,-1-1 0 0 0,-1-2 0 0 0,0-3 0 0 0,-1-2 0 0 0,-6-1-48 0 0,19-4 140 0 0,-1-2 0 0 0,-4-1-140 0 0,82-4 63 0 0,17-3-63 0 0,-9 0 1 0 0,-27 3 10 0 0,11-1-42 0 0,0 1 0 0 0,0 2 0 0 0,18 2 31 0 0,-44-1-14 0 0,0 0 0 0 0,1 0 0 0 0,-1 1 1 0 0,5 2 13 0 0,0-1-11 0 0,-10-3 10 0 0,0 0-1 0 0,0 0 0 0 0,0 0 1 0 0,0 0-1 0 0,0 1 0 0 0,0-1 1 0 0,1 0-1 0 0,-1 0 1 0 0,0 0-1 0 0,0 0 0 0 0,0 0 1 0 0,0 0-1 0 0,0 0 1 0 0,0 0-1 0 0,0 0 0 0 0,0 0 1 0 0,0 0-1 0 0,0 0 0 0 0,1 0 1 0 0,-1 0-1 0 0,0 0 1 0 0,0 1-1 0 0,0-1 0 0 0,0 0 1 0 0,0 0-1 0 0,0 0 0 0 0,0 0 1 0 0,0 0-1 0 0,0 0 1 0 0,0 0-1 0 0,0 0 0 0 0,0 1 1 0 0,0-1-1 0 0,0 0 0 0 0,0 0 1 0 0,0 0-1 0 0,0 0 2 0 0,0 2-2 0 0,1-1-1 0 0,-1 1 0 0 0,0 0 1 0 0,0 0-1 0 0,0-1 0 0 0,0 1 1 0 0,0 0-1 0 0,0-1 0 0 0,0 1 1 0 0,-1 0-1 0 0,1-1 0 0 0,-1 1 1 0 0,1 0-1 0 0,-1-1 0 0 0,0 1 1 0 0,1-1-1 0 0,-1 1 0 0 0,0-1 1 0 0,0 1-1 0 0,0-1 0 0 0,0 0 1 0 0,0 1-1 0 0,-1-1 0 0 0,1 0 1 0 0,0 0-1 0 0,0 0 0 0 0,-2 1 3 0 0,-17 12 0 0 0,-1 0 0 0 0,0-2 0 0 0,-1 0 0 0 0,-15 6 0 0 0,4-5 0 0 0,0-2 0 0 0,-35 8 0 0 0,24-8 2 0 0,15-3 18 0 0,1-1-1 0 0,-1-2 0 0 0,-13 0-19 0 0,-53 1 92 0 0,79-5-77 0 0,0-1 1 0 0,0 0-1 0 0,0-1 0 0 0,-1-1 0 0 0,0-1-15 0 0,17 3 3 0 0,0 0-1 0 0,0-1 0 0 0,-1 1 1 0 0,1 0-1 0 0,0-1 0 0 0,0 1 0 0 0,-1 0 1 0 0,1 0-1 0 0,0-1 0 0 0,0 1 1 0 0,0 0-1 0 0,0-1 0 0 0,-1 1 1 0 0,1-1-1 0 0,0 1 0 0 0,0 0 1 0 0,0-1-1 0 0,0 1 0 0 0,0 0 1 0 0,0-1-1 0 0,0 1 0 0 0,0-1 1 0 0,0 1-1 0 0,0 0 0 0 0,0-1 1 0 0,0 1-1 0 0,0 0 0 0 0,0-1 0 0 0,1 1-2 0 0,-1 0 4 0 0,0-2 0 0 0,1 0 0 0 0,0 1 0 0 0,-1-1 0 0 0,1 0 0 0 0,0 1 0 0 0,0-1 0 0 0,0 1 0 0 0,0-1 0 0 0,0 1 0 0 0,1 0 0 0 0,-1 0 1 0 0,0-1-1 0 0,1 1 0 0 0,-1 0-4 0 0,24-16-7 0 0,-18 13 10 0 0,20-11-59 0 0,0 0 0 0 0,0 2-1 0 0,2 2 1 0 0,-1 0 0 0 0,25-5 56 0 0,9 2-218 0 0,2 2 218 0 0,-31 6-49 0 0,46-4-87 0 0,-106 22 76 0 0,-7 0 60 0 0,0-1 0 0 0,-1-2 0 0 0,-15 1 0 0 0,-29 3 0 0 0,-134 19 0 0 0,200-31 5 0 0,-218 16 230 0 0,220-17-219 0 0,0-1-1 0 0,0 1 1 0 0,0-2-1 0 0,1 1 1 0 0,-1-1-1 0 0,0-1 1 0 0,1 0-1 0 0,-7-3-15 0 0,5-1 48 0 0,11 6-47 0 0,1 0-1 0 0,-1 0 1 0 0,1 0 0 0 0,-1 1-1 0 0,1-1 1 0 0,0 0-1 0 0,-1 0 1 0 0,1 0-1 0 0,0 0 1 0 0,-1 0 0 0 0,1 0-1 0 0,0 0 1 0 0,0 0-1 0 0,0 0 1 0 0,0 0-1 0 0,0 0 1 0 0,0 0 0 0 0,0 0-1 0 0,1 0 1 0 0,-1 0-1 0 0,0 0 1 0 0,0 0-1 0 0,1 0 1 0 0,-1 0 0 0 0,1 0-1 0 0,-1 0 0 0 0,1-2 6 0 0,1 0 1 0 0,-1 1-1 0 0,1-1 0 0 0,-1 1 1 0 0,1-1-1 0 0,0 1 0 0 0,0-1 1 0 0,1 1-7 0 0,3-3 0 0 0,0 1 1 0 0,0 0 0 0 0,1 0 0 0 0,0 1-1 0 0,-1 0 1 0 0,1 0 0 0 0,3-1-1 0 0,-1 1-5 0 0,77-27-251 0 0,31-4 256 0 0,-21 6-134 0 0,-67 19 123 0 0,34-10-66 0 0,20-1 77 0 0,-71 18-12 0 0,-50 6-18 0 0,0-3 0 0 0,0 0 30 0 0,-5-1 8 0 0,-79-2-24 0 0,98 1 46 0 0,0-2 1 0 0,0-1-1 0 0,-23-7-30 0 0,44 11 11 0 0,0-1 0 0 0,1 0 0 0 0,-1 0 0 0 0,1-1 0 0 0,-1 1 1 0 0,-1-2-12 0 0,4 3 5 0 0,0 0 0 0 0,0-1 0 0 0,0 1 0 0 0,0-1 0 0 0,0 1-1 0 0,0 0 1 0 0,0-1 0 0 0,0 1 0 0 0,0 0 0 0 0,0-1 0 0 0,0 1 0 0 0,0-1 0 0 0,0 1 0 0 0,1 0 0 0 0,-1-1 0 0 0,0 1 0 0 0,0 0 0 0 0,0-1 0 0 0,0 1 0 0 0,1 0 0 0 0,-1 0 0 0 0,0-1 0 0 0,0 1 0 0 0,1 0 0 0 0,-1-1-5 0 0,0 1 9 0 0,3-3-3 0 0,0 0 1 0 0,-1 1-1 0 0,1-1 0 0 0,0 1 1 0 0,0-1-1 0 0,0 1 1 0 0,1 0-1 0 0,-1 0 0 0 0,3-1-6 0 0,7-2 36 0 0,13-5-36 0 0,-19 8-8 0 0,24-9 4 0 0,91-29-52 0 0,-71 22 43 0 0,-10 4 14 0 0,-19 4 0 0 0,-13 6-5 0 0,0 0-1 0 0,0 0 1 0 0,3 0 4 0 0,-12 4-2 0 0,0-1 0 0 0,0 1-1 0 0,0 0 1 0 0,0-1-1 0 0,0 1 1 0 0,-1 0 0 0 0,1-1-1 0 0,0 1 1 0 0,0 0 0 0 0,0-1-1 0 0,0 1 1 0 0,0 0-1 0 0,-1 0 1 0 0,1-1 0 0 0,0 1-1 0 0,0 0 1 0 0,0 0 0 0 0,-1-1-1 0 0,1 1 1 0 0,0 0-1 0 0,0 0 1 0 0,-1 0 0 0 0,1-1-1 0 0,0 1 3 0 0,0 0-3 0 0,-7-6 3 0 0,5 3 5 0 0,-1 1 1 0 0,1-1-1 0 0,-1 1 0 0 0,0 0 0 0 0,1 0 0 0 0,-1 0 0 0 0,-2-1-5 0 0,-4-2 28 0 0,8 3-15 0 0,-1 1 0 0 0,1 0 0 0 0,-1-1 0 0 0,1 1 0 0 0,0-1 0 0 0,0 1 0 0 0,0-1 1 0 0,-1 0-1 0 0,1 0-13 0 0,0-5 10 0 0,5-1-10 0 0,-2 6 0 0 0,-1 1 0 0 0,1-1 0 0 0,-1 1 0 0 0,0-1 0 0 0,1 1 0 0 0,-1 0 0 0 0,1 0 0 0 0,0 0 0 0 0,25-11 0 0 0,-20 9 0 0 0,-4 2 0 0 0,1-1 0 0 0,0 1 0 0 0,0 0 0 0 0,-1 0 0 0 0,1 1 0 0 0,1-1 0 0 0,7-1 0 0 0,-4 2 0 0 0,-9 3 0 0 0,-4 0 0 0 0,-13 5 0 0 0,0-1 0 0 0,0 0 0 0 0,-11 1 0 0 0,-58 12 0 0 0,55-13 0 0 0,-38 6 95 0 0,-1-3 0 0 0,-68 1-95 0 0,103-11 85 0 0,-31-4-85 0 0,67 4 1 0 0,-1 0 1 0 0,1 0 0 0 0,0 0-1 0 0,-1 0 1 0 0,1 0-1 0 0,0 0 1 0 0,0 0 0 0 0,-1 0-1 0 0,1 0 1 0 0,0 0-1 0 0,0 0 1 0 0,-1 0-1 0 0,1-1 1 0 0,0 1 0 0 0,0 0-1 0 0,-1 0 1 0 0,1 0-1 0 0,0 0 1 0 0,0 0-1 0 0,-1-1 1 0 0,1 1 0 0 0,0 0-1 0 0,0 0 1 0 0,0 0-1 0 0,-1 0 1 0 0,1-1 0 0 0,0 1-2 0 0,1-1 0 0 0,-1 1 1 0 0,1-1 0 0 0,-1 0 0 0 0,1 1-1 0 0,0-1 1 0 0,-1 0 0 0 0,1 1 0 0 0,0-1-1 0 0,0 1 1 0 0,0-1 0 0 0,-1 1 0 0 0,1 0-1 0 0,0-1 1 0 0,0 1 0 0 0,0 0-1 0 0,17-7-1 0 0,80-17 2 0 0,-36 10-16 0 0,34-7-102 0 0,2 4 0 0 0,9 4 117 0 0,-53 6 1 0 0,-18 1-34 0 0,0 3 1 0 0,7 0 32 0 0,-30 4-19 0 0,-13-1 18 0 0,0 0 1 0 0,0 0 0 0 0,0 0 0 0 0,0 0-1 0 0,0 0 1 0 0,0 0 0 0 0,0 0 0 0 0,0 0-1 0 0,0 0 1 0 0,0 0 0 0 0,0 0 0 0 0,0 1-1 0 0,0-1 1 0 0,0 0 0 0 0,1 0 0 0 0,-1 0 0 0 0,0 0-1 0 0,0 0 1 0 0,0 0 0 0 0,0 0 0 0 0,0 0-1 0 0,0 0 1 0 0,0 0 0 0 0,0 0 0 0 0,0 0-1 0 0,0 0 1 0 0,0 0 0 0 0,0 0 0 0 0,0 0-1 0 0,0 0 1 0 0,0 0 0 0 0,0 0 0 0 0,0 0 0 0 0,0 0-1 0 0,0 1 1 0 0,0-1 0 0 0,0 0 0 0 0,0 0-1 0 0,0 0 1 0 0,0 0 0 0 0,0 0 0 0 0,0 0-1 0 0,0 0 1 0 0,0 0 0 0 0,0 0 0 0 0,0 0-1 0 0,0 0 1 0 0,0 0 0 0 0,0 0 0 0 0,0 0-1 0 0,0 0 1 0 0,0 0 0 0 0,0 1 0 0 0,0-1 0 0 0,0 0-1 0 0,0 0 1 0 0,-5 2-20 0 0,-2 2 24 0 0,1-1 1 0 0,-1 0-1 0 0,0-1 0 0 0,0 1 1 0 0,1-1-1 0 0,-5 0-4 0 0,-14 2 49 0 0,-5 0-49 0 0,-2 0 38 0 0,-263 30 130 0 0,231-29-18 0 0,1-3 0 0 0,-16-3-150 0 0,68 0 11 0 0,24-6 54 0 0,19-2-36 0 0,0 1 1 0 0,27-3-30 0 0,-5 1 1 0 0,-5 1-1 0 0,42-10 0 0 0,23-6 0 0 0,-46 11 0 0 0,-28 8 0 0 0,-32 5 0 0 0,-11 3 0 0 0,-10 1 0 0 0,-17 3-1 0 0,20-4 15 0 0,-1 0 0 0 0,1 0-1 0 0,-1-1 1 0 0,0-1-14 0 0,-24 1 28 0 0,0 2 0 0 0,0 1 1 0 0,-1 2-29 0 0,-69 9 53 0 0,95-14-38 0 0,1 0 0 0 0,-1 0 0 0 0,0-1 0 0 0,1 0 0 0 0,-10-2-15 0 0,31-3 53 0 0,120-25 22 0 0,-35 6-22 0 0,-12 2-53 0 0,-55 15 0 0 0,-23 6 0 0 0,-11-1 0 0 0,-7 1 0 0 0,-28 0 0 0 0,21 0 0 0 0,0 0 0 0 0,-6 2 0 0 0,8 1 0 0 0,-21 1 0 0 0,-1-2 0 0 0,-3 1 0 0 0,28-1 0 0 0,0 0 0 0 0,0-1 0 0 0,0-1 0 0 0,0 0 0 0 0,-11-3 0 0 0,-6-2 0 0 0,30 6 0 0 0,-1 0 0 0 0,1 0 0 0 0,-1 0 0 0 0,1 0 0 0 0,0 0 0 0 0,-1 0 0 0 0,1 0 0 0 0,-1 0 0 0 0,1 0 0 0 0,0-1 0 0 0,-1 1 0 0 0,1 0 0 0 0,-1 0 0 0 0,1-1 0 0 0,0 1 0 0 0,-1 0 0 0 0,1 0 0 0 0,0-1 0 0 0,-1 1 0 0 0,1-1 0 0 0,0 0 0 0 0,1 0 0 0 0,-1 1 0 0 0,0-1 0 0 0,0 0 0 0 0,1 0 0 0 0,-1 0 0 0 0,0 1 0 0 0,1-1 0 0 0,-1 0 0 0 0,1 0 0 0 0,-1 1 0 0 0,1-1 0 0 0,-1 0 0 0 0,1 1 0 0 0,-1-1 0 0 0,1 1 0 0 0,0-1 0 0 0,0 0 0 0 0,15-12 0 0 0,-15 12 0 0 0,11-7 0 0 0,-1 1 0 0 0,2 1 0 0 0,-1 0 0 0 0,1 1 0 0 0,6-2 0 0 0,-10 3 0 0 0,12-4 0 0 0,73-30 0 0 0,-66 26 0 0 0,3 0 0 0 0,22-9 0 0 0,-46 16 0 0 0,-7 5 0 0 0,0 0 0 0 0,0 0 0 0 0,0 0 0 0 0,0 0 0 0 0,0 0 0 0 0,0 0 0 0 0,0 0 0 0 0,0 0 0 0 0,0 0 0 0 0,0 0 0 0 0,0 0 0 0 0,0-1 0 0 0,0 1 0 0 0,0 0 0 0 0,0 0 0 0 0,0 0 0 0 0,0 0 0 0 0,0 0 0 0 0,0 0 0 0 0,0 0 0 0 0,0 0 0 0 0,0 0 0 0 0,0 0 0 0 0,0 0 0 0 0,0 0 0 0 0,0 0 0 0 0,0 0 0 0 0,0-1 0 0 0,-1 1 0 0 0,1 0 0 0 0,0 0 0 0 0,0 0 0 0 0,0 0 0 0 0,0 0 0 0 0,0 0 0 0 0,0 0 0 0 0,0 0 0 0 0,0 0 0 0 0,0 0 0 0 0,0 0 0 0 0,0 0 0 0 0,0 0 0 0 0,0 0 0 0 0,-1 0 0 0 0,1 0 0 0 0,0 0 0 0 0,-7-1 0 0 0,-21 1 0 0 0,-23 2 0 0 0,-3 0 0 0 0,20-3 0 0 0,2-1 0 0 0,-27-5 0 0 0,18 2 22 0 0,22 3-1 0 0,0 0 0 0 0,-6-3-21 0 0,18 2 0 0 0,6 0 0 0 0,7-1 0 0 0,-6 4 0 0 0,10-8 0 0 0,1 1 0 0 0,0 0 0 0 0,0 1 0 0 0,1 0 0 0 0,6-2 0 0 0,21-6 0 0 0,2 1 0 0 0,-23 7 0 0 0,23-5 0 0 0,23-3 0 0 0,-27 6 0 0 0,-29 8 0 0 0,-8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0,-1 0 0 0 0,-4 4 0 0 0,-10 3 0 0 0,1 0 0 0 0,-1-2 0 0 0,-12 4 0 0 0,-9 4 0 0 0,-120 41 0 0 0,106-41 0 0 0,43-10 0 0 0,9-1 0 0 0,5 0 0 0 0,5-1 0 0 0,0-1 0 0 0,1 0 0 0 0,-1-1 0 0 0,1-1 0 0 0,4 0 0 0 0,-8 0 0 0 0,48-7 6 0 0,-1-2-1 0 0,33-13-5 0 0,-48 10 53 0 0,-33 10-53 0 0,-8 0 0 0 0,-4 2 0 0 0,-1-1 0 0 0,-1 0 0 0 0,0 0 0 0 0,0 0 0 0 0,1 1 0 0 0,-1 0 0 0 0,-5-1 0 0 0,-9-3 0 0 0,-3-2 0 0 0,0-2 0 0 0,1-1 0 0 0,-1-1 0 0 0,2-1 0 0 0,0-1 0 0 0,1 0 0 0 0,-8-9 0 0 0,4 4 0 0 0,11 9 0 0 0,-9-9 0 0 0,17 12 0 0 0,4 7 0 0 0,1-1 0 0 0,0 1 0 0 0,0-1 0 0 0,0 1 0 0 0,0 0 0 0 0,0-1 0 0 0,0 1 0 0 0,0 0 0 0 0,0-1 0 0 0,0 1 0 0 0,0-1 0 0 0,0 1 0 0 0,0 0 0 0 0,0-1 0 0 0,0 1 0 0 0,0-1 0 0 0,0 1 0 0 0,1 0 0 0 0,-1-1 0 0 0,1-1-2 0 0,1 0 0 0 0,-1 0 0 0 0,1 0 0 0 0,0 0 0 0 0,0 0 0 0 0,0 0-1 0 0,0 0 1 0 0,0 0 0 0 0,0 1 0 0 0,0-1 0 0 0,0 1 0 0 0,1 0 0 0 0,1-1 2 0 0,7-3-20 0 0,0 1 0 0 0,8-2 20 0 0,-5 2-5 0 0,22-7-86 0 0,0 3 1 0 0,17-2 90 0 0,-10 2-47 0 0,94-23-103 0 0,-87 18 138 0 0,-11 2-43 0 0,-33 9 48 0 0,16-3-50 0 0,-52 12-134 0 0,-9 4 191 0 0,8-1-120 0 0,-8 0 120 0 0,-22 2-6 0 0,0-3 0 0 0,-52 1 6 0 0,65-7 0 0 0,27 0 0 0 0,-1-2 0 0 0,-10-1 0 0 0,-25-2 143 0 0,58 2-138 0 0,-1 0 0 0 0,1 0 0 0 0,-1-1 0 0 0,1 1-1 0 0,0 0 1 0 0,-1-1 0 0 0,1 1 0 0 0,-1-1 0 0 0,1 1 0 0 0,-1-1 0 0 0,1 1 0 0 0,0-1-5 0 0,1-1 6 0 0,9-4 18 0 0,1 0-1 0 0,-1 1 1 0 0,1 0-1 0 0,1 1-23 0 0,21-9 42 0 0,-1-3-42 0 0,-13 7 0 0 0,0 0 0 0 0,3 0 0 0 0,-3 2 0 0 0,-11 3 0 0 0,0 1 0 0 0,0 0 0 0 0,1 1 0 0 0,8-1 0 0 0,7-1 0 0 0,16-4 0 0 0,-40 8 0 0 0,-1 0 0 0 0,1-1 0 0 0,-1 1 0 0 0,1 0 0 0 0,-1 0 0 0 0,1 0 0 0 0,-1 0 0 0 0,1 0 0 0 0,-1 0 0 0 0,1 0 0 0 0,0 0 0 0 0,-1 0 0 0 0,1 0 0 0 0,-1 0 0 0 0,1 0 0 0 0,0 1 0 0 0,-1-1 0 0 0,0 1 0 0 0,0-1 0 0 0,-1 1 0 0 0,1-1 0 0 0,0 0 0 0 0,0 1 0 0 0,0-1 0 0 0,0 1 1 0 0,0-1-1 0 0,0 1 0 0 0,-1-1 0 0 0,1 1 0 0 0,0-1 0 0 0,0 0 0 0 0,-1 1 0 0 0,1-1 0 0 0,0 1 0 0 0,0-1 0 0 0,-1 0 0 0 0,1 1 0 0 0,0-1 0 0 0,-1 0 0 0 0,1 0 0 0 0,-1 1 0 0 0,1-1 0 0 0,0 0 0 0 0,-1 0 0 0 0,1 0 0 0 0,-1 1 0 0 0,-16 8-14 0 0,-33 6-19 0 0,-1-3-1 0 0,-40 6 34 0 0,54-16 0 0 0,27-2 0 0 0,-1 1 0 0 0,1 0 0 0 0,-4 1 0 0 0,8 0 0 0 0,-8 1 0 0 0,1-1 0 0 0,0 0 0 0 0,0 0 0 0 0,-3-1 0 0 0,-61-1 0 0 0,104-1-11 0 0,0-2-1 0 0,8-1 12 0 0,58-13-43 0 0,40-3-53 0 0,-111 17 51 0 0,-16 1 42 0 0,1 1 0 0 0,0 0 0 0 0,2 1 3 0 0,2 1-10 0 0,-22 5-54 0 0,-9 3 47 0 0,0-1 0 0 0,-1-1 0 0 0,-11 1 17 0 0,10-1-3 0 0,5-4 17 0 0,1 0 0 0 0,-1 0 1 0 0,-7-1-15 0 0,-23 3 21 0 0,14-2-16 0 0,24-3 18 0 0,-1 1 1 0 0,0 0-1 0 0,0 1 0 0 0,1 0 0 0 0,-1 1 0 0 0,-1 0-23 0 0,34-12 72 0 0,66-8-37 0 0,-11 2-6 0 0,12-5-6 0 0,41-9 18 0 0,-113 26-41 0 0,-12 2-2 0 0,-1 0 0 0 0,1 0 0 0 0,0-1 0 0 0,0 1 0 0 0,4-4 2 0 0,-31 21-54 0 0,12-10 54 0 0,0-1 0 0 0,-1 0 0 0 0,0-1 0 0 0,0 0 0 0 0,0 0 0 0 0,-1-1 0 0 0,-10 4 0 0 0,-56 17 0 0 0,22-7 0 0 0,-34 9 0 0 0,-8 3 0 0 0,76-23 0 0 0,-26 11 0 0 0,41-15 0 0 0,1 1 0 0 0,-1 0 0 0 0,1 0 0 0 0,-1 0 0 0 0,1 1 0 0 0,-3 3 0 0 0,8-7 0 0 0,-1 0 0 0 0,0 1 0 0 0,1-1 0 0 0,0 1 0 0 0,-1-1 0 0 0,1 1 0 0 0,-1-1 0 0 0,1 1 0 0 0,0-1 0 0 0,-1 1 0 0 0,1-1 0 0 0,0 1 0 0 0,-1-1 0 0 0,1 1 0 0 0,0 0 0 0 0,0 0 0 0 0,0 0 0 0 0,0 0 0 0 0,0-1 0 0 0,1 1 0 0 0,-1 0 0 0 0,1 0 0 0 0,-1 0 0 0 0,0-1 0 0 0,1 1 0 0 0,-1 0 0 0 0,1 0 0 0 0,0-1 0 0 0,-1 1 0 0 0,1 0 0 0 0,0-1 0 0 0,-1 1 0 0 0,1-1 0 0 0,0 1 0 0 0,0-1 0 0 0,-1 1 0 0 0,1-1 0 0 0,1 1 0 0 0,19 7 0 0 0,-7-4 10 0 0,0-1 0 0 0,0-1 0 0 0,0 0-1 0 0,1-1 1 0 0,7-1-10 0 0,26-2 75 0 0,0-2-75 0 0,-5 1 12 0 0,5-1-16 0 0,7 0 72 0 0,44 2-68 0 0,-92 2-1 0 0,-1 0 0 0 0,0 1 0 0 0,0 0 0 0 0,0 0 0 0 0,0 0 0 0 0,0 1 0 0 0,0 0 0 0 0,0 0 0 0 0,0 1 1 0 0,-1-1-1 0 0,1 1 1 0 0,4 6-43 0 0,-10-8 42 0 0,1 0 1 0 0,0 0-1 0 0,0 1 1 0 0,0-1-1 0 0,-1 0 1 0 0,1 1-1 0 0,0-1 0 0 0,-1 0 1 0 0,1 1-1 0 0,-1-1 1 0 0,0 1-1 0 0,1-1 1 0 0,-1 1-1 0 0,0-1 1 0 0,0 1-1 0 0,0-1 0 0 0,0 1 1 0 0,0 0 0 0 0,-1 1 0 0 0,0-1 0 0 0,1 1-1 0 0,-1-1 1 0 0,0 1 0 0 0,0-1 0 0 0,-1 0 0 0 0,1 1 0 0 0,0-1-1 0 0,-1 0 1 0 0,0 1 0 0 0,-4 3 0 0 0,1 0 1 0 0,-1 0-1 0 0,0-1 0 0 0,0 0 0 0 0,-1-1 0 0 0,-5 4 0 0 0,-152 79 118 0 0,86-50-54 0 0,-14 1-64 0 0,40-20 39 0 0,21-8-4 0 0,-3 3-35 0 0,34-13 0 0 0,-1 0 0 0 0,1 0 0 0 0,-1 0 0 0 0,1 0 0 0 0,0 1 0 0 0,-1-1 0 0 0,1 0 0 0 0,-1 0 0 0 0,1 0 0 0 0,0 1 0 0 0,-1-1 0 0 0,1 0 0 0 0,0 0 0 0 0,-1 1 0 0 0,1-1 0 0 0,0 0 0 0 0,-1 1 0 0 0,1-1 0 0 0,0 1 0 0 0,0-1 0 0 0,-1 0 0 0 0,1 1 0 0 0,1 0 0 0 0,-1-1 0 0 0,1 0 0 0 0,-1 1 0 0 0,1-1 0 0 0,-1 1 0 0 0,1-1 0 0 0,-1 0 0 0 0,1 1 0 0 0,-1-1 0 0 0,1 0 0 0 0,0 1 0 0 0,-1-1 0 0 0,1 0 0 0 0,0 0 0 0 0,0 0 0 0 0,16 4 0 0 0,-11-3 0 0 0,8 2 0 0 0,1-1 0 0 0,0-1 0 0 0,-1 0 0 0 0,1-1 0 0 0,2-1 0 0 0,74-9 0 0 0,-44 4 0 0 0,17-4-21 0 0,-31 5 0 0 0,-1 0-1 0 0,5 2 22 0 0,-18 2 1 0 0,-3 1-5 0 0,-1-1 0 0 0,0 2 1 0 0,14 1 3 0 0,-14 2-43 0 0,-6 3 19 0 0,-9-7 23 0 0,0 0-1 0 0,0 0 1 0 0,0 0 0 0 0,0 0-1 0 0,0 0 1 0 0,1 0 0 0 0,-1 0-1 0 0,0 0 1 0 0,0 0 0 0 0,0 0 0 0 0,0 0-1 0 0,0 0 1 0 0,0 0 0 0 0,0 1-1 0 0,0-1 1 0 0,0 0 0 0 0,0 0-1 0 0,0 0 1 0 0,0 0 0 0 0,0 0 0 0 0,0 0-1 0 0,0 0 1 0 0,0 0 0 0 0,0 1-1 0 0,0-1 1 0 0,0 0 0 0 0,0 0-1 0 0,0 0 1 0 0,0 0 0 0 0,0 0 0 0 0,0 0-1 0 0,0 0 1 0 0,0 0 0 0 0,0 1-1 0 0,0-1 1 0 0,0 0 0 0 0,0 0-1 0 0,0 0 1 0 0,0 0 0 0 0,0 0 0 0 0,0 0 1 0 0,-1 3-1 0 0,0 0 0 0 0,0 0 0 0 0,0 0 0 0 0,-1 0 1 0 0,1 0-1 0 0,-1-1 0 0 0,0 1 0 0 0,0 0 0 0 0,0-1 1 0 0,0 0-1 0 0,0 1 0 0 0,0-1 0 0 0,-1 0 1 0 0,1 0-1 0 0,-1 0 0 0 0,0-1 0 0 0,1 1 1 0 0,-150 78 0 0 0,93-50 11 0 0,21-13 15 0 0,-1-1-1 0 0,-28 7-25 0 0,12-5 13 0 0,50-16-1 0 0,-16 3 40 0 0,30-6-33 0 0,0 0 0 0 0,7 1-19 0 0,12 0 15 0 0,-8-3 9 0 0,0 0 0 0 0,13-5-24 0 0,3 0 16 0 0,35-9 7 0 0,-26 5 18 0 0,17 0-41 0 0,-27 5 0 0 0,-25 5 0 0 0,1-1 0 0 0,0 2 0 0 0,0-1 0 0 0,0 2 0 0 0,5-1 0 0 0,-15 1 0 0 0,-1 0-1 0 0,1 0 0 0 0,-1 0 1 0 0,1 0-1 0 0,0 0 1 0 0,-1 0-1 0 0,1 0 0 0 0,-1 1 1 0 0,1-1-1 0 0,0 0 1 0 0,-1 0-1 0 0,1 0 1 0 0,-1 1-1 0 0,1-1 0 0 0,-1 0 1 0 0,1 1-1 0 0,-1-1 1 0 0,1 1 0 0 0,-1-1-2 0 0,0 1 1 0 0,0 0-1 0 0,0-1 1 0 0,-1 1 0 0 0,1 0-1 0 0,0-1 1 0 0,0 1 0 0 0,-1 0-1 0 0,1-1 1 0 0,0 1 0 0 0,0-1-1 0 0,-1 1 1 0 0,1-1 0 0 0,-1 1-1 0 0,1-1 1 0 0,-1 1 0 0 0,1-1-1 0 0,-1 1 1 0 0,1-1-1 0 0,-1 1 1 0 0,1-1 0 0 0,-1 0-1 0 0,0 1 2 0 0,-18 12-21 0 0,15-10 20 0 0,-12 6 1 0 0,-1-1 0 0 0,1-1 0 0 0,-2 0 0 0 0,1-1 0 0 0,-6 1 0 0 0,-17 5 0 0 0,16-4 0 0 0,-1-2 0 0 0,0 0 0 0 0,0-2 0 0 0,-1-1 0 0 0,-15 0 0 0 0,23-3 20 0 0,0 0 0 0 0,1-2 0 0 0,-10-2-20 0 0,26 4 1 0 0,1 0 0 0 0,0 0 0 0 0,-1 0 0 0 0,1 0 0 0 0,0 0 0 0 0,-1 0 0 0 0,1 0 0 0 0,0 0 0 0 0,-1 0 0 0 0,1 0 0 0 0,0 0 0 0 0,-1 0 0 0 0,1 0-1 0 0,0-1 1 0 0,0 1 0 0 0,-1 0 0 0 0,1 0 0 0 0,0 0 0 0 0,-1-1 0 0 0,1 1 0 0 0,0 0 0 0 0,0 0 0 0 0,0 0 0 0 0,-1-1-1 0 0,2 0 3 0 0,-1 1 0 0 0,0-1 0 0 0,1 0 0 0 0,-1 0 0 0 0,0 1 0 0 0,1-1 0 0 0,-1 0 1 0 0,1 1-1 0 0,0-1 0 0 0,-1 1 0 0 0,1-1 0 0 0,-1 1 0 0 0,1-1 0 0 0,0 0-3 0 0,13-8 21 0 0,7-3 0 0 0,0 0 1 0 0,1 2 0 0 0,3 0-22 0 0,69-24 52 0 0,-89 33-52 0 0,51-20 0 0 0,-21 7 0 0 0,5 1 0 0 0,-29 10-2 0 0,27-8-94 0 0,22-3 96 0 0,-55 13-7 0 0,-1 1 1 0 0,1 0 0 0 0,-1 0 0 0 0,1 0-1 0 0,-1 1 1 0 0,1 0 0 0 0,-1-1 0 0 0,0 2-1 0 0,1-1 1 0 0,-1 0 6 0 0,0 0-4 0 0,-3 0 0 0 0,-1-1 0 0 0,1 0 0 0 0,0 0-1 0 0,-1 0 1 0 0,1 1 0 0 0,-1-1 0 0 0,1 0 0 0 0,-1 0 0 0 0,1 1 0 0 0,-1-1 0 0 0,1 0-1 0 0,-1 1 1 0 0,1-1 0 0 0,-1 1 0 0 0,1-1 0 0 0,-1 1 0 0 0,1-1 4 0 0,0 2-13 0 0,1 2-51 0 0,-1-2 57 0 0,0 1 0 0 0,-1 0-1 0 0,0 0 1 0 0,1 0 0 0 0,-1 0 0 0 0,0-1-1 0 0,0 1 1 0 0,-1 0 0 0 0,1 0-1 0 0,-1 0 1 0 0,1 0 0 0 0,-1-1 0 0 0,0 2 7 0 0,-1 1-8 0 0,-1 0 0 0 0,1-1 1 0 0,-1 1-1 0 0,1-1 1 0 0,-1 1-1 0 0,0-1 1 0 0,-2 1 7 0 0,-5 6-4 0 0,-1-1 1 0 0,0 0 0 0 0,-1 0 0 0 0,-12 7 3 0 0,-1 0 0 0 0,-24 12 0 0 0,39-24 0 0 0,0-1 0 0 0,0 1 0 0 0,0-2 0 0 0,-1 0 0 0 0,1 0 0 0 0,-1-1 0 0 0,0 0 0 0 0,4-1 6 0 0,3 0 6 0 0,0-1-1 0 0,0 1 0 0 0,0-1 1 0 0,0 0-1 0 0,-1 0 0 0 0,1-1 1 0 0,-2 1-12 0 0,5-1 4 0 0,0 1 0 0 0,0 0 0 0 0,0-1 0 0 0,0 1 0 0 0,0-1 0 0 0,0 0 0 0 0,0 1 0 0 0,0-1 0 0 0,0 0 0 0 0,0 1 0 0 0,0-1 0 0 0,1 0 0 0 0,-1 0 0 0 0,0 0 0 0 0,1 0 0 0 0,-1 1 0 0 0,0-1 0 0 0,1 0 0 0 0,-1 0 0 0 0,1 0 0 0 0,-1-1 0 0 0,1 1 0 0 0,0 0 0 0 0,-1 0 0 0 0,1 0 0 0 0,0 0 0 0 0,0 0 0 0 0,0 0 0 0 0,0 0 0 0 0,0-1-4 0 0,0-3 12 0 0,0 0 1 0 0,0 0 0 0 0,1-1 0 0 0,-1 1-1 0 0,1 0 1 0 0,0 0 0 0 0,1 0 0 0 0,1-4-13 0 0,4-8 98 0 0,8-14-98 0 0,-12 24 2 0 0,5-6-2 0 0,0-1 0 0 0,1 1 0 0 0,9-9 0 0 0,5-7 0 0 0,-13 16-85 0 0,-1-1 1 0 0,0-1-1 0 0,-1 0 0 0 0,0 0 0 0 0,4-14 85 0 0,-11 27-80 0 0,-1 2 0 0 0,-8-3-82 0 0,3 0 114 0 0,1 2 6 0 0,0 1 0 0 0,1-1 0 0 0,-1 0 0 0 0,0 1 0 0 0,0 0 1 0 0,0 0-1 0 0,0 0 0 0 0,0 1 0 0 0,-2 0 42 0 0,-7 1-125 0 0,0 2 0 0 0,-3 0 125 0 0,-8 3-123 0 0,-21 8 21 0 0,34-11 104 0 0,-1 0 0 0 0,1 0-1 0 0,-1-1 1 0 0,0-1 0 0 0,1 0 0 0 0,-1-1 0 0 0,-10 0-2 0 0,23-2 109 0 0,1-3-72 0 0,-1 0 1 0 0,2 0-1 0 0,-1 0 0 0 0,0 1 0 0 0,1-1 0 0 0,-1 1 0 0 0,1-1 1 0 0,1 0-38 0 0,5-4 85 0 0,1 0 0 0 0,5-4-85 0 0,72-52 136 0 0,-69 50-78 0 0,14-14-58 0 0,5-4 6 0 0,-27 25 9 0 0,-1-1-1 0 0,0-1 1 0 0,3-5-15 0 0,-8 11 2 0 0,-1-1 0 0 0,-1 0 0 0 0,1 0 0 0 0,-1 0 0 0 0,1 0 0 0 0,-1 0 0 0 0,0 0 0 0 0,0-1 0 0 0,-1 1 0 0 0,1-4-2 0 0,-1 3-21 0 0,-1 0 0 0 0,0 1 0 0 0,0-1 1 0 0,-1 1-1 0 0,1-1 0 0 0,-1 1 0 0 0,0-1 0 0 0,0 1 0 0 0,0-1 0 0 0,-1 1 0 0 0,0 0 0 0 0,0 0 0 0 0,0 0 0 0 0,0 0 0 0 0,-1 0 0 0 0,-2-4 21 0 0,-6-6-161 0 0,-1 1-1 0 0,0-1 0 0 0,-9-6 162 0 0,19 18-4 0 0,-9-8-26 0 0,1-2 0 0 0,0 0 0 0 0,0 0 0 0 0,-5-10 30 0 0,0-4-36 0 0,1 0 0 0 0,2-1 36 0 0,9 22-4 0 0,2 3 0 0 0,0 1 0 0 0,0-1 0 0 0,1 1 1 0 0,-1-1-1 0 0,1 0 0 0 0,-1 1 0 0 0,1-1 1 0 0,-1 1-1 0 0,1-1 0 0 0,0 0 0 0 0,0 0 1 0 0,0 1-1 0 0,0-1 0 0 0,0 0 0 0 0,0 1 1 0 0,1-1-1 0 0,-1 0 0 0 0,0 1 0 0 0,1-2 4 0 0,2 0-60 0 0,0 2 56 0 0,1-1 0 0 0,-1 1 0 0 0,1 0 0 0 0,0 0 0 0 0,-1 1 0 0 0,1-1 0 0 0,0 1 0 0 0,0-1 0 0 0,-1 1 0 0 0,1 0 0 0 0,0 1 0 0 0,0-1 0 0 0,-1 1 0 0 0,1-1 0 0 0,0 1 0 0 0,-1 0 0 0 0,1 0 0 0 0,1 1 4 0 0,0 0 0 0 0,0-1 0 0 0,1 0 0 0 0,-1 0 0 0 0,0 0 0 0 0,6 0 0 0 0,-3-1 0 0 0,-1 1 0 0 0,0 0 0 0 0,2 0 0 0 0,-5 0 0 0 0,0 0-1 0 0,0-1 1 0 0,0 1 0 0 0,1-1-1 0 0,-1 0 1 0 0,0 0 0 0 0,1-1 0 0 0,3 1 2 0 0,0-1 1 0 0,0 1 0 0 0,0 1-1 0 0,-1 0 1 0 0,4 0-3 0 0,-7-1 43 0 0,6-2-33 0 0,2 0-10 0 0,-10 1-1 0 0,-1 1 2 0 0,0-1 0 0 0,0 1 0 0 0,0-1-1 0 0,0 1 1 0 0,0-1 0 0 0,0 1 0 0 0,0-1 0 0 0,-1 1 0 0 0,1-1-1 0 0,0 0 1 0 0,0 0 0 0 0,-1 1 0 0 0,1-1 0 0 0,0-1-1 0 0,-10 0 53 0 0,3 1-46 0 0,1 1 0 0 0,0 1 1 0 0,0-1-1 0 0,0 1 0 0 0,0-1 0 0 0,0 2 0 0 0,-1-1-7 0 0,-36 14 109 0 0,18-6-81 0 0,-5 3-15 0 0,0 2-1 0 0,2 0 1 0 0,0 2 0 0 0,-3 3-13 0 0,-18 11 13 0 0,0-1 45 0 0,-17 14-58 0 0,50-32-1 0 0,0 1 0 0 0,1 1 1 0 0,1 0-1 0 0,0 0 0 0 0,1 1 0 0 0,-2 4 1 0 0,10-12 0 0 0,1 0 0 0 0,-1 0 0 0 0,1 0 0 0 0,0 0 0 0 0,1 0 0 0 0,0 1 0 0 0,0-1 0 0 0,0 1 0 0 0,0-1 0 0 0,1 1 0 0 0,0 0 0 0 0,1 0 0 0 0,0 0 0 0 0,0-1 0 0 0,0 1 0 0 0,1 0 0 0 0,-1 0 0 0 0,2 2 0 0 0,27 108 1 0 0,-18-78-66 0 0,16 35 65 0 0,-15-50 0 0 0,0-1 0 0 0,2 0 0 0 0,13 16 0 0 0,3 5 0 0 0,-21-28 27 0 0,0 1 0 0 0,7 17-27 0 0,-12-22 10 0 0,-3-8-10 0 0,0-2 0 0 0,-1 1 0 0 0,1-1 0 0 0,-1 0 0 0 0,0 1 0 0 0,0-1 0 0 0,0 1 0 0 0,0-1 0 0 0,0 19 0 0 0,-1-10 1 0 0,1 0 0 0 0,-2 0 1 0 0,1-1-1 0 0,-1 1 0 0 0,-1-1 0 0 0,0 1 0 0 0,-1-1 0 0 0,-2 5-1 0 0,-1 0 29 0 0,-1 0 1 0 0,0-1-1 0 0,-2 1 0 0 0,1-2 0 0 0,-2 1-29 0 0,9-12 8 0 0,1 0 0 0 0,-1 0 0 0 0,0-1 0 0 0,0 1 0 0 0,0 0 0 0 0,1-1 0 0 0,-1 0 0 0 0,-1 1-8 0 0,-9 4 79 0 0,9-6-62 0 0,2 0 4 0 0,-1 0 43 0 0,0-1-41 0 0,1 0 0 0 0,-1 0 0 0 0,0 0 0 0 0,1 0 0 0 0,-1-1 0 0 0,1 1-1 0 0,-1 0 1 0 0,0-2-23 0 0,1 3 15 0 0,-4-6 63 0 0,0-1 1 0 0,1 1 0 0 0,0-1 0 0 0,0 0-1 0 0,-3-6-78 0 0,2 2 73 0 0,-11-21 24 0 0,1-1 0 0 0,2 0 0 0 0,1 0-1 0 0,2-2 1 0 0,1 0-97 0 0,6 19 8 0 0,0-1 0 0 0,1 1 0 0 0,1-1 0 0 0,0-3-8 0 0,1 12 4 0 0,1 0-1 0 0,-1-1 1 0 0,1 1 0 0 0,1 0 0 0 0,0 0-1 0 0,0-1 1 0 0,0 1 0 0 0,1 1 0 0 0,1-2-4 0 0,-3 7-54 0 0,-1 2-10 0 0,0 0 0 0 0,1 3-5 0 0,5 6 38 0 0,-1 0 1 0 0,0 1-1 0 0,0 0 0 0 0,-1 0 1 0 0,-1 0-1 0 0,1 0 0 0 0,-2 0 1 0 0,0 1-1 0 0,1 7 31 0 0,-1 0-26 0 0,0 0 0 0 0,-2 1 0 0 0,0-1-1 0 0,-1 0 1 0 0,-2 8 26 0 0,-4 21-15 0 0,-6 14 15 0 0,8-40 1 0 0,-1-1 0 0 0,-2 1-1 0 0,0-2 1 0 0,-2 2-1 0 0,9-17 0 0 0,-2 0 0 0 0,1-1 0 0 0,0 1 0 0 0,-1-1 0 0 0,0 0 0 0 0,1 1 0 0 0,-1-1 0 0 0,-1-1 0 0 0,1 1 0 0 0,0 0 0 0 0,-1-1 0 0 0,-1 1 0 0 0,-3 1 0 0 0,-1-3 11 0 0,8-1 42 0 0,-1-1 11 0 0,0-1-45 0 0,0-1 1 0 0,0 1-1 0 0,0 0 0 0 0,0-1 0 0 0,1 1 1 0 0,-1-1-1 0 0,1 0 0 0 0,-1 0 0 0 0,1 1 0 0 0,0-1 1 0 0,0 0-1 0 0,0 0 0 0 0,1 0 0 0 0,-1 0 1 0 0,0-2-20 0 0,0-6 75 0 0,0 1 0 0 0,0-1 0 0 0,2-11-75 0 0,7-91 404 0 0,-5 95-347 0 0,0-1 1 0 0,1 1-1 0 0,5-13-57 0 0,-8 28-2 0 0,6-15 4 0 0,5-8-20 0 0,-11 23-62 0 0,-3 21-48 0 0,2-5 87 0 0,-3 6 12 0 0,-1-1 1 0 0,0 1-1 0 0,-5 10 29 0 0,-22 53-40 0 0,27-73 23 0 0,1-2 17 0 0,-15 38 0 0 0,-11 18 0 0 0,14-33 0 0 0,15-28 0 0 0,-1-2 0 0 0,1 1 0 0 0,0-1 0 0 0,-1 1 0 0 0,1-1 0 0 0,0 1 0 0 0,0-1 0 0 0,0 1 0 0 0,-1 0 0 0 0,1-1 0 0 0,0 1 0 0 0,0 0 0 0 0,0-1 0 0 0,0 1 0 0 0,0 0 0 0 0,1-1 0 0 0,-1 1 0 0 0,0-1 0 0 0,1 1 0 0 0,-1-1 0 0 0,0 1 0 0 0,1-1 0 0 0,-1 0 0 0 0,1 1 0 0 0,-1-1 0 0 0,1 1 0 0 0,-1-1 0 0 0,1 0 0 0 0,-1 0 0 0 0,1 1 0 0 0,0-1 0 0 0,-1 0 0 0 0,1 0 0 0 0,-1 0 0 0 0,1 0 0 0 0,13 4 0 0 0,-2-3 5 0 0,0 0-1 0 0,0 0 1 0 0,-1-2-1 0 0,11 0-4 0 0,48-9 50 0 0,-38 5-54 0 0,5 0 4 0 0,-5 1 0 0 0,-1-2 0 0 0,30-8 0 0 0,29-11-124 0 0,12 2 124 0 0,-70 16 4 0 0,120-23-102 0 0,-141 29 38 0 0,-9 0-32 0 0,-4 2 16 0 0,-30 8 7 0 0,0-2 1 0 0,0-1 0 0 0,-3-2 68 0 0,-37 8 3 0 0,-159 24-70 0 0,56-9 70 0 0,96-15-3 0 0,182-35 0 0 0,365-100 0 0 0,-431 112 0 0 0,116-39 0 0 0,-128 43 0 0 0,21-4 0 0 0,-28 7 0 0 0,-168 42-76 0 0,65-19 46 0 0,-1-5 0 0 0,-28 0 30 0 0,85-12 0 0 0,0-2 0 0 0,0 0 0 0 0,1-2 0 0 0,-8-2 0 0 0,33 3 2 0 0,0 1 0 0 0,0-1 0 0 0,1 0 0 0 0,-1 0 0 0 0,0 0-1 0 0,1 0 1 0 0,-1 0 0 0 0,1 0 0 0 0,-1-1 0 0 0,-1-1-2 0 0,4 3 1 0 0,-1-1 0 0 0,0 1 0 0 0,1-1 0 0 0,-1 0 0 0 0,0 1 0 0 0,1-1 0 0 0,-1 0 0 0 0,1 0 0 0 0,0 1 0 0 0,-1-1 0 0 0,1 0 0 0 0,-1 0 0 0 0,1 0 0 0 0,0 0 0 0 0,0 0 0 0 0,-1 1 0 0 0,1-1 0 0 0,0 0 0 0 0,0 0 0 0 0,0 0 0 0 0,0 0 0 0 0,0 0 0 0 0,0 0 0 0 0,0 0 0 0 0,1 0 0 0 0,-1 1 0 0 0,0-1 0 0 0,0 0 0 0 0,1 0 0 0 0,-1 0 0 0 0,0 0 1 0 0,1 1-1 0 0,-1-1 0 0 0,1 0-1 0 0,2-5 7 0 0,1 1 0 0 0,0-1 0 0 0,0 1 0 0 0,1 0 0 0 0,0 0 0 0 0,-1 0 0 0 0,2 1 1 0 0,0-1-8 0 0,13-9 23 0 0,15-8-23 0 0,-7 5-6 0 0,82-48 58 0 0,-51 32-40 0 0,1-4-12 0 0,-29 20 0 0 0,-11 7 0 0 0,-10 3-10 0 0,-8 6-49 0 0,-2 1-32 0 0,-9 0 3 0 0,1 1-1 0 0,-1 1 0 0 0,0 0 89 0 0,0 0-33 0 0,0-1 0 0 0,-1 0 0 0 0,-1 0 33 0 0,-12-1-28 0 0,4 1-11 0 0,-12-2 39 0 0,22-1 0 0 0,1-2 0 0 0,3-3 0 0 0,5 6 0 0 0,1-1 0 0 0,-1 1 0 0 0,0-1 0 0 0,0 1 0 0 0,1-1 0 0 0,-1 0 0 0 0,1 1 0 0 0,0-1 0 0 0,-1 0 0 0 0,1 1 0 0 0,0-1 0 0 0,0 0 0 0 0,0-1 0 0 0,0-2 0 0 0,1 0 0 0 0,0 1 0 0 0,0-1 0 0 0,0-2 0 0 0,3-3 0 0 0,2 0 0 0 0,3 2 0 0 0,0 2 0 0 0,-8 6-2 0 0,0 0 0 0 0,-1-1-1 0 0,0 1 0 0 0,1 0 0 0 0,-1 0 0 0 0,1 0 1 0 0,-1-1-1 0 0,0 1 0 0 0,1 0 0 0 0,-1 0 0 0 0,1 0 1 0 0,-1 0-1 0 0,0 0 0 0 0,1 0 0 0 0,-1 0 0 0 0,1 0 1 0 0,-1 0-1 0 0,1 0 0 0 0,-1 0 0 0 0,0 0 0 0 0,1 0 0 0 0,-1 0 1 0 0,1 0-1 0 0,-1 0 0 0 0,0 1 0 0 0,1-1 3 0 0,12 11-73 0 0,-10-6 72 0 0,0 0-9 0 0,46 70-122 0 0,-37-57 122 0 0,1 0-1 0 0,1-1 0 0 0,0 0 1 0 0,1-2-1 0 0,1 1 0 0 0,11 7 11 0 0,-7-9 0 0 0,0 0 0 0 0,0-1 0 0 0,15 6 0 0 0,-21-13 2 0 0,0-1 0 0 0,0 0 0 0 0,15 2-2 0 0,-21-5 6 0 0,10 2 43 0 0,3-2 144 0 0,-7 0-182 0 0,-10-3-12 0 0,0 0 1 0 0,45-5 0 0 0,-34 5 0 0 0,1-1 0 0 0,0 0 0 0 0,-1-1 0 0 0,10-4 0 0 0,-21 6 0 0 0,1 0 0 0 0,0 0 0 0 0,0 0 0 0 0,1 0 0 0 0,1 0 0 0 0,1 0 0 0 0,-1 0 0 0 0,1-1 0 0 0,-1-1 0 0 0,2 0 0 0 0,-5 2 0 0 0,16-4 0 0 0,-10 3 0 0 0,-10 2 0 0 0,0 0 0 0 0,0 0 0 0 0,0 0 0 0 0,0 0 0 0 0,0 0 0 0 0,0 0 0 0 0,0 0 0 0 0,0 0 0 0 0,0 0 0 0 0,0-1 0 0 0,0 1 0 0 0,0 0 0 0 0,0 0 0 0 0,0 0 0 0 0,0 0 0 0 0,0 0 0 0 0,0 0 0 0 0,-1 0 0 0 0,1 0 0 0 0,0 0 0 0 0,0 0 0 0 0,0 0 0 0 0,0 0 0 0 0,0 0 0 0 0,0 0 0 0 0,0 0 0 0 0,0 0 0 0 0,0 0 0 0 0,0 0 0 0 0,0 0 0 0 0,0-1 0 0 0,1 1 0 0 0,-1 0 0 0 0,0 0 0 0 0,0 0 0 0 0,0 0 0 0 0,0 0 0 0 0,0 0 0 0 0,0 0 0 0 0,0 0 0 0 0,0 0 0 0 0,0 0 0 0 0,0 0 0 0 0,0 0 0 0 0,0 0 0 0 0,0 0 0 0 0,0 0 0 0 0,0 0 0 0 0,0 0 0 0 0,0 0 0 0 0,0 0 0 0 0,0 0 0 0 0,0 0 0 0 0,0 0 0 0 0,0 0 0 0 0,0 0 0 0 0,0 0 0 0 0,1 0 0 0 0,-10-3 0 0 0,-11 0 0 0 0,19 3 0 0 0,-2 0 0 0 0,-17-3 0 0 0,0 0 0 0 0,1 0 0 0 0,-1-2 0 0 0,1-1 0 0 0,-5-2 0 0 0,16 4 5 0 0,-20-7 113 0 0,0-2-1 0 0,-12-9-117 0 0,7 0 92 0 0,0-1-1 0 0,1-2 1 0 0,-3-5-92 0 0,16 12 3 0 0,-1 1 1 0 0,-1 1-1 0 0,0 1 0 0 0,-7-2-3 0 0,9 5 0 0 0,12 7 0 0 0,4-1-10 0 0,2 1 1 0 0,-1-7-29 0 0,1-5 31 0 0,0 6 7 0 0,-1 0 0 0 0,0 1 0 0 0,-1-1 0 0 0,-3-7 0 0 0,2 1-13 0 0,4 16-52 0 0,2 2 3 0 0,5 4 39 0 0,1 1 0 0 0,-1-1 0 0 0,0 2 0 0 0,0-1 0 0 0,3 5 23 0 0,4 5-106 0 0,11 18 106 0 0,5 12-79 0 0,17 39 79 0 0,3 0 0 0 0,-45-78 0 0 0,-1 0 0 0 0,1 0 0 0 0,0 0 0 0 0,3 2 0 0 0,12 15 0 0 0,-13-15 11 0 0,-6-7 42 0 0,-1-2 13 0 0,-1 0-8 0 0,-3-1-48 0 0,1 1 0 0 0,0-1-1 0 0,0 1 1 0 0,0-1 0 0 0,0 0 0 0 0,0-1-1 0 0,0 1 1 0 0,0 0 0 0 0,0-1-1 0 0,0 0 1 0 0,1 1 0 0 0,-2-2-10 0 0,-8-6 23 0 0,0-1 0 0 0,0-1-23 0 0,7 6 4 0 0,-3-2 15 0 0,1-1 0 0 0,0 0 0 0 0,1 0 0 0 0,0-1-1 0 0,-3-3-18 0 0,-7-16 50 0 0,0-4-50 0 0,1 2 35 0 0,6 12-21 0 0,1 0 1 0 0,0-1 0 0 0,2 0-1 0 0,-1-2-14 0 0,4 8 3 0 0,0 0 0 0 0,1 0-1 0 0,1 0 1 0 0,0 0 0 0 0,0 0-1 0 0,2-10-2 0 0,-1 19-4 0 0,1-1 0 0 0,0 1-1 0 0,0 0 1 0 0,1 0 0 0 0,-1-1 0 0 0,1 1-1 0 0,0 0 1 0 0,0 1 0 0 0,0-1 0 0 0,0 0-1 0 0,1 0 1 0 0,0 1 0 0 0,-1 0-1 0 0,1-1 1 0 0,2 0 4 0 0,6-7 0 0 0,-8 9-3 0 0,-1 2-4 0 0,0-1-47 0 0,0 2-12 0 0,0 2 56 0 0,1 1 0 0 0,-1-1 0 0 0,0 0 0 0 0,0 0 1 0 0,0 1-1 0 0,0-1 0 0 0,-1 1 0 0 0,1 0 0 0 0,-1-1 1 0 0,0 1-1 0 0,0 0 0 0 0,-1 0 0 0 0,1 2 10 0 0,1 11-36 0 0,-1 0-1 0 0,-1 11 37 0 0,0-12-21 0 0,-1 8-35 0 0,-2 15 56 0 0,-2 14-8 0 0,3-33 12 0 0,1-18 4 0 0,0 0 56 0 0,1-2 23 0 0,0 0-18 0 0,0 0 2 0 0,0 0 21 0 0,0 0-16 0 0,0 0-11 0 0,-1 0-54 0 0,0-1 0 0 0,-1 1 0 0 0,1-1-1 0 0,0 0 1 0 0,0 0 0 0 0,-1 0 0 0 0,1 1 0 0 0,0-1-1 0 0,0 0 1 0 0,0 0 0 0 0,0 0 0 0 0,0-1 0 0 0,0 1-1 0 0,0 0 1 0 0,1 0 0 0 0,-1 0 0 0 0,0-2-11 0 0,-3-4 36 0 0,2 1 0 0 0,-1-1 0 0 0,1-1-36 0 0,0 3 31 0 0,-5-22 15 0 0,1 0 0 0 0,1 0-1 0 0,1 0 1 0 0,1-1 0 0 0,2-5-46 0 0,1 11 39 0 0,2-16-39 0 0,0 8 25 0 0,-1 21-25 0 0,0 0 1 0 0,0 0-1 0 0,1 0 0 0 0,0 0 0 0 0,1-4 0 0 0,4-5-7 0 0,1-1 0 0 0,4-6 7 0 0,-11 24-64 0 0,-1 1-3 0 0,0 2 14 0 0,3 22 21 0 0,-1-1 0 0 0,-1 3 32 0 0,0 4-15 0 0,2-1 0 0 0,0 1 0 0 0,2 0 0 0 0,1-1 0 0 0,5 11 15 0 0,-1-11 0 0 0,-1-5 11 0 0,-9-24-10 0 0,0 0-1 0 0,0 0 1 0 0,0 0-1 0 0,0 0 1 0 0,0-1 0 0 0,0 1-1 0 0,0 0 1 0 0,0 0 0 0 0,0 0-1 0 0,1 0 1 0 0,-1 0 0 0 0,0 0-1 0 0,0 0 1 0 0,0 0-1 0 0,0 0 1 0 0,0 0 0 0 0,0 0-1 0 0,0 0 1 0 0,0 0 0 0 0,0 0-1 0 0,0 0 1 0 0,0 0 0 0 0,0 0-1 0 0,0 0 1 0 0,0 0-1 0 0,0 0 1 0 0,0 0 0 0 0,0 0-1 0 0,0 0 1 0 0,1 0 0 0 0,-1 0-1 0 0,0 0 1 0 0,0 0 0 0 0,0 0-1 0 0,0 0 1 0 0,0 0-1 0 0,0 0 1 0 0,0 0 0 0 0,0 0-1 0 0,0 0 1 0 0,0 0 0 0 0,0 0-1 0 0,0 0 1 0 0,0 0 0 0 0,0 0-1 0 0,0 0 1 0 0,0 0-1 0 0,0 0 1 0 0,0 0 0 0 0,0 1-1 0 0,0-1 1 0 0,0 0 0 0 0,0 0-1 0 0,0 0 1 0 0,1 0 0 0 0,-1 0-1 0 0,0 0 1 0 0,0 0-1 0 0,0 0 1 0 0,0 0 0 0 0,0 0-1 0 0,0 0 1 0 0,0 0 0 0 0,0 0-1 0 0,0 0 1 0 0,0 0 0 0 0,0 0-1 0 0,3-2 8 0 0,0-1 0 0 0,0-1 0 0 0,-1 1 0 0 0,1 0 0 0 0,-1-1 0 0 0,1 1 1 0 0,-1-1-1 0 0,0 0 0 0 0,-1 0 0 0 0,1 0 0 0 0,-1 0 0 0 0,1 0 0 0 0,0-4-8 0 0,1-9 42 0 0,0-1-1 0 0,0-15-41 0 0,-1 2 30 0 0,1 5 2 0 0,-2-1 0 0 0,-2-10-32 0 0,0-10 54 0 0,1 45-108 0 0,1 4 1 0 0,10 35 22 0 0,0-1-23 0 0,-2 0 0 0 0,0 5 54 0 0,-4-4-16 0 0,-1 0 0 0 0,-2 4 16 0 0,-2-17-8 0 0,0-1 0 0 0,-2 0 0 0 0,-1 0 0 0 0,-1 0 8 0 0,0 5-31 0 0,-3 10-2050 0 0,6-35-3935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3.4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1 382 1375 0 0,'0'0'242'0'0,"0"0"476"0"0,0 0 214 0 0,0 0 42 0 0,0 0-77 0 0,0 0-357 0 0,0-2-157 0 0,9-19 3747 0 0,-8 19-3826 0 0,-1 2-1 0 0,0 0-6 0 0,1-1-1 0 0,3-6 0 0 0,-3 5-1 0 0,-1 2-7 0 0,0 0-7 0 0,0 0-1 0 0,6-8 1800 0 0,-4 7-1904 0 0,-1 1-74 0 0,1-1 0 0 0,0 1 0 0 0,0 0 0 0 0,0 0 0 0 0,0-1 0 0 0,0 1 0 0 0,-1 0 0 0 0,3 1-102 0 0,-2-1 151 0 0,-2 0-6 0 0,0 0-1 0 0,2 1 0 0 0,5 2 96 0 0,0 0-1 0 0,-1 1 1 0 0,3 2-240 0 0,-7-5 81 0 0,-2-1-1 0 0,2 3-2 0 0,5 5-49 0 0,16 19 518 0 0,10 16-547 0 0,-3-6 261 0 0,25 35 248 0 0,-52-68-447 0 0,0-1 0 0 0,0 1 0 0 0,0-1 0 0 0,1 0 0 0 0,3 2-62 0 0,2 2 58 0 0,9 8 120 0 0,0 0 0 0 0,1-2 0 0 0,0 0 0 0 0,4 0-178 0 0,-14-8 71 0 0,-1 1 0 0 0,0-1-1 0 0,0 2 1 0 0,5 4-71 0 0,12 10 88 0 0,-4-4-24 0 0,1-2 0 0 0,1-1 0 0 0,0 0 0 0 0,24 10-64 0 0,-32-17 71 0 0,0 0 1 0 0,13 10-72 0 0,-12-7 65 0 0,0-1 0 0 0,7 3-65 0 0,28 11 112 0 0,32 12-9 0 0,-41-18-5 0 0,20 7 31 0 0,49 12 84 0 0,-87-30-161 0 0,-18-5-39 0 0,0 0 1 0 0,-1 0 0 0 0,1 1 0 0 0,4 2-14 0 0,11 7 31 0 0,-12-6-17 0 0,0-1 1 0 0,0 0-1 0 0,2 0-14 0 0,96 28 0 0 0,-8-1 128 0 0,-80-27-96 0 0,0 1-1 0 0,0-2 1 0 0,0-1 0 0 0,2 0-32 0 0,-14-2 1 0 0,4 2 18 0 0,-1 0 0 0 0,7 2-19 0 0,5 1 26 0 0,46 11 63 0 0,-55-12-60 0 0,2 0 9 0 0,1-1 0 0 0,-1 0 1 0 0,1-1-1 0 0,-1-1 0 0 0,6 0-38 0 0,-7-1 46 0 0,0 2 0 0 0,4 0-46 0 0,17 2 76 0 0,-22-2-17 0 0,-1 0-1 0 0,10 2-58 0 0,-9-1 39 0 0,0 0 0 0 0,7-1-39 0 0,-4 0-4 0 0,-3-1 21 0 0,0 0 0 0 0,1-1 0 0 0,-1-1 0 0 0,3 0-17 0 0,-2 0 24 0 0,-1 1 1 0 0,0 0-1 0 0,1 1 0 0 0,-1 0 1 0 0,1 1-25 0 0,0 0 22 0 0,0-1 0 0 0,0 0 1 0 0,0-1-1 0 0,9-1-22 0 0,0-1 67 0 0,0 2 0 0 0,7 0-67 0 0,24 0 58 0 0,-33-4-28 0 0,-17 3-25 0 0,0 0-1 0 0,0 0 1 0 0,0 1 0 0 0,0 0-1 0 0,4-1-4 0 0,16 3 21 0 0,-9 0 27 0 0,1-1 0 0 0,9-2-48 0 0,7 0 59 0 0,-16 1-19 0 0,0-1 0 0 0,12-3-40 0 0,-19 3 18 0 0,1 0 0 0 0,-1 1 0 0 0,1-1-18 0 0,21 0 63 0 0,14-2-18 0 0,-28 3 1 0 0,0-2-1 0 0,9-1-45 0 0,49-11 75 0 0,-60 11-65 0 0,12-2 33 0 0,-1-1 0 0 0,-1-1 0 0 0,22-9-43 0 0,-11 5 57 0 0,-28 8-55 0 0,1 1-1 0 0,-1-1 1 0 0,0 0 0 0 0,6-4-2 0 0,6-3 38 0 0,1 1 0 0 0,0 1 0 0 0,11-3-38 0 0,-21 8 3 0 0,115-46 49 0 0,-80 30-29 0 0,40-11 44 0 0,15-7-17 0 0,-58 20-49 0 0,-11 5 62 0 0,5-5-63 0 0,-15 7 0 0 0,8-4 0 0 0,108-67 0 0 0,-114 69 0 0 0,-17 10 0 0 0,-1-1 0 0 0,0-1 0 0 0,4-2 0 0 0,29-18 0 0 0,-37 22 0 0 0,1 1 0 0 0,-1-1 0 0 0,1 0 0 0 0,-1 1 0 0 0,2-1 0 0 0,4-1 0 0 0,-1-1 0 0 0,0 0 0 0 0,1-2 0 0 0,4-1 21 0 0,14-12 22 0 0,-4 2-43 0 0,-9 6 0 0 0,-8 6 0 0 0,11-13 0 0 0,-11 10 0 0 0,0 2 0 0 0,0 0 0 0 0,0 0 0 0 0,5-4 0 0 0,-4 5 0 0 0,-4 3 0 0 0,1 0 0 0 0,-1 0 0 0 0,0 0 0 0 0,0 0 0 0 0,0-1 0 0 0,0 1 0 0 0,1-2 0 0 0,6-8 0 0 0,-1 3 0 0 0,5-2 0 0 0,-5 4 1 0 0,-3 3 1 0 0,0-1 1 0 0,0 1-1 0 0,0-1 1 0 0,0-2-3 0 0,6-6 18 0 0,1 1-1 0 0,1 0 1 0 0,9-7-18 0 0,-5 5 0 0 0,-10 9 0 0 0,14-12 0 0 0,-1 2 0 0 0,-14 11 0 0 0,-2 2 0 0 0,0-1 0 0 0,0-1 0 0 0,-1 1 0 0 0,1 0 0 0 0,0-2 0 0 0,13-14 0 0 0,-4 2 0 0 0,3 0 0 0 0,5-7 0 0 0,-7 3 0 0 0,-10 15 0 0 0,0 0 0 0 0,0 0 0 0 0,1 1 0 0 0,0 0 0 0 0,0-1 0 0 0,0 2 0 0 0,0-1 0 0 0,4-2 0 0 0,-6 5 0 0 0,11-10 0 0 0,0-2 0 0 0,-3 1 0 0 0,-8 10 0 0 0,1-3 0 0 0,2-1 0 0 0,0-1 0 0 0,0 2 0 0 0,4-4 0 0 0,-9 9 0 0 0,8-9 0 0 0,0-3 0 0 0,0 1 0 0 0,-7 9 0 0 0,5-9 0 0 0,-3 3 0 0 0,0 0 0 0 0,4-2-1 0 0,-8 11 1 0 0,10-20 12 0 0,-9 17 30 0 0,-1 3-43 0 0,0 0-1 0 0,0 0 0 0 0,0 0 0 0 0,0 0 0 0 0,0-1 0 0 0,0 1 0 0 0,0 0 0 0 0,0 0 0 0 0,0 0 0 0 0,0-1 0 0 0,0 1 1 0 0,0 0-1 0 0,0 0 0 0 0,0 0 0 0 0,0-1 0 0 0,0 1 0 0 0,0 0 0 0 0,0 0 0 0 0,0 0 0 0 0,0-1 0 0 0,0 1 0 0 0,0 0 0 0 0,0 0 1 0 0,0 0-1 0 0,0-1 0 0 0,0 1 0 0 0,0 0 0 0 0,-1 0 0 0 0,1 0 0 0 0,0 0 0 0 0,0-1 0 0 0,0 1 0 0 0,0 0 0 0 0,0 0 1 0 0,-1 0-1 0 0,1 0 0 0 0,0 0 0 0 0,0 0 0 0 0,0-1 0 0 0,0 1 0 0 0,-1 0 0 0 0,1 0 0 0 0,0 0 0 0 0,0 0 0 0 0,0 0 1 0 0,-1 0-1 0 0,1 0 0 0 0,0 0 0 0 0,0 0 0 0 0,0 0 0 0 0,-1 0 0 0 0,1 0 0 0 0,0 0 0 0 0,0 0 0 0 0,0 0 0 0 0,-1 0 0 0 0,1 0 1 0 0,0 0-1 0 0,0 0 0 0 0,0 1 0 0 0,-1-1 0 0 0,1 0 0 0 0,0 0 2 0 0,0 0-21 0 0,-23 6-3172 0 0,8-2-4486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0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15 207 2303 0 0,'0'0'319'0'0,"0"0"498"0"0,0 0 219 0 0,0 0 42 0 0,0 0-61 0 0,0 0-290 0 0,0 0-130 0 0,0 0-21 0 0,0 0-21 0 0,-1 1-65 0 0,-4 18 426 0 0,5-17-464 0 0,0-2-17 0 0,0 0-10 0 0,0 0-1 0 0,-1 0-350 0 0,1 1-1 0 0,-1-1 1 0 0,0 1-1 0 0,1-1 1 0 0,-1 1-1 0 0,1-1 0 0 0,-1 1 1 0 0,1 0-1 0 0,-1-1 1 0 0,1 1-1 0 0,-1 0-73 0 0,0 0 383 0 0,1-1-6 0 0,0 0-7 0 0,0 0-29 0 0,0 0-12 0 0,0 0-1 0 0,0 0 11 0 0,0 0 45 0 0,0 0 21 0 0,0 0 3 0 0,0 0-13 0 0,0 0-55 0 0,0 0-20 0 0,0 0-7 0 0,0 0-13 0 0,0 0-50 0 0,2-1-24 0 0,53-34 749 0 0,-18 12 194 0 0,25-20-1169 0 0,19-16 884 0 0,-38 33-493 0 0,-36 22-320 0 0,-5 4-62 0 0,0-1 0 0 0,-1 0 0 0 0,1 0 0 0 0,0 1 0 0 0,-1-1 1 0 0,1-1-1 0 0,-1 1 0 0 0,1 0 0 0 0,0-1-9 0 0,16-12 68 0 0,-11 9-83 0 0,-6 4-65 0 0,1 0-44 0 0,19-8-4367 0 0,-7 3-2055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5.9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 93 5063 0 0,'0'0'232'0'0,"-2"1"158"0"0,-5 1-602 0 0,1-1 8150 0 0,15-6-3438 0 0,25-13-3538 0 0,-3 2-91 0 0,-1 2 0 0 0,25-8-871 0 0,-53 21 20 0 0,10-4 16 0 0,-6 2-28 0 0,10-5-93 0 0,-13 8 46 0 0,-2-1-69 0 0,1 0-140 0 0,8-2-1725 0 0,-10 3 802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4:50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1275 29 4143 0 0,'0'0'319'0'0,"0"0"-128"0"0,0 0 242 0 0,0 0 130 0 0,0 0 21 0 0,0 0-23 0 0,0 0-121 0 0,0 0-51 0 0,0 0-6 0 0,0 0-30 0 0,0 0-101 0 0,0-2-41 0 0,-2-5-10 0 0,1 6-2 0 0,0-1-7 0 0,-9-10 177 0 0,9 11-183 0 0,1 1 4 0 0,-2-1 2 0 0,-5-1 0 0 0,5 2-5 0 0,0 0-23 0 0,-1 0-106 0 0,-1 1 0 0 0,1 0 0 0 0,-1 0 0 0 0,1 0 0 0 0,0 0 0 0 0,0 0 0 0 0,0 1 0 0 0,-1-1 0 0 0,2 1 0 0 0,-4 2-58 0 0,-4 3 129 0 0,1 0 1 0 0,-5 5-130 0 0,5-4 105 0 0,0 0 0 0 0,-5 2-105 0 0,-29 21 446 0 0,-17 17-446 0 0,33-26 114 0 0,0 2 74 0 0,1 2 0 0 0,-15 19-188 0 0,13-13 104 0 0,-33 38 38 0 0,9-9-14 0 0,20-22 34 0 0,3 1 0 0 0,-6 12-162 0 0,15-21 62 0 0,-18 33 62 0 0,-2 2-45 0 0,-23 29 122 0 0,6 1-1 0 0,-6 26-200 0 0,36-64 196 0 0,-6 29-196 0 0,19-42 125 0 0,2 0 0 0 0,3 2-125 0 0,-9 50 345 0 0,-10 22-345 0 0,23-101 27 0 0,-35 106 263 0 0,20-67-70 0 0,3 1-1 0 0,1 8-219 0 0,-19 120 288 0 0,23-113-228 0 0,-14 108 128 0 0,19-124-107 0 0,-6 70 296 0 0,6 8-377 0 0,8 128 359 0 0,4-141-233 0 0,0 85 55 0 0,-24 25 59 0 0,4 17-80 0 0,5-49-35 0 0,-10 154 3 0 0,16-203-45 0 0,-1 94 71 0 0,14-1 31 0 0,16 66 71 0 0,-6-134-161 0 0,-4-52-44 0 0,-9-67-45 0 0,4 43 128 0 0,-5 10-134 0 0,-9 119 194 0 0,4-126-116 0 0,-3 57 46 0 0,-6 101 68 0 0,7-11-124 0 0,2-243-72 0 0,5 105 122 0 0,7 12-118 0 0,29 111 10 0 0,-31-193-10 0 0,2-1 0 0 0,3 0 0 0 0,7 13 0 0 0,77 145 0 0 0,-64-138 0 0 0,20 40 0 0 0,-43-77 0 0 0,80 154 0 0 0,-40-87 11 0 0,18 54-11 0 0,4 25 53 0 0,-48-114-39 0 0,32 79 36 0 0,-3-5-8 0 0,-21-53-9 0 0,27 52 23 0 0,-13-28-59 0 0,35 62 3 0 0,-41-78 81 0 0,-3 5-81 0 0,38 77 47 0 0,-52-121-40 0 0,5 1-7 0 0,-18-29-71 0 0,1 0 1 0 0,2-1-1 0 0,14 13 71 0 0,-26-26-243 0 0,0-1 0 0 0,1 0 0 0 0,0 0 0 0 0,0 0 0 0 0,0 0 0 0 0,1 0 0 0 0,-1-1 0 0 0,1 1-1 0 0,-1-1 1 0 0,1 0 0 0 0,0 0 0 0 0,0-1 0 0 0,0 1 0 0 0,1-1 243 0 0,-2-1-1527 0 0,0 1 0 0 0,0-1 0 0 0,0 0-1 0 0,2-1 1528 0 0,-6 1-3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3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26 210 5407 0 0,'0'0'248'0'0,"0"0"-5"0"0,0 0-98 0 0,0 0 149 0 0,0 0 83 0 0,0 0 20 0 0,0 0-10 0 0,0 0-55 0 0,0 0-20 0 0,0 0-7 0 0,0 0-3 0 0,0 0-13 0 0,0 0-8 0 0,0 0-1 0 0,0 0 12 0 0,0 0 50 0 0,0 0 18 0 0,0 0 6 0 0,0 0 1 0 0,2 1-6 0 0,6 4-1 0 0,-6-3 0 0 0,-1-1-10 0 0,11 10 70 0 0,-4-3-98 0 0,0 0-1 0 0,0 1 1 0 0,0 0-1 0 0,4 7-321 0 0,-8-10 102 0 0,1 0 0 0 0,0 0 0 0 0,0 0 0 0 0,1-1-1 0 0,0 0 1 0 0,0 0 0 0 0,2 1-102 0 0,15 12 287 0 0,-7-4 387 0 0,18 11-674 0 0,-14-12 549 0 0,4 6-549 0 0,21 16 495 0 0,-23-19-277 0 0,5 2 42 0 0,2-1-1 0 0,0-1 0 0 0,1-1 1 0 0,3-1-260 0 0,49 25 384 0 0,-52-24-163 0 0,0-1 0 0 0,22 6-221 0 0,15 8 264 0 0,-31-13-68 0 0,0 2 0 0 0,11 7-196 0 0,-2-1 99 0 0,16 14 8 0 0,-35-24-87 0 0,-3-3 7 0 0,-1 2 0 0 0,4 4-27 0 0,-22-13 0 0 0,18 8 0 0 0,-10-5 1 0 0,-4-3 12 0 0,-1 1 0 0 0,0-2 0 0 0,0 1 1 0 0,1-1-14 0 0,0 1 2 0 0,0 0 0 0 0,0 0 0 0 0,-1 0 0 0 0,1 1 0 0 0,0 0-2 0 0,-3-2 9 0 0,1 0 1 0 0,-1 0-1 0 0,1-1 0 0 0,0 1 1 0 0,-1-1-1 0 0,1-1 0 0 0,2 1-9 0 0,8 0-1 0 0,7 2 18 0 0,-6-1 30 0 0,12 3-47 0 0,5 4 0 0 0,6 3 0 0 0,-33-10 0 0 0,0-1 0 0 0,0 0 0 0 0,2 1 0 0 0,-3-2 0 0 0,0 1 0 0 0,1 1 0 0 0,5 1 0 0 0,-9-2 3 0 0,1 0-1 0 0,-1 0 1 0 0,0 0 0 0 0,1-1-1 0 0,-1 1 1 0 0,3-1-3 0 0,1 1 8 0 0,1 0-1 0 0,-1 0 1 0 0,1 1-1 0 0,-1 0 1 0 0,2 0-8 0 0,14 4 13 0 0,-16-5-14 0 0,0 1 0 0 0,0 0 0 0 0,5 2 1 0 0,-8-3 5 0 0,0 1 0 0 0,1-1-1 0 0,-1-1 1 0 0,3 1-5 0 0,-2 0 9 0 0,-1 0-1 0 0,1 0 1 0 0,-1 0 0 0 0,3 1-9 0 0,5 2 10 0 0,-8-3-10 0 0,0 0 0 0 0,0-1 0 0 0,0 0 0 0 0,0 0 0 0 0,2 0 0 0 0,16 1 0 0 0,-1 2 27 0 0,-1 1 0 0 0,12 5-27 0 0,-14-4 11 0 0,-14-5-8 0 0,1-1 5 0 0,2 2 10 0 0,-1-1 0 0 0,1 2-1 0 0,0-1 1 0 0,6 2-18 0 0,-11-2 5 0 0,0-1 0 0 0,-1 0 1 0 0,1 1-1 0 0,0-1 0 0 0,0 0 0 0 0,0 0 1 0 0,-1 0-1 0 0,1 0 0 0 0,0-1 0 0 0,1 1-5 0 0,13-2 1 0 0,54 12 138 0 0,-57-8-112 0 0,-10-1-13 0 0,0 0 0 0 0,0-1-1 0 0,-1 0 1 0 0,1 1 0 0 0,0-1 0 0 0,0-1-1 0 0,0 1 1 0 0,0 0-14 0 0,8-1 66 0 0,0 0 0 0 0,8 1-66 0 0,-8 0 68 0 0,0 0 0 0 0,7-2-68 0 0,-12 2 38 0 0,-1-1-1 0 0,1 1 1 0 0,-1 0 0 0 0,0 1-1 0 0,5 0-37 0 0,16 0 106 0 0,31 0 72 0 0,-30-3-98 0 0,-14 2-17 0 0,1-1-1 0 0,-1 0 0 0 0,3-2-62 0 0,-9 2 36 0 0,1 1 1 0 0,-1-1 0 0 0,1 1-1 0 0,3 0-36 0 0,17 0 131 0 0,15 4-3 0 0,25-12 121 0 0,-53 6-209 0 0,-7 1-16 0 0,-1 0 0 0 0,1 1 0 0 0,0 0-1 0 0,0 1 1 0 0,1 0-24 0 0,46 1 64 0 0,-40-2-45 0 0,0 0 0 0 0,1-1-19 0 0,15 0 26 0 0,-3-2-2 0 0,-22 2-16 0 0,1 1 0 0 0,-1-1 0 0 0,0 1 0 0 0,1 0 0 0 0,2 1-8 0 0,4 0 25 0 0,0 0 0 0 0,1-1 0 0 0,-1-1-1 0 0,0 0 1 0 0,5-1-25 0 0,-5-1 18 0 0,-1 0 1 0 0,4-1-19 0 0,7-3 39 0 0,-2 1 3 0 0,-8 3-27 0 0,-1 0 0 0 0,4-1-15 0 0,10 0 40 0 0,15-2-16 0 0,-30 4-15 0 0,-1 0 1 0 0,1 0-1 0 0,-1-1 0 0 0,0-1 0 0 0,6-2-9 0 0,-8 3 18 0 0,20-10-18 0 0,-19 8 0 0 0,0 1 0 0 0,1 0 0 0 0,2 0 0 0 0,-4 1 0 0 0,27-8 0 0 0,-30 9 7 0 0,0 1-1 0 0,0 0 1 0 0,1 0 0 0 0,-1 0-1 0 0,4 0-6 0 0,15-3 31 0 0,32-10-31 0 0,-30 5 0 0 0,-21 7 0 0 0,1 0 0 0 0,-1 0 0 0 0,1 1 0 0 0,3-1 0 0 0,21-4 0 0 0,0-1 0 0 0,9-4 0 0 0,-16 5 0 0 0,0 0 0 0 0,0 1 0 0 0,10 0 0 0 0,-5 1 0 0 0,0-1 0 0 0,0-1 0 0 0,-1-2 0 0 0,16-5 64 0 0,33-17-64 0 0,-64 24 9 0 0,-1-1 1 0 0,0 0-1 0 0,-1-1 0 0 0,1-1 0 0 0,6-6-9 0 0,11-10 18 0 0,-6 9 0 0 0,17-9-18 0 0,9-7 46 0 0,-35 23-46 0 0,12-9 0 0 0,0 0 0 0 0,-2-2 0 0 0,21-22 0 0 0,-17 13 0 0 0,-10 11 6 0 0,0-2-1 0 0,-1 0-5 0 0,-10 13 9 0 0,0 1 0 0 0,0-1-1 0 0,0 1 1 0 0,1 0 0 0 0,0 0 0 0 0,2 0-9 0 0,14-10 0 0 0,-19 13 0 0 0,0 1 0 0 0,0-1 0 0 0,0-1 0 0 0,-1 1 0 0 0,1-1 0 0 0,5-4 0 0 0,-4 3 0 0 0,0-1 0 0 0,0 1 0 0 0,-1-1 0 0 0,0 0 0 0 0,0 0 0 0 0,3-5 0 0 0,-4 5 0 0 0,12-16 0 0 0,-2 6 0 0 0,1-5 0 0 0,-11 14 0 0 0,-2 4 0 0 0,0 1 0 0 0,0 0 0 0 0,0-1 0 0 0,1 1 0 0 0,-1 0 0 0 0,1 0 0 0 0,-1 0 0 0 0,1 0 0 0 0,1-1 0 0 0,17-23 0 0 0,-4 10 0 0 0,0 1 0 0 0,11-17 0 0 0,-13 16 0 0 0,-11 13 0 0 0,8-11 0 0 0,-5 6 0 0 0,5-11-24 0 0,-7 12-27 0 0,1-2 51 0 0,-4 8-53 0 0,-2 1 48 0 0,0 0 1 0 0,1 0-1 0 0,-1 0 0 0 0,0 1 0 0 0,1-1 1 0 0,-1 0-1 0 0,1 1 0 0 0,-1-1 0 0 0,1 0 1 0 0,-1 1-1 0 0,1-1 0 0 0,-1 0 0 0 0,1 1 5 0 0,-3 1-2 0 0,-8 5-1 0 0,2-2-6 0 0,0 0 1 0 0,1 1 0 0 0,0 0-1 0 0,0 0 1 0 0,0 1 0 0 0,0 0 8 0 0,-20 22-4 0 0,-1-1 1 0 0,-2-1-1 0 0,-20 12 4 0 0,21-15-8 0 0,0 1 8 0 0,-24 20-56 0 0,9-7 56 0 0,9-8 0 0 0,-45 37 0 0 0,-128 87 0 0 0,173-128 0 0 0,-2 1 0 0 0,-1-1 0 0 0,-10 3 0 0 0,-121 62 0 0 0,138-77 0 0 0,18-8 0 0 0,1 0 0 0 0,-7 5 0 0 0,3-2 0 0 0,1-1 0 0 0,-8 2 0 0 0,5-2 0 0 0,-14 9 0 0 0,12-6 0 0 0,-10 3 0 0 0,-3 1 0 0 0,-55 27 0 0 0,-39 10 0 0 0,97-38 4 0 0,22-9 16 0 0,0-1 0 0 0,0 0 0 0 0,-5 1-20 0 0,0-1 0 0 0,0 0 0 0 0,0-1 0 0 0,0-1 0 0 0,-1 0 0 0 0,-6-1 0 0 0,16 0 0 0 0,1-1 0 0 0,-1 1 0 0 0,0 0 0 0 0,-4 1 0 0 0,-15 2 0 0 0,17-3 0 0 0,-2-1 0 0 0,0 0 0 0 0,1 1 0 0 0,-1 1 0 0 0,1-1 0 0 0,-1 1 0 0 0,-5 3 0 0 0,-5 1 0 0 0,0-1 0 0 0,0-1 0 0 0,0-1 0 0 0,-17 1 0 0 0,22-2 0 0 0,-13 0 0 0 0,17-2 0 0 0,1 1 0 0 0,0 0 0 0 0,-5 1 0 0 0,-25 8 0 0 0,16-3 0 0 0,0-2 0 0 0,-7 1 0 0 0,-17-4 0 0 0,28 0 0 0 0,-1-1-1 0 0,0-1 1 0 0,-1 1 12 0 0,-17 1-12 0 0,-22 10 53 0 0,49-10-53 0 0,0-1 0 0 0,0 0 0 0 0,0-1 0 0 0,0 0 0 0 0,0-1 0 0 0,0 0 0 0 0,-1-1 0 0 0,-7-3 0 0 0,16 3 0 0 0,-1 1 0 0 0,0 0 0 0 0,0 0 0 0 0,0 1 0 0 0,-1-1 0 0 0,1 1 0 0 0,-31-3 0 0 0,-9-2 0 0 0,27 3 0 0 0,-12 0 0 0 0,-8-1 0 0 0,-5-5 0 0 0,31 5 0 0 0,1 1 0 0 0,-1 0 0 0 0,0 0 0 0 0,-5 1 0 0 0,6 1 0 0 0,1-1 0 0 0,-6-1 0 0 0,8 0 0 0 0,0 1 0 0 0,-1 1 0 0 0,1-1 0 0 0,-4 2 0 0 0,6-2 0 0 0,0 1 0 0 0,0 0 0 0 0,0-1 0 0 0,1 0 0 0 0,-1 0 0 0 0,0-1 0 0 0,-3-1 0 0 0,-11-3 0 0 0,-8-2 43 0 0,17 5-36 0 0,-1 0 0 0 0,1 0 0 0 0,-2 0-7 0 0,-23-4 0 0 0,24 4 0 0 0,0 1 0 0 0,0 0 0 0 0,0 1 0 0 0,-2-1 0 0 0,1 0 0 0 0,-10-3 0 0 0,-17-3 0 0 0,-42-6 0 0 0,63 11 8 0 0,0 0 0 0 0,0-2 0 0 0,0 0 0 0 0,1-1 0 0 0,0 0 0 0 0,0-2 0 0 0,0 0 0 0 0,-13-9-8 0 0,-63-39 0 0 0,52 33 0 0 0,-3 1 0 0 0,15 10 0 0 0,-1 1 0 0 0,-7-1 0 0 0,23 8 0 0 0,-46-18 0 0 0,-46-23 0 0 0,39 15 0 0 0,26 11 0 0 0,9 5 0 0 0,-1 0 0 0 0,-15-2 0 0 0,21 9 0 0 0,14 4 0 0 0,1 0 0 0 0,0-1 0 0 0,0 0 0 0 0,0-1 0 0 0,-1-2 0 0 0,4 3 0 0 0,-9-7 0 0 0,-12-7 0 0 0,-11-5 0 0 0,16 10 0 0 0,19 10 0 0 0,-1 0 0 0 0,1 0 0 0 0,-4-4 0 0 0,2 1 0 0 0,1 0 0 0 0,1-1 0 0 0,-1 1 0 0 0,1-2 0 0 0,-4-5 0 0 0,7 7 0 0 0,-7-11 0 0 0,-4 1 0 0 0,7 9 0 0 0,0-1 0 0 0,-3-5 0 0 0,-15-18 0 0 0,7 5 0 0 0,10 16 0 0 0,6 7 0 0 0,-4-10 0 0 0,4 10 0 0 0,-10-19 0 0 0,8 13 0 0 0,1 0 0 0 0,-4 2 0 0 0,2 0 0 0 0,-1 0 0 0 0,0 3-11 0 0,3 2-31 0 0,-2 0 20 0 0,5 2 22 0 0,0 0-1 0 0,0 0 1 0 0,0 0-1 0 0,0 0 0 0 0,0 0 1 0 0,-1 0-1 0 0,1-1 1 0 0,0 1-1 0 0,0 0 0 0 0,0 0 1 0 0,0 0-1 0 0,0 0 1 0 0,0 0-1 0 0,0 0 0 0 0,0 0 1 0 0,0 0-1 0 0,0 0 1 0 0,0 0-1 0 0,0 0 0 0 0,0 0 1 0 0,0 0-1 0 0,0 0 0 0 0,0 0 1 0 0,0 0-1 0 0,0 0 1 0 0,0 0-1 0 0,0 0 0 0 0,0 0 1 0 0,0 0-1 0 0,0 0 1 0 0,-1 0-1 0 0,1 0 0 0 0,0 0 1 0 0,0 0-1 0 0,0 0 1 0 0,0 0-1 0 0,0 0 0 0 0,0 1 1 0 0,0-1-1 0 0,0 0 0 0 0,0 0 1 0 0,0 0-1 0 0,0 0 1 0 0,0 0-1 0 0,0 0 0 0 0,0 0 1 0 0,0 0-1 0 0,0 0 1 0 0,0 0-1 0 0,0 0 0 0 0,0 0 1 0 0,0 0-1 0 0,0 0 1 0 0,0 0-1 0 0,0 0 0 0 0,0 0 1 0 0,0 0-1 0 0,0 0 1 0 0,0 0-1 0 0,0 0 0 0 0,0 0 1 0 0,0 0-1 0 0,0 0 0 0 0,0 1 1 0 0,0-1-1 0 0,0 0 1 0 0,0 0-1 0 0,0 0 0 0 0,0 0 1 0 0,0 0 0 0 0,-1 2-1 0 0,1-1 0 0 0,-1 1 1 0 0,1 0-1 0 0,0 0 0 0 0,0 0 0 0 0,-1 0 1 0 0,1 0-1 0 0,0 0 0 0 0,1 0 0 0 0,-1 0 1 0 0,0 0-1 0 0,0 0 0 0 0,1 1 1 0 0,1 2-1 0 0,2 7 1 0 0,2 0 0 0 0,3 0 0 0 0,0 0 0 0 0,1 0 0 0 0,1-1 0 0 0,0 0 0 0 0,10 7 0 0 0,3 3 0 0 0,-12-12 0 0 0,0 0 0 0 0,0 0 0 0 0,1-2 0 0 0,0 0 0 0 0,3 2 0 0 0,31 16 0 0 0,92 58 0 0 0,6 4 0 0 0,-31-19 0 0 0,-17-10 0 0 0,-41-26 0 0 0,22 15 0 0 0,29 24 0 0 0,-22-18 0 0 0,-48-31 0 0 0,-24-15 0 0 0,1 0 0 0 0,3 0 0 0 0,12 6 0 0 0,-15-7 0 0 0,0-1 0 0 0,1 0 0 0 0,0-1 0 0 0,10 2 0 0 0,5 0 0 0 0,-19-3 0 0 0,0-2-1 0 0,1 0 1 0 0,2 0 0 0 0,19 2 13 0 0,19 5 50 0 0,58 8-13 0 0,-56-7-38 0 0,-33-5-12 0 0,1-1-1 0 0,3 0 1 0 0,-2-1 0 0 0,11 3 0 0 0,-11-1 0 0 0,10-1 0 0 0,38 5 0 0 0,-23-2 0 0 0,-31-4 0 0 0,0 0 0 0 0,9 0 0 0 0,-19-2 0 0 0,-1 1 0 0 0,1 0 0 0 0,0 0 0 0 0,0 1 0 0 0,0 0 0 0 0,-1 0 0 0 0,1 0 0 0 0,-1 1 0 0 0,3 0 0 0 0,-2-1 0 0 0,0 0 0 0 0,0 0 0 0 0,0-1 0 0 0,1-1 0 0 0,3 1 0 0 0,8 0 0 0 0,-11 0 0 0 0,-1-1 0 0 0,0 0 0 0 0,0-1 0 0 0,1 0 0 0 0,-1 0 0 0 0,0 0 0 0 0,0-1 0 0 0,0 0 0 0 0,1-1 0 0 0,0 1 11 0 0,-1 0 0 0 0,1 1 0 0 0,-1 0 0 0 0,1 0 0 0 0,4 1-11 0 0,39 1 11 0 0,-49-1-13 0 0,18 3 2 0 0,-15-2 0 0 0,-1 0 0 0 0,0-1 0 0 0,1 1 0 0 0,0-1 0 0 0,-1 0 0 0 0,112-4 0 0 0,-25 6 0 0 0,-73 2 0 0 0,-16-3 0 0 0,1 0 0 0 0,-1-1 0 0 0,1 1 0 0 0,-1-1 0 0 0,1 1 0 0 0,-1-1 0 0 0,1 0 0 0 0,2 0 0 0 0,-5 0 0 0 0,20-3 0 0 0,20 0 0 0 0,12 0 0 0 0,-16 0 0 0 0,-22 1 0 0 0,12-2 0 0 0,-15 2 0 0 0,-1 0 0 0 0,0 1 0 0 0,0 0 0 0 0,6 1 0 0 0,4 1 0 0 0,1 0 0 0 0,0-2 0 0 0,-1 0 0 0 0,0-1 0 0 0,4-2 0 0 0,11-3 0 0 0,-9 2 0 0 0,16-6 0 0 0,-34 9 0 0 0,0 0 0 0 0,0 1-1 0 0,6 0 1 0 0,-7 0 2 0 0,0 1 0 0 0,-1-1 0 0 0,1-1 0 0 0,0 1 0 0 0,-1-1 0 0 0,3-1-2 0 0,-5 1 5 0 0,12-5 19 0 0,0 0 0 0 0,9-1-24 0 0,-10 3 12 0 0,-1-1-1 0 0,1 0 0 0 0,-1-1 1 0 0,11-7-12 0 0,-15 8 7 0 0,5-1 12 0 0,0 0-1 0 0,1 1 1 0 0,2 0-19 0 0,23-9 19 0 0,-4 1 49 0 0,7 0-68 0 0,-8 2 89 0 0,10-5-89 0 0,-25 8 33 0 0,4-1 48 0 0,0-2 0 0 0,0 0-1 0 0,12-10-80 0 0,46-30 223 0 0,17-13-17 0 0,42-49-13 0 0,-63 48-111 0 0,-21 22-56 0 0,-11 10 12 0 0,-15 12-38 0 0,1 1-1 0 0,20-8 1 0 0,15-10 12 0 0,-60 34 16 0 0,-2 1-22 0 0,1 0 0 0 0,-1-1 0 0 0,0 1 0 0 0,-1-2 0 0 0,1 1 0 0 0,1-3-6 0 0,1 0 42 0 0,-4 0-63 0 0,-4 8-26 0 0,0 0 1 0 0,0-1-1 0 0,1 1 0 0 0,-1 0 0 0 0,0-1 1 0 0,0 1-1 0 0,0 0 0 0 0,0-1 1 0 0,0 1-1 0 0,0 0 0 0 0,0-1 0 0 0,0 1 1 0 0,0 0-1 0 0,0-1 0 0 0,0 1 0 0 0,0 0 1 0 0,0-1-1 0 0,0 1 0 0 0,0 0 1 0 0,0-1-1 0 0,0 1 0 0 0,-1 0 0 0 0,1 0 1 0 0,0-1-1 0 0,0 1 0 0 0,0 0 0 0 0,0-1 1 0 0,-1 1-1 0 0,1 0 0 0 0,0 0 1 0 0,0-1-1 0 0,-1 1 0 0 0,1 0 0 0 0,0 0 1 0 0,0 0-1 0 0,-1-1 0 0 0,1 1 0 0 0,0 0 1 0 0,-1 0-1 0 0,1 0 0 0 0,0 0 1 0 0,0 0-1 0 0,-1 0 0 0 0,1 0 0 0 0,0-1 1 0 0,-1 1-1 0 0,1 0 0 0 0,0 0 0 0 0,-1 0 47 0 0,0 0-81 0 0,-11-4-1636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4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1 193 1375 0 0,'0'0'66'0'0,"0"0"280"0"0,0 0 1160 0 0,0 0 500 0 0,1-2 105 0 0,12-13 2341 0 0,3-3-3260 0 0,-8 10-769 0 0,-3 4-182 0 0,-1 0 1 0 0,1 0-1 0 0,-1 1 1 0 0,1-1-1 0 0,1 1 1 0 0,-1 0-1 0 0,2-1-241 0 0,-1 1 252 0 0,1 0 1 0 0,0-1-1 0 0,3-3-252 0 0,13-8 363 0 0,98-44 544 0 0,-93 45-901 0 0,-23 11-63 0 0,-4 2-80 0 0,1 0-14 0 0,9-5-1353 0 0,-1 1-8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51 6847 0 0,'0'0'315'0'0,"0"0"-7"0"0,0 0-133 0 0,0 0 174 0 0,0 0 99 0 0,0 0 21 0 0,0 0 17 0 0,0 0 56 0 0,2-1 30 0 0,0-1-448 0 0,3-1 382 0 0,-1 1 1 0 0,1-1-1 0 0,0 1 1 0 0,0 0-1 0 0,2 0-506 0 0,31-13 1541 0 0,-10 3-1051 0 0,-23 11-393 0 0,11-3 2 0 0,-12 4-85 0 0,0 0 23 0 0,23 0-1963 0 0,-12-2-2978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6.6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51 1839 0 0,'0'0'274'0'0,"0"0"475"0"0,0 0 208 0 0,0 0 41 0 0,0 0-58 0 0,0 0-280 0 0,0 0-127 0 0,0 0-21 0 0,0 0 5 0 0,0 0 49 0 0,0 0 18 0 0,0 0 6 0 0,0 0 4 0 0,0 0 4 0 0,0 0 2 0 0,0 0 0 0 0,0 0 8 0 0,0 0 35 0 0,0 0 18 0 0,0 0 3 0 0,0 0-16 0 0,0 0-68 0 0,0 0-32 0 0,0 0-4 0 0,0 0-10 0 0,0 0-45 0 0,0 0-17 0 0,0 0-7 0 0,0 0-23 0 0,2-1-96 0 0,47-12 744 0 0,28-4-108 0 0,-71 16-943 0 0,-4 1-24 0 0,0 0 1 0 0,1-1-1 0 0,-1 1 0 0 0,1-1 0 0 0,-1 0 0 0 0,0 1 0 0 0,2-2-15 0 0,12-5-31 0 0,-10 5-653 0 0,-1 1 0 0 0,1-1 1 0 0,-1 1-1 0 0,1 1 1 0 0,0-1-1 0 0,1 1 684 0 0,-7 0-1680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7111 0 0,'0'0'324'0'0,"0"0"-4"0"0,0 0-132 0 0,0 0 218 0 0,0 0 118 0 0,0 0 20 0 0,0 0 21 0 0,0 0 64 0 0,0 0 31 0 0,0 0 4 0 0,0 0 2 0 0,2 1 6 0 0,12 5 612 0 0,0-1 1 0 0,6 1-1285 0 0,-1 0 784 0 0,-9-3-463 0 0,0-1 0 0 0,-1 0 0 0 0,1 0 0 0 0,2-1-321 0 0,103 12 881 0 0,-63-7-817 0 0,-28-2-2115 0 0,-19-3 343 0 0,0 0 0 0 0,1 0 1 0 0,3 0 1707 0 0,-9-1-5050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47.9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1839 0 0,'0'0'83'0'0,"0"0"234"0"0,0 0 942 0 0,0 0 405 0 0,0 0 85 0 0,0 0-141 0 0,1 1-638 0 0,4 2-342 0 0,1 0 1 0 0,-1-1-1 0 0,0 1 1 0 0,1-1-1 0 0,0 0-628 0 0,13 4 1005 0 0,-1 1 0 0 0,1 1 0 0 0,-1 1 1 0 0,-1 0-1 0 0,12 9-1005 0 0,21 12 500 0 0,9 6-342 0 0,-47-30-110 0 0,0-2-25 0 0,17 0-263 0 0,-9-1-195 0 0,2-1-1325 0 0,-20-2 112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5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12 1375 0 0,'0'0'339'0'0,"0"0"885"0"0,-1 0 389 0 0,-1-2 5494 0 0,7 1-3646 0 0,13-1-3031 0 0,6-1-461 0 0,-11 1 65 0 0,-1 1 0 0 0,0 0 1 0 0,0 1-1 0 0,0 0 0 0 0,2 1-34 0 0,4 0 46 0 0,13-1-46 0 0,-3 0-1072 0 0,-13 0-160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0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 7055 0 0,'0'0'323'0'0,"0"0"-8"0"0,0 0-141 0 0,0 0 168 0 0,0 0 90 0 0,0 0 16 0 0,0 0-4 0 0,0 0-43 0 0,0 0-17 0 0,0 0-7 0 0,0 0-9 0 0,2 0-33 0 0,16-1 113 0 0,-13 0-336 0 0,-1 0 1 0 0,1 1 0 0 0,0 0 0 0 0,0 0-1 0 0,0 0 1 0 0,3 1-113 0 0,138 23-701 0 0,-128-22-3553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4:56.5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8063 0 0,'0'0'366'0'0,"0"0"-5"0"0,1 2-124 0 0,0-1-89 0 0,-1 0-60 0 0,1-1 1 0 0,-1 1-1 0 0,1-1 0 0 0,-1 1 1 0 0,0-1-1 0 0,1 1 0 0 0,-1 0 1 0 0,0-1-1 0 0,0 1 0 0 0,1 0 1 0 0,-1-1-1 0 0,0 1 0 0 0,0 0-88 0 0,0-1 766 0 0,1 0-651 0 0,-1 1 0 0 0,1-1 1 0 0,0 1-1 0 0,-1-1 1 0 0,1 1-1 0 0,-1-1 0 0 0,1 1 1 0 0,-1 0-1 0 0,1-1 1 0 0,-1 1-1 0 0,1 0-115 0 0,53 51 2316 0 0,-53-50-2453 0 0,4 3 63 0 0,-3-4-3715 0 0,-2-1-798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1.1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676 27 919 0 0,'2'0'67'0'0,"6"0"89"0"0,-6 0 583 0 0,-2 0 249 0 0,0 0 48 0 0,2 0-74 0 0,6-2-350 0 0,-6 2-150 0 0,-2 0-29 0 0,0 0-36 0 0,0 0-119 0 0,0 0-57 0 0,0 0-12 0 0,0 0-9 0 0,0 0-34 0 0,0 0-20 0 0,0 0-2 0 0,0 0 3 0 0,0 0 10 0 0,0 0 3 0 0,0 0 0 0 0,0 0 0 0 0,0 0 2 0 0,0 0 4 0 0,0 0 2 0 0,0 0-6 0 0,0 0-30 0 0,0 0-18 0 0,0 0-2 0 0,0 0-8 0 0,0 0-32 0 0,0 0-2 0 0,0 0 19 0 0,0 0-1 0 0,-1 1-20 0 0,-6 5-55 0 0,-5 3-4 0 0,6-8 16 0 0,5-1-22 0 0,1 0 0 0 0,-1 0 0 0 0,1 0 0 0 0,-1 0-1 0 0,0 0 1 0 0,1 0 0 0 0,-1 0 0 0 0,1 0 0 0 0,-1 0 0 0 0,1 1 0 0 0,-1-1 0 0 0,1 0 0 0 0,-1 0 0 0 0,1 0 0 0 0,-1 1 0 0 0,1-1 0 0 0,-1 0-3 0 0,-12 8 65 0 0,3-1 64 0 0,0-1 0 0 0,0-1 0 0 0,-2 1-129 0 0,-1 0 182 0 0,0 0-1 0 0,-12 9-181 0 0,-11 6 123 0 0,-23 14 26 0 0,26-17-45 0 0,22-12-69 0 0,-1 1 0 0 0,0-1 0 0 0,0-1 1 0 0,0 0-1 0 0,-12 2-35 0 0,21-6 43 0 0,-8 4-29 0 0,9-5-21 0 0,-12 2 85 0 0,12-1-25 0 0,3-2 1 0 0,59-38-210 0 0,-21 14 130 0 0,72-44 26 0 0,-96 59 0 0 0,-1 1 0 0 0,4-6 0 0 0,-2 3 0 0 0,12-7 0 0 0,-25 17 0 0 0,14-8 0 0 0,-13 9-1 0 0,-3 1-6 0 0,0-1 0 0 0,1 1 0 0 0,-1-1 0 0 0,0 0 0 0 0,0 1 0 0 0,0-1 1 0 0,0 0-1 0 0,0 0 0 0 0,0 1 0 0 0,1-2 7 0 0,0 1-66 0 0,-4 3 13 0 0,-43 39-203 0 0,-6 2 256 0 0,13-11-5 0 0,-18 12-49 0 0,-58 37 54 0 0,69-55 0 0 0,35-20 0 0 0,1-2 11 0 0,8-4 42 0 0,1 0 13 0 0,0 0-55 0 0,1 0 0 0 0,0-1 0 0 0,-1 0 0 0 0,1 1 1 0 0,0-1-1 0 0,-1 1 0 0 0,1-1 0 0 0,-1 0 0 0 0,1 1 1 0 0,-1-1-1 0 0,1 0-11 0 0,2-4 27 0 0,7-5 40 0 0,0 1 0 0 0,1 0-1 0 0,10-7-66 0 0,38-22 78 0 0,-16 11-68 0 0,-17 9-51 0 0,1 1-1 0 0,1 2 0 0 0,24-11 42 0 0,-45 24-21 0 0,-5 1-42 0 0,-9 7-105 0 0,5-4 139 0 0,-23 20-157 0 0,-1-2 1 0 0,-18 10 185 0 0,-58 31-51 0 0,6-4 55 0 0,54-32-7 0 0,-28 18 82 0 0,68-42 17 0 0,2-1 15 0 0,0 0-19 0 0,0 0-11 0 0,3 1 5 0 0,6 0-45 0 0,1-1 1 0 0,-1 0 0 0 0,1 0-1 0 0,-1-1 1 0 0,2 0-42 0 0,50-10 266 0 0,-29 4-210 0 0,12-2-56 0 0,30-4 0 0 0,-69 12 0 0 0,20-2 0 0 0,-24 3 0 0 0,-1 0 0 0 0,1 0 0 0 0,0 0 0 0 0,-1 0 0 0 0,1 0 0 0 0,0 0 0 0 0,-1 0 0 0 0,1 0 0 0 0,0 0 0 0 0,-1 0 0 0 0,1 1 0 0 0,-1-1 0 0 0,1 0 0 0 0,0 0 0 0 0,0 1 0 0 0,-1-1-2 0 0,1 1 0 0 0,-1 0 0 0 0,1 0 0 0 0,-1-1-1 0 0,0 1 1 0 0,1 0 0 0 0,-1 0 0 0 0,0-1 0 0 0,0 1 0 0 0,0 0-1 0 0,1 0 1 0 0,-1 0 0 0 0,0-1 0 0 0,0 1 0 0 0,0 0 0 0 0,0 0-1 0 0,0 0 1 0 0,0 0 0 0 0,-1-1 0 0 0,1 1 0 0 0,0 0 0 0 0,0 0-1 0 0,0 0 1 0 0,-1-1 0 0 0,1 1 0 0 0,0 0 0 0 0,-1 0 2 0 0,-1 3-15 0 0,0 0 0 0 0,0 0 0 0 0,-1-1 0 0 0,1 1 0 0 0,-1 0 15 0 0,-7 7-35 0 0,-1 0 0 0 0,0 0 0 0 0,-1-1 0 0 0,-5 3 35 0 0,-52 35-29 0 0,55-39 35 0 0,2-3-8 0 0,0 1-1 0 0,-1-1 1 0 0,-4 1 2 0 0,3-1 43 0 0,0 0 1 0 0,-6 5-44 0 0,12-6 32 0 0,7-4 51 0 0,1-1 21 0 0,0 0-20 0 0,0 0-11 0 0,0 0 7 0 0,3-1 34 0 0,49-8 92 0 0,0-3 1 0 0,12-5-207 0 0,48-11 185 0 0,-63 16-185 0 0,-49 12 0 0 0,1 0 0 0 0,-1-1 0 0 0,1 1 0 0 0,-1 0 0 0 0,1 0 0 0 0,-1 0 0 0 0,1 0 0 0 0,-1 0 0 0 0,1 0 0 0 0,-1 0 0 0 0,1 0 0 0 0,-1 0 0 0 0,1 0 0 0 0,-1 0 0 0 0,1 0 0 0 0,-1 0 0 0 0,1 1 0 0 0,0-1 0 0 0,-1 1-1 0 0,0-1 1 0 0,0 1-1 0 0,0-1 0 0 0,0 1 0 0 0,0 0 0 0 0,0-1 1 0 0,0 1-1 0 0,0 0 0 0 0,0-1 0 0 0,0 1 0 0 0,-1 0 1 0 0,1-1-1 0 0,0 1 0 0 0,0-1 0 0 0,-1 1 0 0 0,1-1 1 0 0,0 1-1 0 0,-1 0 0 0 0,1-1 0 0 0,0 1 0 0 0,-1-1 1 0 0,1 1-1 0 0,-1-1 0 0 0,1 0 0 0 0,-1 1 0 0 0,1-1 1 0 0,-16 15-39 0 0,-5-2-4 0 0,0-1 0 0 0,-1-1 0 0 0,0 0 0 0 0,-3-1 43 0 0,-88 37 0 0 0,104-43 12 0 0,7-3 59 0 0,5-1 50 0 0,28-3 94 0 0,-14 2-145 0 0,1-1 0 0 0,0-1 1 0 0,10-4-71 0 0,-14 3 11 0 0,0 1 0 0 0,0 1 0 0 0,0 0 0 0 0,0 0 0 0 0,0 1 0 0 0,8 1-11 0 0,-8 2 0 0 0,-2 3 0 0 0,-5 1-12 0 0,-6-2-36 0 0,-2 7 36 0 0,0-7 12 0 0,0 0 0 0 0,-1 0 0 0 0,1 0 0 0 0,-1 0 0 0 0,0 0 0 0 0,0-1 0 0 0,-1 1 0 0 0,1-1 0 0 0,-1 0 0 0 0,1 0 0 0 0,-4 3 0 0 0,-5 4 0 0 0,-1 0 0 0 0,-7 5 0 0 0,16-13 0 0 0,-22 13 0 0 0,4-3 0 0 0,21-12 1 0 0,-1 0-1 0 0,1 0 1 0 0,0 0-1 0 0,0 0 0 0 0,-1 1 1 0 0,1-1-1 0 0,0 0 1 0 0,0 0-1 0 0,-1 0 1 0 0,1 1-1 0 0,0-1 0 0 0,0 0 1 0 0,-1 0-1 0 0,1 1 1 0 0,0-1-1 0 0,0 0 1 0 0,0 1-1 0 0,0-1 0 0 0,-1 0 1 0 0,1 0-1 0 0,0 1 1 0 0,0-1-1 0 0,0 0 1 0 0,0 1-1 0 0,0-1 0 0 0,1 1 4 0 0,-1 0 0 0 0,1-1 0 0 0,-1 1-1 0 0,1 0 1 0 0,0-1 0 0 0,-1 1 0 0 0,1 0 0 0 0,0-1 0 0 0,-1 1 0 0 0,1-1 0 0 0,0 1-4 0 0,2 1 11 0 0,0 0 0 0 0,0 0 0 0 0,-1-1 0 0 0,1 1 0 0 0,0-1 0 0 0,0 1 1 0 0,1-1-1 0 0,-1 0-11 0 0,7 2 68 0 0,-2 0-44 0 0,-5-1 19 0 0,1 8-33 0 0,-3-9-10 0 0,-1 1 0 0 0,0-1 0 0 0,0 0 0 0 0,0 0 0 0 0,0 0 0 0 0,0 0 0 0 0,0 0 0 0 0,0 0 0 0 0,0 0 0 0 0,-1 1 0 0 0,0 0 7 0 0,0 1 0 0 0,0 0 0 0 0,0-1 1 0 0,-1 1-1 0 0,1 0 0 0 0,-1-1 0 0 0,0 0 0 0 0,0 1 0 0 0,0-1 0 0 0,0 0 0 0 0,0 0 0 0 0,-1 1-7 0 0,-4 3 19 0 0,0 1 56 0 0,5-5-16 0 0,-5 3-38 0 0,-1-2 22 0 0,5-3-31 0 0,1-1-12 0 0,-11 0-2 0 0,-18 3 2 0 0,21-3 0 0 0,-5 2 0 0 0,14-2 0 0 0,-1 1 0 0 0,1 0 0 0 0,1-1 0 0 0,-1 1 0 0 0,1 0 0 0 0,0 0 0 0 0,-1 0 0 0 0,1 0 0 0 0,-1-1 0 0 0,1 1 0 0 0,0 0 0 0 0,-1 0 0 0 0,1-1 0 0 0,0 1 0 0 0,-1 0 0 0 0,1-1 0 0 0,0 1 0 0 0,-1 0 0 0 0,1-1 0 0 0,0 0 0 0 0,-1 0 0 0 0,1-1 0 0 0,0 1 0 0 0,0 0-1 0 0,0 0 1 0 0,0-1 0 0 0,0 1 0 0 0,0 0 0 0 0,0-1 0 0 0,0 1-1 0 0,0 0 1 0 0,0 0 0 0 0,1-1 0 0 0,-1 1 0 0 0,1 0 0 0 0,-1-1 0 0 0,9-18 13 0 0,-6 16-6 0 0,-1 0 1 0 0,1 0-1 0 0,0 0 1 0 0,0 0-1 0 0,1 1 1 0 0,-1-1-1 0 0,3-1-7 0 0,-2 2 1 0 0,15-15-1 0 0,0-1 0 0 0,12-16 0 0 0,7-9 0 0 0,5-7 0 0 0,-32 37-3 0 0,39-53-199 0 0,23-40 202 0 0,-59 79-11 0 0,-9 15 11 0 0,-5 13-1 0 0,0-1 0 0 0,0 0 1 0 0,0 1-1 0 0,0-1 0 0 0,0 0 0 0 0,0 1 0 0 0,0-1 0 0 0,0 0 0 0 0,0 1 0 0 0,-1-1 0 0 0,1 0 0 0 0,0 1 0 0 0,-1-1 1 0 0,1-1-6 0 0,-1 1-1 0 0,0 0 0 0 0,0 0 1 0 0,0 0-1 0 0,0 0 0 0 0,0 0 1 0 0,0 0-1 0 0,0 0 1 0 0,-1 0-1 0 0,1 0 0 0 0,0 0 1 0 0,0 1-1 0 0,-1-1 0 0 0,1 0 1 0 0,0 1-1 0 0,-1-1 0 0 0,1 1 1 0 0,-1 0-1 0 0,1-1 1 0 0,-1 1-1 0 0,1 0 0 0 0,0 0 1 0 0,-2 0 6 0 0,-2 0-75 0 0,0 0 1 0 0,-1 0 0 0 0,1 1 0 0 0,0 0-1 0 0,-5 1 75 0 0,-9 4-336 0 0,-8 3 336 0 0,-17 6-82 0 0,44-15 80 0 0,0 0-1 0 0,-1 0 1 0 0,1 0 0 0 0,-1 0 0 0 0,1 0 0 0 0,-1 0 0 0 0,1 0 0 0 0,-1 0-1 0 0,1 0 1 0 0,-1 0 0 0 0,1-1 0 0 0,-1 1 0 0 0,1 0 0 0 0,0 0 0 0 0,-1 0 0 0 0,1-1-1 0 0,-1 1 1 0 0,1 0 0 0 0,0 0 0 0 0,-1-1 2 0 0,1 1 1 0 0,-1-1 7 0 0,1 1 0 0 0,0 0 0 0 0,0-1 0 0 0,0 1-1 0 0,-1 0 1 0 0,1-1 0 0 0,0 1 0 0 0,0-1 0 0 0,0 1-1 0 0,0 0 1 0 0,0-1 0 0 0,0 1 0 0 0,0-1 0 0 0,-1 1 0 0 0,1-1-1 0 0,1 1 1 0 0,-1 0 0 0 0,0-1 0 0 0,0 1 0 0 0,0-1-1 0 0,0 1 1 0 0,0 0 0 0 0,0-1 0 0 0,0 1 0 0 0,1-1-8 0 0,-1 1 19 0 0,1-3 19 0 0,0-1 0 0 0,0 1-1 0 0,0 0 1 0 0,1 0 0 0 0,0 0 0 0 0,-1 0-1 0 0,1 0 1 0 0,0 1 0 0 0,0-1 0 0 0,1 0 0 0 0,-1 1-1 0 0,0 0 1 0 0,1-1 0 0 0,0 1 0 0 0,0 0-38 0 0,7-5 82 0 0,-1 1 0 0 0,1 0 0 0 0,10-4-82 0 0,-3 2-1 0 0,-10 4 0 0 0,1 1 0 0 0,-1-1 0 0 0,1 1 0 0 0,0 1 0 0 0,0 0 0 0 0,0 0 0 0 0,0 0 0 0 0,1 1 0 0 0,4 0 1 0 0,-3 1-54 0 0,-9 0 53 0 0,-1 0 0 0 0,0-1 0 0 0,0 1 0 0 0,0 0-1 0 0,0 0 1 0 0,0 0 0 0 0,0 0 0 0 0,0 0 0 0 0,0 0-1 0 0,0 0 1 0 0,1 1 0 0 0,-1-1 0 0 0,0 0 0 0 0,0 0 0 0 0,0 0-1 0 0,0 0 1 0 0,0 0 0 0 0,0 0 0 0 0,0 0 0 0 0,0 0-1 0 0,0 0 1 0 0,0 0 0 0 0,1 0 0 0 0,-1 0 0 0 0,0 0-1 0 0,0 0 1 0 0,0 0 0 0 0,0 0 0 0 0,0 0 0 0 0,0 0 0 0 0,0 1-1 0 0,0-1 1 0 0,0 0 0 0 0,0 0 0 0 0,0 0 0 0 0,0 0-1 0 0,0 0 1 0 0,0 0 0 0 0,0 0 0 0 0,0 0 0 0 0,0 0-1 0 0,0 1 1 0 0,0-1 0 0 0,0 0 0 0 0,0 0 1 0 0,1 4-3 0 0,0 0 1 0 0,-1 0 0 0 0,1 0-1 0 0,-1 0 1 0 0,0 0-1 0 0,-1 0 1 0 0,1-1-1 0 0,0 1 1 0 0,-1 0-1 0 0,0 0 1 0 0,0 0-1 0 0,0 0 1 0 0,-1 0-1 0 0,1-1 1 0 0,-2 4 2 0 0,-5 7-11 0 0,-1 1 0 0 0,0-1-1 0 0,-4 3 12 0 0,-4 6-4 0 0,-18 27 4 0 0,-2-2 0 0 0,-22 20 0 0 0,1 1 64 0 0,51-59-53 0 0,3 0 32 0 0,4-8-38 0 0,0-1 0 0 0,0 0 0 0 0,0 0 0 0 0,1 1 0 0 0,-1-1 0 0 0,1 0 0 0 0,-1 1 0 0 0,1-1 0 0 0,-1 0 0 0 0,1 0 0 0 0,0 0 0 0 0,-1 0 0 0 0,1 0 0 0 0,0 0 0 0 0,0 0 0 0 0,0 0 0 0 0,1 1-5 0 0,8 6 43 0 0,-7-5-36 0 0,18 8-4 0 0,3 0-3 0 0,-12-5 0 0 0,0 0 0 0 0,0 4 0 0 0,-2 0 0 0 0,-4 1 0 0 0,-4-6 0 0 0,0 0 0 0 0,-1 0 0 0 0,0 0 0 0 0,0 0 0 0 0,1 12 0 0 0,-3-12 0 0 0,-1-2 0 0 0,2 1 0 0 0,-8 16 0 0 0,3-8 0 0 0,-1-1 0 0 0,-1-1 0 0 0,0 1 0 0 0,-1-1 0 0 0,-7 9 0 0 0,7-11 0 0 0,1-1 11 0 0,6-6 42 0 0,2 1 1 0 0,6 6-44 0 0,1 0-10 0 0,2-1 0 0 0,1-2 0 0 0,-10-4 0 0 0,-3-1 0 0 0,-9-1 0 0 0,-14-4 0 0 0,-20-10 31 0 0,1-2 0 0 0,-9-7-31 0 0,37 17 2 0 0,0-1-6 0 0,2 0-1 0 0,-1 0 0 0 0,1-2 0 0 0,-3-2 5 0 0,-51-45-38 0 0,52 43 29 0 0,1 2-95 0 0,13 11 34 0 0,2 1 67 0 0,0 0 0 0 0,0 0 0 0 0,0-1 0 0 0,0 1 0 0 0,0 0 0 0 0,0 0 0 0 0,0 0 0 0 0,0 0 0 0 0,-1-1 0 0 0,1 1 0 0 0,0 0 0 0 0,0 0 0 0 0,0 0 0 0 0,0 0 0 0 0,0 0 0 0 0,-1 0 0 0 0,1 0 0 0 0,0-1 0 0 0,0 1 0 0 0,0 0 0 0 0,-1 0 0 0 0,1 0 0 0 0,0 0 0 0 0,0 0 0 0 0,0 0 0 0 0,0 0 0 0 0,-1 0 3 0 0,1 0-10 0 0,0 0-1 0 0,0 0 0 0 0,0 0 1 0 0,-1 0-1 0 0,1 0 0 0 0,0 0 1 0 0,0 0-1 0 0,0 0 1 0 0,-1 0-1 0 0,1-1 0 0 0,0 1 1 0 0,0 0-1 0 0,0 0 0 0 0,0 0 1 0 0,0 0-1 0 0,-1 0 1 0 0,1 0-1 0 0,0 0 0 0 0,0-1 1 0 0,0 1-1 0 0,0 0 0 0 0,0 0 1 0 0,0 0-1 0 0,-1 0 1 0 0,1-1-1 0 0,0 1 0 0 0,0 0 11 0 0,-9-3-268 0 0,8 3 262 0 0,0-1 0 0 0,0 0 0 0 0,0 1 0 0 0,0-1-1 0 0,0 1 1 0 0,0 0 0 0 0,0-1 0 0 0,0 1 0 0 0,0 0 0 0 0,0-1-1 0 0,0 1 1 0 0,-1 0 6 0 0,-1 0-2 0 0,-6-2 2 0 0,-17-1 0 0 0,21 2 0 0 0,1 0 0 0 0,0 1 0 0 0,-1 0 0 0 0,1 0 0 0 0,-1 0 0 0 0,0 0 0 0 0,-14 0-31 0 0,15 0 21 0 0,-1 0 0 0 0,1 0 0 0 0,0 0-1 0 0,-2 1 11 0 0,-35 5-53 0 0,45-7 40 0 0,13-2-71 0 0,0 1 1 0 0,14 0 83 0 0,-3 1-88 0 0,14-3 88 0 0,-14 1-7 0 0,13 1 7 0 0,-9 0-11 0 0,-25 1 1 0 0,0 1 0 0 0,0-1-1 0 0,1 1 1 0 0,-1 1 0 0 0,0-1 0 0 0,0 1 0 0 0,7 2 10 0 0,-14-3-2 0 0,0 0 1 0 0,0 0 0 0 0,0 0-1 0 0,1 0 1 0 0,-1 0-1 0 0,0 0 1 0 0,0 0 0 0 0,0 0-1 0 0,0 0 1 0 0,0 0-1 0 0,0 0 1 0 0,0 1 0 0 0,1-1-1 0 0,-1 0 1 0 0,0 0 0 0 0,0 0-1 0 0,0 0 1 0 0,0 0-1 0 0,0 0 1 0 0,0 0 0 0 0,0 0-1 0 0,0 1 1 0 0,0-1 0 0 0,0 0-1 0 0,0 0 1 0 0,0 0-1 0 0,1 0 1 0 0,-1 0 0 0 0,0 0-1 0 0,0 0 1 0 0,0 1 1 0 0,1 2-3 0 0,-1 0 0 0 0,1 0 0 0 0,-1 0 0 0 0,1 0 0 0 0,-1 0 1 0 0,0 0-1 0 0,0 0 0 0 0,0 0 0 0 0,-1 0 0 0 0,1 0 0 0 0,-1 0 0 0 0,1 0 0 0 0,-1 0 0 0 0,0 0 0 0 0,0 0 0 0 0,-1 0 1 0 0,1 0-1 0 0,0-1 0 0 0,-1 1 0 0 0,0 0 0 0 0,0-1 0 0 0,-1 3 3 0 0,-4 2 105 0 0,0 0-1 0 0,0 0 1 0 0,0-1 0 0 0,-8 6-105 0 0,7-6 78 0 0,1 0-47 0 0,6-5 22 0 0,1-1-15 0 0,2 1-104 0 0,8 0-10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08.6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4798 7144 2303 0 0,'0'0'102'0'0,"0"0"56"0"0,-1 0 157 0 0,-1 0-35 0 0,0 0 1 0 0,1-1-1 0 0,-1 1 0 0 0,0 0 1 0 0,1-1-1 0 0,-1 1 0 0 0,1-1 1 0 0,-2 0-281 0 0,1 0 254 0 0,2 1 2 0 0,0 0 0 0 0,0 0 0 0 0,0 0 0 0 0,0 0 0 0 0,0 0-9 0 0,0 0-39 0 0,0 0-15 0 0,0 0-1 0 0,0 0 4 0 0,0 0 16 0 0,0 0 4 0 0,0 0 0 0 0,0 0 8 0 0,0 0 35 0 0,0 0 18 0 0,0 0 3 0 0,0 0 0 0 0,-1 2 0 0 0,-1 4-86 0 0,-1 0 0 0 0,2 0-1 0 0,-1 0 1 0 0,1 0-1 0 0,-1 1-193 0 0,-2 35 724 0 0,3-22-128 0 0,-3 8-596 0 0,-6 23 557 0 0,-38 218 910 0 0,30-169-1203 0 0,-3 43 96 0 0,10-78-52 0 0,-10 23-308 0 0,4-15 122 0 0,-36 130 168 0 0,37-140-196 0 0,-9 25 42 0 0,14-56-12 0 0,-77 214 452 0 0,81-227-550 0 0,-1 2 35 0 0,-1 0 0 0 0,-10 15-61 0 0,3-11 31 0 0,-15 24 220 0 0,-7 20-251 0 0,20-30 84 0 0,5-10 71 0 0,-2-1 0 0 0,-1 0 1 0 0,-10 13-156 0 0,-19 17 288 0 0,-22 21-288 0 0,39-50 141 0 0,-2-2 0 0 0,-22 16-141 0 0,-30 19 691 0 0,-70 39-691 0 0,75-51 225 0 0,-19 17-225 0 0,69-46 20 0 0,8-6 3 0 0,-1-1 0 0 0,0-1-1 0 0,-7 4-22 0 0,-44 19 162 0 0,-2-2 0 0 0,-13 2-162 0 0,38-18 11 0 0,-35 13 122 0 0,27-12-44 0 0,-117 35 94 0 0,81-29 27 0 0,-1-4 0 0 0,-20 0-210 0 0,34-11 84 0 0,0-3 0 0 0,-1-2 0 0 0,-1-3-84 0 0,-65 2 64 0 0,63-7-64 0 0,-67-9 0 0 0,125 10 5 0 0,-17-3 54 0 0,-40-7-59 0 0,53 6 8 0 0,7 2 10 0 0,-1-2 1 0 0,1 0 0 0 0,-14-5-19 0 0,-5-6 22 0 0,1-2-1 0 0,1 0 0 0 0,1-3 1 0 0,1 0-1 0 0,1-2 0 0 0,-17-17-21 0 0,-5-4 2 0 0,19 16 24 0 0,1-2 0 0 0,-25-29-26 0 0,31 26 9 0 0,1 2-8 0 0,1-1-1 0 0,-17-28 0 0 0,-8-27 0 0 0,-14-18 0 0 0,-10-13 64 0 0,45 66-64 0 0,-15-24 0 0 0,6 4-4 0 0,-31-56-56 0 0,-15-31 60 0 0,-24-53 0 0 0,90 163 0 0 0,-8-15 0 0 0,1-12 0 0 0,-57-200-12 0 0,46 125 24 0 0,-6-85-12 0 0,34 152-71 0 0,-32-213 62 0 0,6-86 9 0 0,29 209 0 0 0,10-35 0 0 0,43-283 0 0 0,-30 369 0 0 0,13-66 0 0 0,-2 12 0 0 0,18-113 0 0 0,-17 138 0 0 0,17-159 0 0 0,31-104 0 0 0,-51 302 0 0 0,54-243 0 0 0,-38 184 0 0 0,-11 51 0 0 0,-8 54 0 0 0,5-5 0 0 0,12-42 0 0 0,8-32 0 0 0,-5 22 0 0 0,56-182 0 0 0,-70 232 0 0 0,17-47 0 0 0,-3 7 0 0 0,0 0 0 0 0,58-137 0 0 0,-81 210 0 0 0,15-25 0 0 0,-17 34 0 0 0,7-23 0 0 0,-8 20 0 0 0,6-9 0 0 0,9-25 0 0 0,-3 7 0 0 0,1-6 0 0 0,-16 40 0 0 0,1 1 0 0 0,7-10 0 0 0,58-111-64 0 0,-56 108 64 0 0,-3-2 0 0 0,6-24 0 0 0,-18 49 0 0 0,14-29 0 0 0,-8 23 0 0 0,17-38 0 0 0,6-17 0 0 0,-19 43 0 0 0,4-3 0 0 0,3-7 0 0 0,22-42 0 0 0,-14 28 0 0 0,37-53 0 0 0,-48 83 0 0 0,7-6-40 0 0,-4 6 8 0 0,1-2 32 0 0,28-30 0 0 0,-3 6 0 0 0,-39 46 0 0 0,0 0 0 0 0,10-8 0 0 0,-8 9 0 0 0,-1-1 0 0 0,7-10 0 0 0,0 1 0 0 0,2 1 0 0 0,0 0 0 0 0,10-7 0 0 0,-20 17 0 0 0,3-3 0 0 0,-10 10 0 0 0,13-8 0 0 0,4-5 0 0 0,-10 7 0 0 0,0 0 0 0 0,3-3 0 0 0,-10 9 0 0 0,11-6 0 0 0,2 0-27 0 0,12-7-10 0 0,-19 10 24 0 0,-6 4-58 0 0,0 1-66 0 0,0 1 14 0 0,0 0 0 0 0,0 0 0 0 0,0 0 0 0 0,-1 0 0 0 0,1 1 0 0 0,-1-1 0 0 0,1 0 0 0 0,-1 1 0 0 0,0-1 0 0 0,0 1 0 0 0,0 1 123 0 0,0-1-1012 0 0,0 1 0 0 0,-1-1 0 0 0,1 1 1 0 0,-1-1-1 0 0,-1 4 1012 0 0,-1 16-6007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2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5527 0 0,'0'0'250'0'0,"0"0"-2"0"0,0 0-110 0 0,0 0 113 0 0,0 0 65 0 0,2 1 17 0 0,12 2-23 0 0,0 0-1 0 0,0-1 0 0 0,0 0 1 0 0,5-1-310 0 0,24 3 237 0 0,36 4-160 0 0,38-2-77 0 0,-81-6-119 0 0,32-6 119 0 0,-19 2-65 0 0,3-3-71 0 0,-36 5 95 0 0,0-1 0 0 0,0 2 0 0 0,1 0 0 0 0,3 1 41 0 0,-8 2-89 0 0,-10-2-131 0 0,-2 0-36 0 0,0 0-7 0 0,0 0-21 0 0,0 0-82 0 0,0 2 280 0 0,-1 0 1 0 0,0-1 0 0 0,0 1 0 0 0,0 0 0 0 0,0-1-1 0 0,0 1 1 0 0,0-1 0 0 0,0 1 0 0 0,0-1-1 0 0,-1 0 1 0 0,1 1 0 0 0,0-1 0 0 0,-1 0-1 0 0,0 0 86 0 0,-6 6-115 0 0,-1-1 0 0 0,-1 0-1 0 0,1-1 1 0 0,-1 0-1 0 0,-1 0 116 0 0,-51 20-513 0 0,50-21 495 0 0,-33 11 668 0 0,0-3-1 0 0,-2-2 0 0 0,1-1 1 0 0,-7-2-650 0 0,33-6 346 0 0,16-2 10 0 0,14-1-202 0 0,38-4 25 0 0,-18 3-72 0 0,27-6-107 0 0,78-18-340 0 0,-50 11-236 0 0,-40 8 384 0 0,1 2 0 0 0,0 2-1 0 0,0 2 1 0 0,1 2 192 0 0,-45 0 57 0 0,-5 1 87 0 0,-30 12 227 0 0,-2-1 0 0 0,-18 2-371 0 0,-74 15 280 0 0,108-26-214 0 0,-36 7 238 0 0,0-3-1 0 0,-17-2-303 0 0,-30-4 768 0 0,62-1-368 0 0,38 0-287 0 0,2 0-6 0 0,0 0-23 0 0,3-1-11 0 0,53-11 37 0 0,4 0-578 0 0,-1-3 1 0 0,4-4 467 0 0,156-53-3149 0 0,-193 65 2609 0 0,11-4-682 0 0,-35 10 806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5:44.1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536 324 1375 0 0,'-42'13'1133'0'0,"-1"-3"0"0"0,1-1 0 0 0,-38 2-1133 0 0,70-10 79 0 0,1 0 0 0 0,-1 0 0 0 0,0 1-1 0 0,1 0 1 0 0,-1 1 0 0 0,1 0 0 0 0,0 0 0 0 0,-5 4-79 0 0,5-1 21 0 0,6-3 22 0 0,1 4-33 0 0,2-2-72 0 0,1 0 0 0 0,0 0 0 0 0,0 0 0 0 0,1 0-1 0 0,1 4 63 0 0,-3-7-41 0 0,1 0-239 0 0,0 0 0 0 0,1 3 116 0 0,1-1 0 0 0,-1 1 0 0 0,-1 0 0 0 0,1 0 0 0 0,-1 0 0 0 0,1 2 164 0 0,-2-5-61 0 0,0 1 1 0 0,0-1-1 0 0,0 1 0 0 0,0 0 1 0 0,0-1-1 0 0,0 1 1 0 0,-1-1-1 0 0,1 1 0 0 0,-1-1 1 0 0,0 1-1 0 0,0-1 0 0 0,0 0 1 0 0,0 1-1 0 0,-1 1 61 0 0,-3 4-1 0 0,0-1 0 0 0,0 0 0 0 0,-1 0 0 0 0,0-1 0 0 0,0 1 1 0 0,-1-1-1 0 0,0 0 1 0 0,-14 10 446 0 0,-16 9-446 0 0,23-17 314 0 0,0-1 0 0 0,-1-1 0 0 0,0 0 0 0 0,0-1 0 0 0,-1 0-314 0 0,-27 10 1243 0 0,41-14-992 0 0,2-1-10 0 0,0 0-13 0 0,0 0-49 0 0,0 0-19 0 0,1 0-135 0 0,0 0 0 0 0,0 0 0 0 0,0 0 0 0 0,0 1 0 0 0,0-1 0 0 0,0 0 0 0 0,0 1 0 0 0,-1-1 0 0 0,1 0 0 0 0,1 1-25 0 0,4 2 51 0 0,16 1 67 0 0,0 0 0 0 0,0-2-1 0 0,0 0 1 0 0,3-1-118 0 0,3 0 45 0 0,26 2-45 0 0,82 6 0 0 0,-85-2-20 0 0,-1 1 0 0 0,-1 2 0 0 0,16 8 20 0 0,-51-13-12 0 0,-14-5 12 0 0,1 0 0 0 0,-1 0 0 0 0,1 1 0 0 0,0-1 0 0 0,-1 0 0 0 0,0 1 0 0 0,1-1 0 0 0,-1 0 0 0 0,1 1 0 0 0,-1-1 0 0 0,1 1 0 0 0,-1-1 0 0 0,0 1 0 0 0,1-1 0 0 0,-1 1 0 0 0,0-1 0 0 0,1 1 0 0 0,-1 0 0 0 0,0 0 0 0 0,0 0 0 0 0,0 0 0 0 0,0 0 0 0 0,-1 0 0 0 0,1 0 0 0 0,0 0 0 0 0,-1-1 0 0 0,1 1 0 0 0,0 0 0 0 0,-1 0 0 0 0,1 0 0 0 0,-1 0 0 0 0,1 0 0 0 0,-1-1 0 0 0,0 1 0 0 0,1 0 0 0 0,-1 0 0 0 0,0-1 0 0 0,0 1 0 0 0,-16 13 0 0 0,3-6 20 0 0,-1 0-1 0 0,1-1 1 0 0,-1-1-1 0 0,0-1 1 0 0,-1 0-1 0 0,-12 3-19 0 0,-15 0 135 0 0,-39 2-135 0 0,42-8 204 0 0,39-2-132 0 0,1 0 7 0 0,0 0 28 0 0,3 0 11 0 0,22-3 25 0 0,41-4 122 0 0,39 1-265 0 0,-46 6 12 0 0,118 2-328 0 0,-118 1 222 0 0,2-1-39 0 0,0 3-1 0 0,2 3 134 0 0,-59-7-8 0 0,0-1 0 0 0,0 1 0 0 0,-1 0 0 0 0,1 0 0 0 0,-1 0-1 0 0,1 0 1 0 0,-1 1 0 0 0,0-1 0 0 0,1 1 0 0 0,-1 0 0 0 0,0 0 0 0 0,0 0 0 0 0,1 2 8 0 0,4 6-54 0 0,-8-9 45 0 0,0 0 0 0 0,1 0-1 0 0,-1 1 1 0 0,0-1 0 0 0,0 0 0 0 0,0 0-1 0 0,0 1 1 0 0,0-1 0 0 0,-1 0-1 0 0,1 0 1 0 0,0 0 0 0 0,-1 0-1 0 0,1 1 1 0 0,0-1 0 0 0,-1 0 0 0 0,1 0-1 0 0,-1 0 1 0 0,0 0 0 0 0,1 0-1 0 0,-1 0 1 0 0,0 0 0 0 0,0 0 9 0 0,-2 3-38 0 0,0-1 1 0 0,0 1-1 0 0,-1-1 1 0 0,1 0-1 0 0,-2 0 38 0 0,-2 2-30 0 0,-1-1-1 0 0,0 0 1 0 0,0 0-1 0 0,0-1 1 0 0,0 0-1 0 0,-9 1 31 0 0,-7 4-41 0 0,11-4 28 0 0,-1 0 0 0 0,1-1-1 0 0,-1-1 1 0 0,0 0 0 0 0,0-1-1 0 0,-1-1 14 0 0,-32 6 166 0 0,5-1 36 0 0,34-5-134 0 0,1 1 0 0 0,-1 0 0 0 0,1 1 0 0 0,0-1 0 0 0,-1 2 0 0 0,-1 0-68 0 0,8-3 92 0 0,1 0-17 0 0,0 0-10 0 0,2 0-50 0 0,0 0 0 0 0,1-1 0 0 0,-1 1 0 0 0,1-1 0 0 0,-1 0 0 0 0,2 0-15 0 0,6-3 28 0 0,30-4-16 0 0,-14 3-14 0 0,22-8 2 0 0,-20 5 0 0 0,8 0 0 0 0,-12 2 0 0 0,0 0 0 0 0,3-3 0 0 0,-14 4 0 0 0,0 0 0 0 0,0-1 0 0 0,0 0 0 0 0,0-1 0 0 0,7-6 0 0 0,-13 6 0 0 0,-6 7 1 0 0,-1-1 0 0 0,0 1 0 0 0,0-1 0 0 0,1 1 0 0 0,-1-1-1 0 0,0 1 1 0 0,0-1 0 0 0,0 1 0 0 0,0-1 0 0 0,0 1 0 0 0,0-1-1 0 0,0 0 1 0 0,0 1 0 0 0,0-1 0 0 0,0 1 0 0 0,0-1-1 0 0,0 0 5 0 0,-1 0 1 0 0,1 0-1 0 0,-1 0 0 0 0,1 0 1 0 0,-1 0-1 0 0,0 0 1 0 0,1 0-1 0 0,-1 0 1 0 0,0 0-1 0 0,0 0 1 0 0,0 0-1 0 0,0 0 0 0 0,0 0 1 0 0,0 1-1 0 0,0-1 1 0 0,0 0-1 0 0,0 1 1 0 0,-1-1-6 0 0,-22-9 62 0 0,16 8-60 0 0,-102-30-42 0 0,63 21-16 0 0,-42-19 56 0 0,84 29-2 0 0,2-1-8 0 0,0 1 0 0 0,-1 0 0 0 0,1-1 0 0 0,0 0 0 0 0,0 1 0 0 0,0-1 0 0 0,0 0 0 0 0,-2-2 10 0 0,0-5-79 0 0,5 7 35 0 0,-1 0 0 0 0,1-1 0 0 0,0 1 0 0 0,0 0 0 0 0,0-1 1 0 0,1 1-1 0 0,-1 0 0 0 0,0-1 0 0 0,1 1 0 0 0,0 0 0 0 0,-1 0 0 0 0,1-1 0 0 0,0 1 0 0 0,0 0 0 0 0,0 0 0 0 0,1 0 0 0 0,-1 0 1 0 0,0 0-1 0 0,2-1 44 0 0,3-5-135 0 0,1 0 0 0 0,0 1-1 0 0,0 0 1 0 0,1 0 135 0 0,13-10-54 0 0,1 0-1 0 0,1 1 0 0 0,0 2 1 0 0,1 0-1 0 0,1 2 0 0 0,7-3 55 0 0,-25 12 0 0 0,37-15-53 0 0,22-6 53 0 0,-16 8-21 0 0,-43 15-30 0 0,-8 4 17 0 0,-10 4-51 0 0,10-6 67 0 0,-5 3-37 0 0,0-1 0 0 0,-1 0 0 0 0,0 0 0 0 0,1 0 0 0 0,-1-1 1 0 0,-2 1 54 0 0,-44 8-60 0 0,29-7 19 0 0,18-2 41 0 0,-1-1 0 0 0,0 0 0 0 0,0 0 0 0 0,0 0-1 0 0,0-1 1 0 0,0-1 0 0 0,-2 1 0 0 0,8-1 59 0 0,1 1 33 0 0,0 0 10 0 0,0-1 26 0 0,1-1-78 0 0,-1 0-1 0 0,1 0 0 0 0,0 0 1 0 0,0 0-1 0 0,-1 1 0 0 0,2-1 1 0 0,-1 0-1 0 0,0 1 0 0 0,0-1 1 0 0,0 1-1 0 0,1-1 0 0 0,-1 1 1 0 0,1-1-1 0 0,-1 1 0 0 0,1 0 1 0 0,-1 0-1 0 0,1 0 0 0 0,0-1-49 0 0,7-2 171 0 0,0 0-1 0 0,-1 0 1 0 0,6-1-171 0 0,2-1 120 0 0,29-12 37 0 0,-6 3-106 0 0,34-19-51 0 0,-63 27 0 0 0,-10 7 0 0 0,0 0 0 0 0,1-1 0 0 0,-1 1 0 0 0,0 0 0 0 0,0-1 0 0 0,1 1 0 0 0,-1 0 0 0 0,0-1 0 0 0,0 1 0 0 0,0 0 0 0 0,0-1 0 0 0,0 1 0 0 0,1-1 0 0 0,-1 1 0 0 0,0 0 0 0 0,0-1 0 0 0,0 1 0 0 0,0 0 0 0 0,0-1 0 0 0,0 1 0 0 0,0-1 0 0 0,0 1 0 0 0,-2-1 0 0 0,1 0 0 0 0,0 0 0 0 0,0 0 0 0 0,-1 0 0 0 0,1 1 0 0 0,-1-1 0 0 0,1 0 0 0 0,-1 1 0 0 0,1-1 0 0 0,-1 1 0 0 0,1 0 0 0 0,-1 0 0 0 0,1-1 0 0 0,-2 1 0 0 0,-5 0-30 0 0,-1 0-1 0 0,1 0 0 0 0,0 1 1 0 0,-1 0-1 0 0,1 0 0 0 0,-4 2 31 0 0,-25 3-100 0 0,32-6 95 0 0,-83 9-55 0 0,80-8 57 0 0,-1 0 1 0 0,1-1-1 0 0,-1 0 0 0 0,-5-1 3 0 0,14 1 1 0 0,0 0 0 0 0,0 0 0 0 0,0 0 0 0 0,0 0 0 0 0,-1 0 0 0 0,1 0 0 0 0,0 0-1 0 0,0 0 1 0 0,0 0 0 0 0,0 0 0 0 0,0 0 0 0 0,-1 0 0 0 0,1 0 0 0 0,0 0 0 0 0,0 0 0 0 0,0 0-1 0 0,0 0 1 0 0,0 0 0 0 0,0 0 0 0 0,-1 0 0 0 0,1 0 0 0 0,0 0 0 0 0,0 0 0 0 0,0 0 0 0 0,0 0-1 0 0,0 0 1 0 0,0 0 0 0 0,0-1 0 0 0,0 1 0 0 0,-1 0 0 0 0,1 0 0 0 0,0 0 0 0 0,0 0 0 0 0,0 0-1 0 0,0 0 1 0 0,0 0 0 0 0,0-1 0 0 0,0 1 0 0 0,0 0 0 0 0,0 0 0 0 0,0 0-1 0 0,5-4 19 0 0,8-2 3 0 0,27-8 118 0 0,-30 11-116 0 0,1 0-1 0 0,-1-1 0 0 0,0 0 0 0 0,0 0 0 0 0,-1-1 1 0 0,8-5-24 0 0,-4 1 10 0 0,-5 3-7 0 0,0 0 0 0 0,0 0-1 0 0,-1-1 1 0 0,3-2-3 0 0,-9 5 59 0 0,-1 2-30 0 0,0-1 0 0 0,-1 0 1 0 0,1 0-1 0 0,-1 0 0 0 0,1 0 1 0 0,-1 0-1 0 0,0 1 0 0 0,0-1 1 0 0,-1-1-30 0 0,-1-2 123 0 0,0 1 0 0 0,-1-1 0 0 0,1 1 0 0 0,-2-1-123 0 0,0 0 112 0 0,1 0 1 0 0,-1-1-1 0 0,1 1 1 0 0,1-1-1 0 0,-2-2-112 0 0,4 6-1 0 0,0 0 0 0 0,0 0 0 0 0,0-1 0 0 0,1 1 1 0 0,-1 0-1 0 0,1-1 0 0 0,-1 1 0 0 0,1 0 0 0 0,0-1 0 0 0,1 1 0 0 0,-1 0 0 0 0,0-1 0 0 0,2-1 1 0 0,1-7-40 0 0,1-1-1 0 0,1 1 1 0 0,0 0-1 0 0,1 1 0 0 0,0-1 1 0 0,1 1-1 0 0,0 0 1 0 0,1 1-1 0 0,0 0 0 0 0,1 0 1 0 0,3-3 40 0 0,-8 10-36 0 0,12-17-167 0 0,-15 18 136 0 0,-1 2 34 0 0,0-1-1 0 0,1 1 1 0 0,-1-1 0 0 0,0 1-1 0 0,1-1 1 0 0,-1 0-1 0 0,0 1 1 0 0,1-1-1 0 0,-1 0 1 0 0,0 1 0 0 0,0-1-1 0 0,0 0 1 0 0,0 0 33 0 0,-1-6-1572 0 0,1 7 810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14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1851 515 919 0 0,'0'0'316'0'0,"0"0"991"0"0,0 0 432 0 0,0 0 86 0 0,0 0-164 0 0,0 0-769 0 0,0 0-336 0 0,0 0-68 0 0,-2 0-22 0 0,-40 2 1586 0 0,-28 5-2052 0 0,28-2 762 0 0,-32-1-762 0 0,40-4 215 0 0,-35 0 284 0 0,-147 10 891 0 0,191-8-1314 0 0,-1-1-1 0 0,1-2 1 0 0,-1-1-1 0 0,1 0 1 0 0,0-2 0 0 0,-9-3-76 0 0,13 1 75 0 0,1 0 0 0 0,1-1 1 0 0,-1-2-1 0 0,-12-6-75 0 0,25 11 31 0 0,19 4-81 0 0,13 1 50 0 0,-1 0 0 0 0,-13 0 0 0 0,-1 0 0 0 0,0 0 0 0 0,6 2 0 0 0,-8-1 0 0 0,-3 0-11 0 0,0 0 1 0 0,0 0-1 0 0,0 0 0 0 0,0 1 0 0 0,0 0 0 0 0,-1 0 0 0 0,0 0 1 0 0,1 1 10 0 0,13 8-47 0 0,47 31 36 0 0,-57-38 11 0 0,3 3-2 0 0,3 4 15 0 0,-13-11 44 0 0,-2 0 13 0 0,-1 0-55 0 0,-1 1 0 0 0,1-1 0 0 0,0 0 0 0 0,-1 0 1 0 0,1-1-1 0 0,-1 1 0 0 0,1 0 0 0 0,-1-1 0 0 0,0 1 1 0 0,1-1-1 0 0,-1 0 0 0 0,1 0 0 0 0,-1 0 0 0 0,0 0 1 0 0,1-1-1 0 0,-1 1 0 0 0,1-1 0 0 0,-1 1-15 0 0,-7-3 36 0 0,0 0 0 0 0,1 0 0 0 0,0-1 0 0 0,-4-2-36 0 0,-26-12 67 0 0,5 3-49 0 0,1-1 1 0 0,-20-15-19 0 0,-147-105 53 0 0,197 135-58 0 0,0-1 0 0 0,0 0 0 0 0,0 1 0 0 0,0-1 0 0 0,-1 1 5 0 0,-18-9-35 0 0,35 16-1 0 0,2 2 16 0 0,1 0 0 0 0,13 3 20 0 0,5 1-41 0 0,-7-3 30 0 0,0-1-1 0 0,26 4 12 0 0,5-3 6 0 0,-1-3-1 0 0,0-3 0 0 0,1-1 1 0 0,5-4-6 0 0,26-1 303 0 0,16-2 36 0 0,-7-5 75 0 0,11-6-414 0 0,-109 16 3 0 0,0 0 0 0 0,1 0-1 0 0,-1 0 1 0 0,1 0 0 0 0,-1 0 0 0 0,0 0 0 0 0,1 0 0 0 0,-1-1 0 0 0,0 1 0 0 0,1 0 0 0 0,-1 0 0 0 0,1 0 0 0 0,-1-1 0 0 0,0 1 0 0 0,0 0 0 0 0,1 0 0 0 0,-1 0 0 0 0,0-1 0 0 0,1 1 0 0 0,-1 0 0 0 0,0-1 0 0 0,0 1-3 0 0,6-6 81 0 0,-3 5-66 0 0,0-1 1 0 0,1 0 1 0 0,-1-1-1 0 0,0 0 0 0 0,0 1 0 0 0,0-1 0 0 0,-1 0 0 0 0,1 0 0 0 0,-1 0 0 0 0,3-3-16 0 0,-3 2 23 0 0,11-10 26 0 0,7-7 11 0 0,-13 8-50 0 0,-3 3 38 0 0,-3 10-48 0 0,-1 0 0 0 0,0 0 1 0 0,0-1-1 0 0,0 1 0 0 0,0 0 1 0 0,0 0-1 0 0,0 0 0 0 0,0 0 1 0 0,0 0-1 0 0,0-1 0 0 0,0 1 1 0 0,0 0-1 0 0,0 0 0 0 0,1 0 1 0 0,-1 0-1 0 0,0 0 0 0 0,0-1 1 0 0,0 1-1 0 0,0 0 0 0 0,0 0 1 0 0,-1 0-1 0 0,1 0 0 0 0,0-1 1 0 0,0 1-1 0 0,0 0 0 0 0,0 0 1 0 0,0 0-1 0 0,0 0 1 0 0,0 0-1 0 0,0-1 0 0 0,0 1 0 0 0,-2 0 0 0 0,1 0 0 0 0,-1 0 0 0 0,1 0 0 0 0,-1 0 0 0 0,1 1 0 0 0,-1-1 0 0 0,1 0 0 0 0,0 1 0 0 0,-1-1 0 0 0,0 1 0 0 0,-19 8 0 0 0,19-9 0 0 0,-23 13 0 0 0,0 0 0 0 0,-11 9 0 0 0,-24 13 0 0 0,-98 37 47 0 0,140-64-40 0 0,-13 5-2 0 0,-5 3 64 0 0,-16 3-69 0 0,25-10 3 0 0,3-1 26 0 0,-1-1-1 0 0,-19 4-28 0 0,32-10 0 0 0,-12 4 25 0 0,0-2 1 0 0,-1-1-1 0 0,-15-1-25 0 0,12-2 32 0 0,11 1-21 0 0,-1-1-1 0 0,1 0 1 0 0,-1-2 0 0 0,-14-3-11 0 0,10-2 29 0 0,0 0 1 0 0,0-1-1 0 0,1-2 0 0 0,-4-2-29 0 0,23 12 0 0 0,0 0 0 0 0,1 0 0 0 0,-1 0 0 0 0,1 0 0 0 0,-1 0 0 0 0,1 0 0 0 0,-1 0 0 0 0,0-1 0 0 0,-13-20 0 0 0,13 19 0 0 0,0 1 0 0 0,-2-12 0 0 0,3 11 2 0 0,0-12-16 0 0,1 13-12 0 0,0 0-1 0 0,0 1 1 0 0,0-1-1 0 0,1 0 1 0 0,-1 1-1 0 0,1-1 0 0 0,-1 1 1 0 0,1-1-1 0 0,0 1 1 0 0,0-1 26 0 0,-1 1-11 0 0,1 0-62 0 0,-1 1-6 0 0,2 0 2 0 0,14 6 13 0 0,0 1 1 0 0,0 0-1 0 0,7 5 64 0 0,-17-9-25 0 0,1 1 0 0 0,0-2-1 0 0,4 2 26 0 0,13 5-88 0 0,-11-2 56 0 0,-8-4 21 0 0,0-1 0 0 0,0 0-1 0 0,0 1 1 0 0,1-2 0 0 0,-1 1-1 0 0,1-1 12 0 0,-1 1-12 0 0,-1-1 0 0 0,0 0-1 0 0,1 1 1 0 0,-1 0 0 0 0,3 1 12 0 0,13 6 1 0 0,-5-4-1 0 0,13 8 0 0 0,-23-11 0 0 0,-1 0 0 0 0,1 0 0 0 0,0-1 0 0 0,-1 1 0 0 0,1-1 0 0 0,5 1 0 0 0,16 2 0 0 0,13 6 0 0 0,-23-5 0 0 0,1-1 0 0 0,0-1 0 0 0,0-1 0 0 0,15 1 0 0 0,-15-4 0 0 0,0 0 0 0 0,0-1 0 0 0,11-3 0 0 0,50-15 0 0 0,-49 12 0 0 0,-12 3 0 0 0,0 0 0 0 0,0-2 0 0 0,-1 0 0 0 0,0-1 0 0 0,0-1 0 0 0,-1 0 0 0 0,1-1 0 0 0,-1-3 16 0 0,0 0 0 0 0,0 0 0 0 0,-1-2 0 0 0,10-13-16 0 0,-6 4 0 0 0,-12 15 0 0 0,1-1 0 0 0,9-7 0 0 0,6-8 0 0 0,-11 12 0 0 0,-8 10 0 0 0,1 1 0 0 0,3-4 0 0 0,2 1-10 0 0,-13 16-44 0 0,-5 7 54 0 0,-2-1 0 0 0,0 0 0 0 0,-1 0 0 0 0,0-2 0 0 0,-6 6 0 0 0,10-13 0 0 0,0-1 0 0 0,-1 0 0 0 0,1 0 0 0 0,-2-1 0 0 0,1 0 0 0 0,-8 4 0 0 0,-15 5 3 0 0,-16 5-3 0 0,13-6 8 0 0,24-10 20 0 0,-1 0 1 0 0,0-1-1 0 0,0-1 1 0 0,-2 0-29 0 0,-16 4 43 0 0,15-2-8 0 0,0-1 0 0 0,-1-1-1 0 0,1-1 1 0 0,0 0 0 0 0,-7-1-35 0 0,-13 0 62 0 0,19 1-27 0 0,1-1 1 0 0,-2-1-36 0 0,-77-11 93 0 0,69 9-74 0 0,2-1 0 0 0,-1-1 0 0 0,0 0 0 0 0,1-2 0 0 0,0-1-1 0 0,1-1 1 0 0,-2-2-19 0 0,11 5 12 0 0,0-1 0 0 0,0-1 0 0 0,1-1 0 0 0,0 1 0 0 0,0-2 0 0 0,1 0 0 0 0,0 0 0 0 0,1-1 0 0 0,0 0 0 0 0,1-1 0 0 0,-8-12-12 0 0,7 8 0 0 0,-3-5 64 0 0,-9-19-64 0 0,21 37-8 0 0,0 1 0 0 0,0-1-1 0 0,0 0 1 0 0,1 1 0 0 0,-1-1-1 0 0,1 0 1 0 0,-1 0 0 0 0,1 0 0 0 0,0 0 8 0 0,1-8-53 0 0,0 8 53 0 0,2-2-61 0 0,10-19-92 0 0,-9 9 72 0 0,-3 14 14 0 0,-4 1 59 0 0,0 1 1 0 0,0 0 0 0 0,0 0-1 0 0,0 0 1 0 0,1 1-1 0 0,-1-1 1 0 0,0 1-1 0 0,1 0 1 0 0,-1 0 7 0 0,-6 3-4 0 0,-5 5-40 0 0,-4 4 24 0 0,11-9 20 0 0,1-1 0 0 0,1 1 0 0 0,-1 0 0 0 0,-3 5 0 0 0,6-7 0 0 0,-18 14 0 0 0,14-12 0 0 0,2-1 0 0 0,-20 11 0 0 0,20-12 0 0 0,0 0 0 0 0,0-1 0 0 0,0 0 0 0 0,0 0 0 0 0,-1 0 0 0 0,-8 2 0 0 0,10-3 0 0 0,-22 0 0 0 0,13-1 0 0 0,1-3 0 0 0,4-2 12 0 0,7 3 47 0 0,1 0-4 0 0,3-11-45 0 0,-3 11-10 0 0,0 1 0 0 0,1 0 0 0 0,-1 0 0 0 0,1 0 0 0 0,0-1 0 0 0,-1 1 0 0 0,1 0 0 0 0,0 0 0 0 0,0 0 0 0 0,3-3 0 0 0,0 0 0 0 0,1 0 0 0 0,0 1 0 0 0,-1 0 0 0 0,4-1 0 0 0,12-10 0 0 0,57-38 0 0 0,-56 37 0 0 0,25-19 0 0 0,-36 27 0 0 0,1 0 0 0 0,1 0 0 0 0,-1 1 0 0 0,1 0 0 0 0,-10 5 0 0 0,9-3 0 0 0,-3 0-12 0 0,-25 12 0 0 0,1 1 1 0 0,0 1-1 0 0,1 0 0 0 0,0 1 0 0 0,-11 11 12 0 0,-24 16-1 0 0,21-15 1 0 0,20-18 19 0 0,7-4 72 0 0,2-1 6 0 0,0 0-6 0 0,5 0-48 0 0,0-1 1 0 0,-1 0 0 0 0,1-1 0 0 0,0 1 0 0 0,-1-1-1 0 0,1 0 1 0 0,-1 0 0 0 0,2-1-44 0 0,2-1 50 0 0,41-22 181 0 0,16-13-231 0 0,-37 23-1 0 0,87-61 65 0 0,-99 64-64 0 0,-6 5 0 0 0,0 0 0 0 0,4-1 0 0 0,-62 31-10 0 0,8 1-47 0 0,-19 15 57 0 0,-19 12 3 0 0,-32 11-3 0 0,-8 3 0 0 0,37-22 82 0 0,41-22 4 0 0,-3 3-86 0 0,25-13 0 0 0,2-4 0 0 0,3-5 11 0 0,12-1 10 0 0,2-2 1 0 0,7-10 24 0 0,1 1 0 0 0,0 0 0 0 0,0 0 0 0 0,1 1 0 0 0,1 1 0 0 0,1-1-46 0 0,72-53 232 0 0,-59 45-154 0 0,133-96-102 0 0,-120 89 19 0 0,1 1-1 0 0,40-17 6 0 0,-77 40-1 0 0,-9 11-59 0 0,-11 5 60 0 0,0 0 0 0 0,-1-2 0 0 0,0 0 0 0 0,-22 11 0 0 0,6-3 0 0 0,-4 2 0 0 0,-361 209 0 0 0,246-158 94 0 0,150-71-41 0 0,-1 5-54 0 0,5-7-1 0 0,0-1 0 0 0,0 0 0 0 0,-1 0 1 0 0,1 0-1 0 0,0 0 0 0 0,0 0 0 0 0,0 0 1 0 0,0 1-1 0 0,0-1 0 0 0,0 0 1 0 0,0 0-1 0 0,0 0 0 0 0,0 0 0 0 0,0 1 1 0 0,0-1-1 0 0,0 0 0 0 0,0 0 0 0 0,0 0 1 0 0,0 0-1 0 0,0 0 0 0 0,0 1 1 0 0,0-1-1 0 0,0 0 0 0 0,0 0 0 0 0,0 0 1 0 0,0 0-1 0 0,0 1 0 0 0,0-1 1 0 0,0 0-1 0 0,0 0 0 0 0,1 0 0 0 0,-1 0 1 0 0,0 0-1 0 0,0 0 2 0 0,1 4-1 0 0,1-1 0 0 0,0 0 0 0 0,0 0 0 0 0,0-1 0 0 0,0 1 0 0 0,0 0 0 0 0,1-1-1 0 0,-1 1 1 0 0,1-1 0 0 0,0 0 0 0 0,0 0 0 0 0,-1 0 0 0 0,1 0 0 0 0,1 0 1 0 0,12 6 7 0 0,1-1 0 0 0,0-1 0 0 0,0-1 0 0 0,0 0 0 0 0,16 2-7 0 0,19 1 29 0 0,19-2-29 0 0,9-1 0 0 0,-25-2 0 0 0,-1 2 0 0 0,6 3 0 0 0,129 30 0 0 0,-157-32 6 0 0,0-2-1 0 0,11 0-5 0 0,-63 1 0 0 0,-17 2 0 0 0,-74 11-135 0 0,41-7 99 0 0,8 0 36 0 0,1 3 0 0 0,-4 4 0 0 0,50-13 0 0 0,-13 6 0 0 0,28-11 0 0 0,-1 0 0 0 0,1 0 0 0 0,-1 0 0 0 0,1 0 0 0 0,-1 0 0 0 0,1 0 0 0 0,-1 1 0 0 0,1-1 0 0 0,-1 0 0 0 0,1 0 0 0 0,-1 1 0 0 0,1-1 0 0 0,0 0 0 0 0,-1 1 0 0 0,1-1 0 0 0,-1 0 0 0 0,1 1 0 0 0,0-1 0 0 0,0 0 0 0 0,-1 1 0 0 0,1-1 0 0 0,0 1 0 0 0,1-1 0 0 0,0 1 0 0 0,1 0 0 0 0,-1-1 0 0 0,0 1 0 0 0,1-1 1 0 0,-1 1-1 0 0,1-1 0 0 0,-1 0 0 0 0,0 0 0 0 0,2 1 0 0 0,21 1-17 0 0,35 0-189 0 0,1-3-1 0 0,1-2 207 0 0,60-2-211 0 0,37 4 201 0 0,-125 2-8 0 0,1 2 0 0 0,-1 1 0 0 0,18 5 18 0 0,-46-8 0 0 0,17 6-10 0 0,-22-7 9 0 0,0 0 0 0 0,0 0 0 0 0,0 0 1 0 0,0 0-1 0 0,0 0 0 0 0,0 0 0 0 0,0 0 1 0 0,1 0-1 0 0,-1 0 0 0 0,0 0 0 0 0,0 0 1 0 0,0 0-1 0 0,0 0 0 0 0,0 0 0 0 0,0 0 1 0 0,0 0-1 0 0,0 0 0 0 0,0 0 0 0 0,0 0 1 0 0,0 0-1 0 0,0 0 0 0 0,0 0 0 0 0,0 0 1 0 0,0 0-1 0 0,1 0 0 0 0,-1 0 0 0 0,0 0 1 0 0,0 0-1 0 0,0 1 0 0 0,0-1 0 0 0,0 0 1 0 0,0 0-1 0 0,0 0 0 0 0,0 0 0 0 0,0 0 1 0 0,0 0-1 0 0,0 0 0 0 0,0 0 0 0 0,0 0 1 0 0,0 0-1 0 0,0 0 0 0 0,0 0 0 0 0,0 0 1 0 0,0 1-1 0 0,0-1 0 0 0,0 0 0 0 0,0 0 1 0 0,0 0-1 0 0,0 0 0 0 0,0 0 0 0 0,0 0 1 0 0,0 0-1 0 0,0 0 0 0 0,-1 0 0 0 0,1 0 1 0 0,0 0-1 0 0,0 0 1 0 0,-2 6-1 0 0,0-1 1 0 0,-1 0-1 0 0,1 0 0 0 0,-1 0 1 0 0,0 0-1 0 0,-1 0 0 0 0,1-1 1 0 0,-1 1-1 0 0,0-1 1 0 0,0 0-1 0 0,0 0 0 0 0,-1-1 1 0 0,0 1-1 0 0,1-1 0 0 0,-1 0 1 0 0,0 0-1 0 0,-1 0 1 0 0,-52 28 0 0 0,-50 18 0 0 0,103-47 0 0 0,-13 8 11 0 0,31-10 42 0 0,147-16-53 0 0,-69 6 0 0 0,-25 3 0 0 0,-1-4-1 0 0,3-3 1 0 0,-28 4 4 0 0,-1-2 0 0 0,0-1 0 0 0,33-17-4 0 0,-55 20 10 0 0,-1-1 0 0 0,1 0 0 0 0,-2-1 0 0 0,0 0 0 0 0,5-6-10 0 0,4-3 3 0 0,-6 4 15 0 0,0-1 0 0 0,-2 0 0 0 0,14-19-18 0 0,-29 35-54 0 0,-1 2 12 0 0,1-1 74 0 0,4-6-22 0 0,-5 7-10 0 0,0 0 0 0 0,0 0 0 0 0,0 0 0 0 0,0 0 0 0 0,1-1 0 0 0,-1 1 0 0 0,0 0 0 0 0,0 0 0 0 0,0-1 0 0 0,0 1 0 0 0,0 0 0 0 0,0 0 0 0 0,0 0 0 0 0,0-1 0 0 0,1 1 0 0 0,-1 0 0 0 0,0 0 0 0 0,0-1 0 0 0,0 1 0 0 0,0 0 0 0 0,0 0 0 0 0,0-1 0 0 0,0 1 0 0 0,-1 0 0 0 0,1 0 0 0 0,0-1 0 0 0,-3 2-8 0 0,1-1 1 0 0,-1 0-1 0 0,0 1 0 0 0,0 0 0 0 0,0 0 1 0 0,1 0-1 0 0,-3 0 8 0 0,-7 3-18 0 0,-179 56-59 0 0,22-7 84 0 0,116-39-8 0 0,0-2 0 0 0,-14-1 1 0 0,-41 5 64 0 0,-93 11 62 0 0,171-26-124 0 0,0 0 1 0 0,0-2 0 0 0,0-1-1 0 0,-26-6-2 0 0,45 6 15 0 0,0-1-1 0 0,0 0 0 0 0,0-1 1 0 0,1-1-1 0 0,-9-4-14 0 0,5 1 0 0 0,11 6 5 0 0,2 1-2 0 0,1 1 0 0 0,-1-1 0 0 0,0 1 0 0 0,1-1 0 0 0,-1 1 0 0 0,0-1 0 0 0,1 0 0 0 0,-1 1 0 0 0,1-1 0 0 0,-1 0 0 0 0,1 1 0 0 0,0-1 0 0 0,-1 0 0 0 0,1 0 0 0 0,0 1 1 0 0,-1-2-4 0 0,-2-9 10 0 0,2-3-10 0 0,1 13-1 0 0,1 0-1 0 0,-1-1 1 0 0,1 1 0 0 0,-1 0-1 0 0,1 0 1 0 0,0 0-1 0 0,-1-1 1 0 0,1 1 0 0 0,0 0-1 0 0,0 0 1 0 0,0 0-1 0 0,0 0 1 0 0,0 0 0 0 0,0 1-1 0 0,0-1 1 0 0,0 0-1 0 0,0 0 1 0 0,0 1 0 0 0,0-1-1 0 0,1 0 1 0 0,-1 1 1 0 0,3-2-9 0 0,1 0 0 0 0,-1 1 0 0 0,0 0 0 0 0,1 0 0 0 0,2-1 9 0 0,10 0-47 0 0,-7 0 22 0 0,0 0 0 0 0,0 1 0 0 0,1 0 1 0 0,-1 1-1 0 0,5 0 25 0 0,37 2-10 0 0,-34-2-17 0 0,0 1 0 0 0,15 3 27 0 0,27 5-58 0 0,42 0 58 0 0,60-4-17 0 0,-73-6 17 0 0,51-8 0 0 0,-97 3 0 0 0,-1-2 0 0 0,3-2 0 0 0,28-6 0 0 0,-5 3 126 0 0,0-4 0 0 0,63-24-126 0 0,-47 7 87 0 0,-67 26-82 0 0,-6 4 6 0 0,-20 16 42 0 0,-8 4-53 0 0,-2 0 0 0 0,0-1 0 0 0,-16 9 0 0 0,-64 35 0 0 0,55-35 0 0 0,5-2 36 0 0,-2-1 0 0 0,0-2 0 0 0,-1-2 0 0 0,-36 9-36 0 0,12-10 119 0 0,-2-2 0 0 0,0-3 1 0 0,-7-3-120 0 0,-29-2 309 0 0,-73-4-309 0 0,146-4 39 0 0,1 0 0 0 0,-1-2 0 0 0,-25-7-39 0 0,48 9-4 0 0,1 1 14 0 0,0-1 1 0 0,0-1-1 0 0,0 1 1 0 0,0-1-1 0 0,-4-3-10 0 0,24 4-202 0 0,2 2 151 0 0,0 1 1 0 0,0 0 0 0 0,0 1-1 0 0,-1 1 1 0 0,1 1-1 0 0,-1 0 51 0 0,16 3-43 0 0,67 12 15 0 0,1-5 0 0 0,1-4 0 0 0,53-3 28 0 0,-89-7-2 0 0,0-3-1 0 0,28-7 3 0 0,5-5 65 0 0,21-9-65 0 0,49-11 244 0 0,-152 32-219 0 0,0 0 0 0 0,1 1-1 0 0,-1 1 1 0 0,2 0-25 0 0,16 0 53 0 0,-21 2-42 0 0,-11-1-10 0 0,0 0 0 0 0,0 0-1 0 0,0 0 1 0 0,0 0 0 0 0,0 0 0 0 0,0 0 0 0 0,0 0 0 0 0,0 0 0 0 0,1 0-1 0 0,-1 0 1 0 0,0 0 0 0 0,0 0 0 0 0,0 0 0 0 0,0 0 0 0 0,0 0 0 0 0,0 0-1 0 0,0 0 1 0 0,0 0 0 0 0,0 0 0 0 0,0 0 0 0 0,0 0 0 0 0,0 0-1 0 0,0 0 1 0 0,0 0 0 0 0,1 0 0 0 0,-1 0 0 0 0,0 0 0 0 0,0 0 0 0 0,0 0-1 0 0,0 1 1 0 0,0-1 0 0 0,0 0 0 0 0,0 0 0 0 0,0 0 0 0 0,0 0 0 0 0,0 0-1 0 0,0 0 1 0 0,0 0 0 0 0,0 0 0 0 0,0 0 0 0 0,0 0 0 0 0,0 0 0 0 0,0 0-1 0 0,0 1 1 0 0,0-1 0 0 0,0 0 0 0 0,0 0 0 0 0,0 0 0 0 0,0 0 0 0 0,0 0-1 0 0,-1 3 3 0 0,1 1 0 0 0,-1-1 0 0 0,0 0 1 0 0,1 0-1 0 0,-2 0 0 0 0,1 1 0 0 0,0-1 1 0 0,-1 0-1 0 0,1 0 0 0 0,-1-1 0 0 0,0 1 1 0 0,0 0-1 0 0,0-1 0 0 0,0 1 0 0 0,0-1 1 0 0,-1 1-1 0 0,-1 0-3 0 0,-6 6 7 0 0,-1-1-1 0 0,0-1 1 0 0,0 0 0 0 0,-1 0-7 0 0,-10 5 22 0 0,0-1-1 0 0,-1-1 0 0 0,-1-1 1 0 0,1-1-1 0 0,-1-1 0 0 0,-20 3-21 0 0,-23 1 64 0 0,0-4-1 0 0,-1-2-63 0 0,-135-2 159 0 0,105-8-149 0 0,-18-6-10 0 0,103 9 9 0 0,-1 0 0 0 0,1-1 1 0 0,0 0-1 0 0,0-1 0 0 0,1 0 0 0 0,-1-1 0 0 0,-10-6-9 0 0,23 11 0 0 0,-1 0 0 0 0,1 0 0 0 0,0-1 0 0 0,-1 1 0 0 0,1 0 0 0 0,-1 0 0 0 0,1 0 0 0 0,0-1 0 0 0,-1 1 0 0 0,1 0 0 0 0,0-1 0 0 0,-1 1 0 0 0,1 0 0 0 0,0-1 0 0 0,0 1 0 0 0,-1 0 0 0 0,1-1 0 0 0,0 1 0 0 0,0-1 0 0 0,-1 1 0 0 0,1-1 0 0 0,1 0-4 0 0,-1 1 0 0 0,1-1-1 0 0,0 0 1 0 0,-1 0 0 0 0,1 0 0 0 0,0 1-1 0 0,0-1 1 0 0,-1 0 0 0 0,1 1-1 0 0,0-1 1 0 0,0 1 0 0 0,0-1 0 0 0,0 1-1 0 0,0-1 1 0 0,0 1 0 0 0,0 0-1 0 0,0-1 1 0 0,0 1 0 0 0,0 0 4 0 0,24-6-175 0 0,4 3 88 0 0,0 2-1 0 0,0 2 0 0 0,0 0 1 0 0,2 2 87 0 0,-19-2-18 0 0,197 27-187 0 0,-153-17 69 0 0,35 13 136 0 0,53 22-152 0 0,-108-37 141 0 0,-27-7 11 0 0,1 0 0 0 0,-1 1 0 0 0,0 0 0 0 0,0 1 0 0 0,-1 0 0 0 0,8 3 0 0 0,-16-6 0 0 0,1-1 0 0 0,0 1 0 0 0,0-1 0 0 0,-1 1 0 0 0,1 0 0 0 0,0-1 0 0 0,-1 1 0 0 0,1 0 0 0 0,0 0 0 0 0,-1-1 0 0 0,1 1 0 0 0,-1 0 0 0 0,1 0 0 0 0,-1 0 0 0 0,0 0 0 0 0,0 0 0 0 0,0 0 0 0 0,0-1 0 0 0,0 1 0 0 0,0 0 0 0 0,0 0 0 0 0,0 0 0 0 0,0 0 0 0 0,0 0 0 0 0,-1 0 0 0 0,1-1 0 0 0,0 1 0 0 0,0 0 0 0 0,-1 0 0 0 0,1 0 0 0 0,-1-1 0 0 0,1 1 0 0 0,-1 0 0 0 0,1 0 0 0 0,-1-1 0 0 0,1 1 0 0 0,-1 0 0 0 0,0-1 0 0 0,0 1 0 0 0,-1 1 0 0 0,0 0 0 0 0,0 0 0 0 0,-1-1 0 0 0,1 1 0 0 0,-1-1 0 0 0,1 1 0 0 0,-1-1 0 0 0,0 0 0 0 0,-28 10 16 0 0,-1-2 0 0 0,-1-1 0 0 0,1-1 0 0 0,-24 1-16 0 0,-17-2 91 0 0,0-2 0 0 0,-31-5-91 0 0,68-1 61 0 0,-6-3-61 0 0,25 3 21 0 0,2-1-10 0 0,15 3-10 0 0,0 0 1 0 0,0 0 0 0 0,-1 0-1 0 0,1 0 1 0 0,0 0-1 0 0,-1 0 1 0 0,1 0 0 0 0,0 0-1 0 0,0 0 1 0 0,-1 0-1 0 0,1 0 1 0 0,0-1-1 0 0,0 1 1 0 0,-1 0 0 0 0,1 0-1 0 0,0 0 1 0 0,0 0-1 0 0,-1-1 1 0 0,1 1-1 0 0,0 0 1 0 0,0 0 0 0 0,0 0-1 0 0,-1-1 1 0 0,1 1-1 0 0,0 0 1 0 0,0 0 0 0 0,0-1-2 0 0,2 0 1 0 0,0-1 0 0 0,0 1 0 0 0,0 0 0 0 0,0 0 0 0 0,0 0 0 0 0,0 0 0 0 0,1 1 0 0 0,-1-1 0 0 0,0 1 0 0 0,1-1-1 0 0,4-1 0 0 0,13-4-3 0 0,1 2-1 0 0,-1 0 0 0 0,1 1 1 0 0,17 0 3 0 0,86 3-52 0 0,-93 0 54 0 0,48 3-2 0 0,61 0 0 0 0,267-31 0 0 0,-385 26 0 0 0,33-3-6 0 0,101-10 114 0 0,-107 8-58 0 0,28-3 122 0 0,0-3 0 0 0,17-8-172 0 0,-53 9 75 0 0,-63 14-22 0 0,-76 17-53 0 0,-129 29 0 0 0,18-5 0 0 0,151-32 0 0 0,-12-1 6 0 0,-67 1-6 0 0,117-10 5 0 0,-85 0 47 0 0,5 0 13 0 0,97-1-63 0 0,1 0-1 0 0,-1 0 0 0 0,1 0 1 0 0,-1 0-1 0 0,1 0 0 0 0,-1-1 1 0 0,1 0-1 0 0,-2 0-1 0 0,3 0 21 0 0,3 1 1 0 0,15-7-3 0 0,1 1 1 0 0,0 0 0 0 0,1 2 0 0 0,8-1-20 0 0,78-7 22 0 0,-28 4 15 0 0,468-59 27 0 0,-456 51-64 0 0,45-14 0 0 0,39-17 0 0 0,-158 42 0 0 0,-11 3 0 0 0,-6 1 0 0 0,-6 3 0 0 0,-85 18 55 0 0,-86 7-55 0 0,-97-2 75 0 0,194-18-69 0 0,-266 5 58 0 0,0-20 0 0 0,206-3-53 0 0,134 10 0 0 0,-1 0-1 0 0,1-1 1 0 0,0 0 0 0 0,0 0-1 0 0,-2-2-10 0 0,10 4 0 0 0,-1 0-1 0 0,1 0 0 0 0,0 0 1 0 0,-1 0-1 0 0,1 0 1 0 0,-1-1-1 0 0,1 1 0 0 0,0 0 1 0 0,-1 0-1 0 0,1-1 1 0 0,0 1-1 0 0,-1 0 0 0 0,1 0 1 0 0,0-1-1 0 0,-1 1 1 0 0,1-1-1 0 0,0 1 1 0 0,0-1 0 0 0,-1 0-4 0 0,2 0 0 0 0,-1 0 0 0 0,0 0 1 0 0,0 0-1 0 0,0 0 0 0 0,0 0 0 0 0,0 0 1 0 0,1 0-1 0 0,-1 0 0 0 0,1 0 0 0 0,-1 0 1 0 0,1 0-1 0 0,-1 1 0 0 0,1-1 1 0 0,0-1 3 0 0,10-13-51 0 0,-3 7 13 0 0,1 1 0 0 0,0 0 0 0 0,0 0 0 0 0,0 1 0 0 0,1 0 0 0 0,8-3 38 0 0,5-3-15 0 0,35-20-21 0 0,39-14 36 0 0,64-19-36 0 0,-6 1 36 0 0,-129 52-12 0 0,-39 12-145 0 0,-37 8-230 0 0,-32 11 387 0 0,36-8-68 0 0,-69 19 68 0 0,-44 9 0 0 0,99-28 0 0 0,-1-2 0 0 0,-38-1 0 0 0,26-4 10 0 0,19 0 34 0 0,-28-4-44 0 0,39-2 49 0 0,0-3 1 0 0,0-1 0 0 0,-14-5-50 0 0,52 10 11 0 0,0-1 1 0 0,0 0-1 0 0,0 1 0 0 0,1-2 1 0 0,-1 1-1 0 0,0 0 1 0 0,1-1-1 0 0,-1 0 1 0 0,-3-3-12 0 0,7 5 2 0 0,0 0 0 0 0,0 0 1 0 0,0-1-1 0 0,0 1 1 0 0,0 0-1 0 0,0 0 1 0 0,0 0-1 0 0,0-1 1 0 0,0 1-1 0 0,1 0 1 0 0,-1-1-1 0 0,1 1 1 0 0,-1-1-1 0 0,1 1 1 0 0,-1-1-1 0 0,1 1 1 0 0,0-1-1 0 0,0 1 1 0 0,0-1-1 0 0,0 1 1 0 0,0-1-1 0 0,0 1 0 0 0,0-1 1 0 0,0 0-1 0 0,0 1 1 0 0,1-1-1 0 0,-1 1 1 0 0,1 0-1 0 0,-1-1 1 0 0,1 1-1 0 0,0-1 1 0 0,-1 1-1 0 0,1 0 1 0 0,0-1-1 0 0,0 1-2 0 0,2-3 0 0 0,0 1 0 0 0,-1 0 0 0 0,1 0 0 0 0,0 0 0 0 0,1 0 0 0 0,-1 1 0 0 0,0-1 0 0 0,1 1 0 0 0,0 0 0 0 0,2-2 0 0 0,8-2 0 0 0,-1 1 0 0 0,7-2 0 0 0,-6 2 0 0 0,119-39-72 0 0,103-19 72 0 0,-196 55-16 0 0,0 1 0 0 0,0 2 0 0 0,1 2 0 0 0,1 1 16 0 0,-11 4-13 0 0,-30-2 12 0 0,-1 0 0 0 0,0 0 0 0 0,0 0 0 0 0,0 0 0 0 0,0 0 0 0 0,0 0 0 0 0,0 0 0 0 0,0 0 0 0 0,0 0 1 0 0,0 0-1 0 0,0 0 0 0 0,1 0 0 0 0,-1 0 0 0 0,0 0 0 0 0,0 0 0 0 0,0 0 0 0 0,0 0 0 0 0,0 0 0 0 0,0 0 0 0 0,0 0 0 0 0,0 0 0 0 0,0 1 0 0 0,0-1 0 0 0,0 0 0 0 0,0 0 1 0 0,1 0-1 0 0,-1 0 0 0 0,0 0 0 0 0,0 0 0 0 0,0 0 0 0 0,0 0 0 0 0,0 0 0 0 0,0 0 0 0 0,0 0 0 0 0,0 0 0 0 0,0 1 0 0 0,0-1 0 0 0,0 0 0 0 0,0 0 0 0 0,0 0 1 0 0,0 0-1 0 0,0 0 0 0 0,0 0 0 0 0,0 0 0 0 0,0 0 0 0 0,0 0 0 0 0,0 0 0 0 0,0 1 0 0 0,0-1 0 0 0,0 0 0 0 0,0 0 0 0 0,0 0 0 0 0,0 0 0 0 0,0 0 0 0 0,0 0 0 0 0,0 0 1 0 0,0 0 0 0 0,-1 4-1 0 0,0 0 0 0 0,-1 0 0 0 0,1-1 0 0 0,0 1 1 0 0,-1 0-1 0 0,0-1 0 0 0,0 1 0 0 0,0-1 0 0 0,0 0 1 0 0,-1 0-1 0 0,1 0 0 0 0,-1 0 0 0 0,0 0 1 0 0,0 0-1 0 0,0-1 0 0 0,0 1 0 0 0,-1 0 1 0 0,-21 15 0 0 0,-2-1 0 0 0,0-1 0 0 0,-17 8 0 0 0,-12 1 0 0 0,-21 6 0 0 0,-38 6 0 0 0,45-16 0 0 0,8-2 0 0 0,-61 9 0 0 0,118-27 1 0 0,-14 0 10 0 0,29-7 60 0 0,13-6-20 0 0,1 2 0 0 0,1 0-1 0 0,22-5-50 0 0,80-15 34 0 0,-54 14-39 0 0,115-36 5 0 0,-1-10 0 0 0,-146 49 0 0 0,59-25 0 0 0,-22 9 0 0 0,-17 5 16 0 0,-1-2 0 0 0,-1-4 0 0 0,-1-1 0 0 0,18-16-16 0 0,15-10 0 0 0,-85 52 0 0 0,-6 5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0,-7 0 0 0 0,-6 2-10 0 0,0 0 1 0 0,0 1-1 0 0,-10 4 10 0 0,-14 3-43 0 0,3-2 30 0 0,0 0-31 0 0,-1-1 1 0 0,1-2-1 0 0,-11-1 44 0 0,19-3 0 0 0,4 1 0 0 0,0-2 0 0 0,-21-2 0 0 0,38 1 2 0 0,3 1-4 0 0,0 0 1 0 0,0 0 0 0 0,0 0-1 0 0,0 0 1 0 0,1 0 0 0 0,-1 0-1 0 0,0 1 1 0 0,0-1 0 0 0,-1 1 1 0 0,3-1-1 0 0,0 0 0 0 0,0 0 0 0 0,0 0 0 0 0,0 0 0 0 0,0 0 1 0 0,0 0-1 0 0,0 0 0 0 0,0 0 0 0 0,0 0 0 0 0,0 0 0 0 0,0 0 1 0 0,0 0-1 0 0,0-1 0 0 0,0 1 0 0 0,0 0 0 0 0,0 0 0 0 0,0 0 0 0 0,0 0 1 0 0,0 0-1 0 0,0 0 0 0 0,0 0 0 0 0,0 0 0 0 0,0 0 0 0 0,0 0 1 0 0,0 0-1 0 0,0 0 0 0 0,0 0 0 0 0,0 0 0 0 0,0 0 0 0 0,0 0 1 0 0,0 0-1 0 0,0 0 0 0 0,0 0 0 0 0,0-1 0 0 0,0 1 0 0 0,0 0 1 0 0,0 0-1 0 0,0 0 0 0 0,0 0 0 0 0,0 0 0 0 0,0 0 0 0 0,-1 0 1 0 0,1 0-1 0 0,0 0 0 0 0,0 0 0 0 0,0 0 0 0 0,0 0 0 0 0,0 0 1 0 0,0 0-1 0 0,0 0 0 0 0,0 0 1 0 0,2-3-2 0 0,1-1 1 0 0,-1 1-1 0 0,1 0 1 0 0,0 0-1 0 0,0 0 1 0 0,0 1-1 0 0,0-1 1 0 0,0 1-1 0 0,3-2 2 0 0,9-5 21 0 0,12-5-21 0 0,-4 3 73 0 0,39-20-8 0 0,2 3-1 0 0,11 0-64 0 0,13-7 4 0 0,-51 21-4 0 0,-32 13 0 0 0,-10 3 0 0 0,-9 5 0 0 0,-80 28 0 0 0,4-2 0 0 0,26-8 0 0 0,0-4 0 0 0,-47 8 0 0 0,64-20 11 0 0,45-9 42 0 0,2 0 13 0 0,1-2-8 0 0,4-4-29 0 0,-1 0-1 0 0,1 0 1 0 0,1 1-1 0 0,-1-1 1 0 0,1 1-1 0 0,0 1 1 0 0,0-1-1 0 0,1 0-28 0 0,16-8 193 0 0,18-9-193 0 0,-18 10 109 0 0,17-11-109 0 0,15-11 11 0 0,-30 20-11 0 0,-1-1-1 0 0,-1-1 1 0 0,2-4 0 0 0,13-10 0 0 0,-32 24 0 0 0,-6 5 0 0 0,0 1 0 0 0,0-1 0 0 0,0 1 0 0 0,0-1 0 0 0,0 1 0 0 0,-1 0 0 0 0,1-1 0 0 0,0 1 0 0 0,0-1 0 0 0,0 1 0 0 0,-1 0 0 0 0,1-1 0 0 0,0 1 0 0 0,-1 0 0 0 0,1-1 0 0 0,0 1 0 0 0,-1 0 0 0 0,1 0 0 0 0,0-1 0 0 0,-1 1 0 0 0,1 0 0 0 0,-1 0 0 0 0,1 0 0 0 0,-1-1 0 0 0,1 1 0 0 0,0 0 0 0 0,-1 0 0 0 0,1 0 0 0 0,-1 0 0 0 0,-14-4 0 0 0,0 3 0 0 0,-1 0 0 0 0,1 0 0 0 0,-14 2 0 0 0,10 0 0 0 0,0-1 0 0 0,-5-1 0 0 0,14-1 0 0 0,3-1 11 0 0,16-2 42 0 0,6-1-53 0 0,0 1 0 0 0,0 0 0 0 0,0 1 0 0 0,0 1 0 0 0,5 0 0 0 0,77-6 5 0 0,-12 2-82 0 0,-54 5 77 0 0,-26 2 0 0 0,-10 1 0 0 0,-12-1 0 0 0,8-1 0 0 0,0-1 0 0 0,-1 2 0 0 0,2 0-10 0 0,8 0 9 0 0,0 0 0 0 0,0 0 0 0 0,0-1 1 0 0,0 1-1 0 0,0 0 0 0 0,0 0 0 0 0,0 0 1 0 0,0 0-1 0 0,0 0 0 0 0,0 0 0 0 0,0 0 1 0 0,0 0-1 0 0,0 0 0 0 0,0 0 0 0 0,0 0 1 0 0,0 0-1 0 0,0 0 0 0 0,0 0 1 0 0,0 0-1 0 0,0 0 0 0 0,0 0 0 0 0,0 0 1 0 0,0 0-1 0 0,0 0 0 0 0,0 0 0 0 0,0 0 1 0 0,0 0-1 0 0,0 0 0 0 0,0-1 0 0 0,0 1 1 0 0,0 0-1 0 0,0 0 0 0 0,0 0 0 0 0,0 0 1 0 0,0 0-1 0 0,0 0 0 0 0,0 0 1 0 0,0 0-1 0 0,0 0 0 0 0,0 0 0 0 0,0 0 1 0 0,0 0-1 0 0,-1 0 0 0 0,1 0 0 0 0,0 0 1 0 0,0 0-1 0 0,0 0 0 0 0,0 0 0 0 0,0 0 1 0 0,0 0-1 0 0,0 0 0 0 0,0 0 0 0 0,0 0 1 0 0,0 0-1 0 0,0 0 0 0 0,0 0 1 0 0,0 0-1 0 0,0 0 1 0 0,5-8-11 0 0,3 0 11 0 0,-5 5 0 0 0,13-4-10 0 0,-29 17-45 0 0,5-3 44 0 0,-15 11-42 0 0,7-7 20 0 0,1 0 0 0 0,0 2 0 0 0,1 0 0 0 0,1 0 0 0 0,-9 12 33 0 0,15-15-121 0 0,0 0 1 0 0,1 0 0 0 0,0 1 0 0 0,0 0 0 0 0,1 1 0 0 0,1-1 0 0 0,0 1-1 0 0,0 0 1 0 0,0 2 120 0 0,-10 78-1969 0 0,10-66 1154 0 0,-1 0 1 0 0,-1 0-1 0 0,-1 0 0 0 0,-2-1 1 0 0,-5 10 814 0 0,-1-3-886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05.89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0 852 7799 0 0,'55'-3'496'0'0,"-1"4"0"0"0,0 1 0 0 0,22 6-496 0 0,5 0 406 0 0,39 4 100 0 0,-66-4 230 0 0,44 12-736 0 0,33 16 332 0 0,-116-32-303 0 0,0-1 0 0 0,-1 0 0 0 0,1-1 0 0 0,0-1 0 0 0,0-1 0 0 0,0 0 0 0 0,0-1-1 0 0,0 0 1 0 0,2-1-29 0 0,16-3 38 0 0,-1-1-1 0 0,16-6-37 0 0,20-5 394 0 0,2 2 1 0 0,0 3-395 0 0,-59 10 64 0 0,4 0 248 0 0,1 1-1 0 0,12 0-311 0 0,-26 1 80 0 0,-2 0-15 0 0,0 0-1 0 0,0 0 10 0 0,0 0 38 0 0,0 0 14 0 0,0 0 2 0 0,0 0-2 0 0,0 0-12 0 0,0 0-2 0 0,0 0 0 0 0,0 0-4 0 0,0 0-17 0 0,0 0-10 0 0,0 0-1 0 0,0 0 11 0 0,0 0 45 0 0,0 0 21 0 0,0 0 3 0 0,0 0-5 0 0,2 1-22 0 0,20 3 61 0 0,1 0-1 0 0,-1-1 1 0 0,1-1-1 0 0,3-2-193 0 0,2 2 106 0 0,-15-2-89 0 0,0 0-1 0 0,0-1 1 0 0,0-1-1 0 0,0 0 1 0 0,0-1-1 0 0,0 0 1 0 0,0-1-1 0 0,-1 0 1 0 0,1-1-17 0 0,10-5 111 0 0,-1-1-1 0 0,0-1 1 0 0,-1-1 0 0 0,7-6-111 0 0,2-2 134 0 0,-4 3-15 0 0,0-1 1 0 0,-2-1-1 0 0,20-20-119 0 0,-38 32 15 0 0,1-1-1 0 0,-1 1 0 0 0,-1-2 0 0 0,1 1 0 0 0,-1-1 1 0 0,1-4-15 0 0,13-25-2 0 0,6-11 2 0 0,-20 39-46 0 0,0 0 1 0 0,0 0-1 0 0,-1-1 0 0 0,-1 1 0 0 0,0-1 1 0 0,0-3 45 0 0,0 1-12 0 0,-2 6-5 0 0,0 0 1 0 0,0 0 0 0 0,-1 0-1 0 0,0-2 17 0 0,0 9 0 0 0,1-14 0 0 0,-1 9 0 0 0,1 0 0 0 0,-2 0 0 0 0,0-6 0 0 0,-8-56-72 0 0,-6-30-56 0 0,9 74 114 0 0,3 14-1 0 0,1 0 1 0 0,0-1 0 0 0,0 1-1 0 0,1-8 15 0 0,0 7-18 0 0,2 9-12 0 0,5-10 6 0 0,-2 3 24 0 0,3 1 0 0 0,-2 5 0 0 0,0 0 0 0 0,0 1 0 0 0,0 0 0 0 0,0 0 0 0 0,1 0 0 0 0,-1 0 0 0 0,2 1 0 0 0,6-3 0 0 0,10-2 88 0 0,0 1 0 0 0,6 1-88 0 0,22-5 110 0 0,-31 5-68 0 0,1 0 1 0 0,4 2-43 0 0,-14 1 27 0 0,-9 1-94 0 0,-2 0-16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9 586 1375 0 0,'0'0'195'0'0,"0"0"280"0"0,0 0 123 0 0,0 0 30 0 0,0 0-21 0 0,0 0-107 0 0,0 0-48 0 0,0 0-11 0 0,0 0 1 0 0,0 0 4 0 0,0 0 2 0 0,0 0 0 0 0,-1 2-17 0 0,-5 17 1482 0 0,5-17-1725 0 0,1-2 18 0 0,0 0 8 0 0,0 0 2 0 0,0 0 7 0 0,0 0 29 0 0,0 0 17 0 0,0 0 3 0 0,0 0 3 0 0,0 0 12 0 0,0 0 7 0 0,0 0 2 0 0,2-1-16 0 0,4-2-116 0 0,1-1-1 0 0,-1 1 0 0 0,1-1 0 0 0,-1 0 0 0 0,4-4-163 0 0,29-28 562 0 0,-14 14-293 0 0,82-69 188 0 0,-95 81-457 0 0,2 1 0 0 0,8-5 0 0 0,11-6 0 0 0,23-16 29 0 0,-27 19 6 0 0,8-7-35 0 0,15-14 64 0 0,2 2 0 0 0,54-26-64 0 0,-100 59 0 0 0,-1 0 0 0 0,1 0 0 0 0,0 0 0 0 0,0 1 0 0 0,6 0 0 0 0,6-1 0 0 0,-16 3 0 0 0,8-1 0 0 0,1 3 0 0 0,5 0 0 0 0,-10 0 0 0 0,0 0 0 0 0,4 2 0 0 0,0 0 0 0 0,-2-1 11 0 0,-8-2 48 0 0,-2-1 31 0 0,0 0 6 0 0,0 0-5 0 0,0 0-22 0 0,0 0 2 0 0,0 0 21 0 0,0 0-16 0 0,0 0-11 0 0,0 0-1 0 0,0 0 0 0 0,-3 1 1 0 0,0-1-66 0 0,-11-4 61 0 0,5 2-37 0 0,0 0 0 0 0,-1 0 0 0 0,1 1 0 0 0,-1 0 0 0 0,0 1 0 0 0,1 0 0 0 0,-7 0-23 0 0,-3 3 42 0 0,1 0 1 0 0,0 1-1 0 0,-9 3-42 0 0,-19 4 32 0 0,24-6 2 0 0,0 1 0 0 0,-6 3-34 0 0,-32 16 78 0 0,2 3 0 0 0,-4 5-78 0 0,-23 12-12 0 0,55-29 28 0 0,2 1 0 0 0,0 2 0 0 0,0 0 0 0 0,-4 7-16 0 0,10-4 0 0 0,20-20-1 0 0,1-1 2 0 0,0 0 0 0 0,0 0 0 0 0,0 0 1 0 0,0-1-1 0 0,0 1 0 0 0,0 0 0 0 0,-1-1 0 0 0,1 1 1 0 0,0-1-1 0 0,-1 1-1 0 0,1 0 69 0 0,1-1 70 0 0,0 0-6 0 0,0 0-5 0 0,0 0-2 0 0,0 0-13 0 0,0-2-89 0 0,1 1-1 0 0,-1-1 1 0 0,1 1 0 0 0,0-1 0 0 0,0 1-1 0 0,0-1 1 0 0,0 1 0 0 0,0 0-1 0 0,0-1 1 0 0,0 1 0 0 0,1 0-24 0 0,1-3 46 0 0,7-8 2 0 0,1 1 0 0 0,0 0 1 0 0,1 1-1 0 0,0 0 1 0 0,1 1-1 0 0,1-1-48 0 0,70-51 117 0 0,-43 30-22 0 0,37-20-95 0 0,-35 25 0 0 0,45-25 0 0 0,-63 37 0 0 0,0 1 0 0 0,5-1 0 0 0,28-14 0 0 0,11-4 0 0 0,-43 20 0 0 0,-5 4 0 0 0,-1 1 0 0 0,1 1 0 0 0,16-2 0 0 0,-12 2 0 0 0,-20 5 0 0 0,-2 0 0 0 0,0 1 0 0 0,0-1 0 0 0,-1 1 0 0 0,1 0 0 0 0,0 0 0 0 0,0 0 0 0 0,0 0 0 0 0,0 1 0 0 0,0-1 0 0 0,10 1 0 0 0,-9-1 0 0 0,1-1 0 0 0,12 5 0 0 0,-17-4 1 0 0,1 0 0 0 0,0 0-1 0 0,-1 0 1 0 0,1 1 0 0 0,-1-1-1 0 0,1 0 1 0 0,-1 0 0 0 0,1 1-1 0 0,0-1 1 0 0,-1 0 0 0 0,1 0-1 0 0,-1 1 1 0 0,0-1 0 0 0,1 1-1 0 0,-1-1 1 0 0,1 1-1 0 0,-1-1 1 0 0,0 0-1 0 0,0 1 1 0 0,0-1 0 0 0,0 0-1 0 0,0 1 1 0 0,0-1 0 0 0,0 0-1 0 0,0 1 1 0 0,0-1 0 0 0,0 0 0 0 0,0 1-1 0 0,0-1 1 0 0,0 0 0 0 0,0 0-1 0 0,0 1 1 0 0,0-1 0 0 0,0 0-1 0 0,0 1 1 0 0,-1-1 0 0 0,1 0-1 0 0,0 0 1 0 0,0 1 0 0 0,0-1 0 0 0,0 0-1 0 0,-1 0 0 0 0,-8 7 18 0 0,6-5-14 0 0,-1 0 1 0 0,0 0 0 0 0,0 0-1 0 0,-2-1-4 0 0,-20 9 32 0 0,-7 0 8 0 0,-32 9-8 0 0,1 2 0 0 0,-51 25-32 0 0,83-33 0 0 0,1 2 0 0 0,0 1 0 0 0,1 1 0 0 0,1 2 0 0 0,-18 15 0 0 0,16-8 0 0 0,-77 66 0 0 0,69-59 0 0 0,19-16 0 0 0,15-13 0 0 0,-7 6 0 0 0,-1-3 11 0 0,1-2 42 0 0,10-4 13 0 0,2-3-8 0 0,0-1-57 0 0,0 0 0 0 0,1-1 0 0 0,-1 1 0 0 0,1 0 0 0 0,0 0 0 0 0,0 0 0 0 0,0 0 0 0 0,0 0 0 0 0,0 0 0 0 0,1 0 0 0 0,-1 0 0 0 0,1 0-1 0 0,9-10 0 0 0,0 3 0 0 0,0 1 0 0 0,1-1 0 0 0,0 2 0 0 0,8-5 0 0 0,55-27 0 0 0,-12 7 0 0 0,20-9 0 0 0,-16 10 0 0 0,114-58 0 0 0,-172 86-6 0 0,7-3-24 0 0,1 1 0 0 0,3-1 30 0 0,-18 7-90 0 0,-2 0-51 0 0,0 0-19 0 0,0 0-7 0 0,0 0-31 0 0,2 1-129 0 0,4 6-52 0 0,-4-5-686 0 0,-2-2-2860 0 0,0 0-1221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2.5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1 117 6911 0 0,'0'0'528'0'0,"0"0"-326"0"0,0 0-109 0 0,0 0 38 0 0,0 0 205 0 0,0 0 89 0 0,0 0 20 0 0,0 0 2 0 0,1-2-6 0 0,2-4-126 0 0,-1 2-89 0 0,0 0-1 0 0,1 1 1 0 0,-1-1-1 0 0,1 1 1 0 0,-1 0-1 0 0,4-3-225 0 0,7-8 502 0 0,-11 12-408 0 0,0-1-1 0 0,0 1 1 0 0,1 0 0 0 0,-1 0-1 0 0,1 0 1 0 0,-1 0-1 0 0,1 0 1 0 0,2-1-94 0 0,12-7 452 0 0,-12 7-359 0 0,1 0-1 0 0,-1 0 0 0 0,1 1 0 0 0,0 0 0 0 0,0 0 0 0 0,-1 0 0 0 0,5 0-92 0 0,-4 0 7 0 0,0 1 1 0 0,0-1-1 0 0,0 0 0 0 0,4-2-7 0 0,-5 1-63 0 0,7-1-55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3.6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149 61 1839 0 0,'-2'1'134'0'0,"-1"0"4"0"0,-1 0-1 0 0,0-1 1 0 0,1 1 0 0 0,-1-1-1 0 0,0 0 1 0 0,1 0 0 0 0,-1 0 0 0 0,0-1-1 0 0,-2 0-137 0 0,-15-1 1475 0 0,12 2-829 0 0,1-1 0 0 0,0 0-1 0 0,-5-2-645 0 0,6 2 365 0 0,0-1-1 0 0,1 1 1 0 0,-1 1 0 0 0,0-1-1 0 0,-1 1-364 0 0,2 0 960 0 0,6-1 582 0 0,9-4-753 0 0,31-4-435 0 0,1 1 0 0 0,20 0-354 0 0,84-3 338 0 0,-74 7-147 0 0,56 0 225 0 0,-121 4-374 0 0,0 0 0 0 0,0 0 0 0 0,0 1-1 0 0,-1 0 1 0 0,1 0 0 0 0,0 0 0 0 0,0 1 0 0 0,-1 0-1 0 0,2 1-41 0 0,-5-2 80 0 0,-2-1-2 0 0,0 0-12 0 0,1 2-2 0 0,2 4 0 0 0,-3-4 7 0 0,0-2 28 0 0,-1 1 11 0 0,-2 3-60 0 0,0-1 0 0 0,-1 0 0 0 0,1 0 0 0 0,-1 0 0 0 0,0 0 0 0 0,0-1 0 0 0,0 1 0 0 0,0-1 0 0 0,0 0 0 0 0,-1 0 0 0 0,1-1 0 0 0,0 1 0 0 0,-1-1 0 0 0,-2 0-50 0 0,-16 3 155 0 0,-1-2-1 0 0,0-1 0 0 0,0 0 1 0 0,1-2-1 0 0,-18-3-154 0 0,19 2-3 0 0,-15 0 3 0 0,15 2 57 0 0,-13-3-57 0 0,2 0 74 0 0,-31 0-74 0 0,54 3 0 0 0,7-1 0 0 0,4 1 0 0 0,5-2 0 0 0,10-1 0 0 0,4 1 0 0 0,2-1 0 0 0,21 0 0 0 0,24 1 0 0 0,-26 0 0 0 0,4 2 0 0 0,-27 0 29 0 0,11-2-29 0 0,-14 1 18 0 0,0 0-1 0 0,8 1-17 0 0,-13 2 11 0 0,-6-1 32 0 0,5 1-22 0 0,-9-2-20 0 0,0 0-1 0 0,0 0 1 0 0,0 0-1 0 0,0 0 1 0 0,0 0 0 0 0,0 0-1 0 0,0 0 1 0 0,0 0 0 0 0,0 0-1 0 0,0 0 1 0 0,0 0 0 0 0,0 0-1 0 0,0 0 1 0 0,0 0-1 0 0,0 0 1 0 0,1 0 0 0 0,-1 0-1 0 0,0 1 1 0 0,0-1 0 0 0,0 0-1 0 0,0 0 1 0 0,0 0 0 0 0,0 0-1 0 0,0 0 1 0 0,0 0-1 0 0,0 0 1 0 0,0 0 0 0 0,0 0-1 0 0,0 0 1 0 0,0 0 0 0 0,0 0-1 0 0,0 0 1 0 0,0 0 0 0 0,0 0-1 0 0,0 0 1 0 0,0 0-1 0 0,0 0 1 0 0,0 0 0 0 0,0 0-1 0 0,0 0 1 0 0,0 1 0 0 0,0-1-1 0 0,0 0 1 0 0,0 0 0 0 0,0 0-1 0 0,0 0 1 0 0,0 0-1 0 0,0 0 1 0 0,0 0 0 0 0,0 0-1 0 0,0 0 1 0 0,0 0 0 0 0,0 0-1 0 0,0 0 1 0 0,0 0 0 0 0,0 0-1 0 0,0 0 1 0 0,0 0-1 0 0,0 0 1 0 0,0 1 0 0 0,0-1-1 0 0,0 0 1 0 0,0 0 0 0 0,0 0-1 0 0,0 0 1 0 0,0 0 0 0 0,0 0-1 0 0,-2 3 8 0 0,0-1-1 0 0,0 1 1 0 0,0-1 0 0 0,-1 1 0 0 0,1-1 0 0 0,-1 0 0 0 0,1 1 0 0 0,-1-1 0 0 0,0-1 0 0 0,0 1 0 0 0,-1 0-8 0 0,-6 3 91 0 0,0 0 0 0 0,-9 2-91 0 0,-12 4 89 0 0,-23 11 37 0 0,-1-3 1 0 0,-6-1-127 0 0,21-6 23 0 0,29-9-13 0 0,0 1-1 0 0,0 0 0 0 0,0 0 1 0 0,1 1-1 0 0,-1 0 0 0 0,1 1 1 0 0,0 1-1 0 0,-4 3-9 0 0,13-9 2 0 0,1-1 0 0 0,-1 0 0 0 0,1 0 0 0 0,0 1 0 0 0,-1-1 0 0 0,1 0 0 0 0,0 1 0 0 0,0-1 0 0 0,-1 0 0 0 0,1 1 0 0 0,0-1 0 0 0,0 0 0 0 0,-1 1 0 0 0,1-1 0 0 0,0 1 0 0 0,0-1 0 0 0,0 0 0 0 0,0 1 1 0 0,0-1-1 0 0,0 1 0 0 0,-1-1-2 0 0,2 1 1 0 0,-1-1 1 0 0,1 1-1 0 0,-1-1 1 0 0,1 1-1 0 0,-1-1 1 0 0,1 1-1 0 0,-1-1 1 0 0,1 0-1 0 0,-1 1 1 0 0,1-1-1 0 0,-1 0 1 0 0,1 1-1 0 0,0-1 1 0 0,-1 0-1 0 0,1 0 1 0 0,0 1-1 0 0,0-1-1 0 0,14 3 39 0 0,-3-3-12 0 0,0 0 0 0 0,0-1 0 0 0,-1 0 1 0 0,1 0-1 0 0,0-2 0 0 0,1 0-27 0 0,22-4 71 0 0,2 0 6 0 0,2-2-77 0 0,-14 3 20 0 0,0 0-1 0 0,0 2 1 0 0,1 1-1 0 0,24 0-19 0 0,-50 3 1 0 0,0 0 0 0 0,0 0-1 0 0,0 0 1 0 0,0 0 0 0 0,0 0 0 0 0,0 0 0 0 0,0 0 0 0 0,0 0 0 0 0,0 0-1 0 0,0 0 1 0 0,0 0 0 0 0,0 0 0 0 0,0 0 0 0 0,0 1 0 0 0,0-1 0 0 0,0 0-1 0 0,0 0 1 0 0,0 0 0 0 0,0 0 0 0 0,0 0 0 0 0,0 0 0 0 0,0 0 0 0 0,0 0-1 0 0,0 0 1 0 0,0 0 0 0 0,0 0 0 0 0,0 0 0 0 0,0 0 0 0 0,0 0 0 0 0,0 0-1 0 0,0 0 1 0 0,0 0 0 0 0,0 0 0 0 0,0 0 0 0 0,0 1 0 0 0,0-1-1 0 0,0 0 1 0 0,0 0 0 0 0,0 0 0 0 0,0 0 0 0 0,0 0 0 0 0,0 0 0 0 0,0 0-1 0 0,0 0 1 0 0,0 0 0 0 0,0 0 0 0 0,0 0 0 0 0,0 0 0 0 0,0 0 0 0 0,0 0-1 0 0,-4 5 11 0 0,-1-1 1 0 0,-1 1 0 0 0,1-1 0 0 0,-1 0 0 0 0,1 0 0 0 0,-1-1 0 0 0,0 0-1 0 0,0 0 1 0 0,-1 0 0 0 0,1-1 0 0 0,-1 0-12 0 0,-9 3 36 0 0,-1 0 0 0 0,0-1 0 0 0,-16 0-36 0 0,-8-1 72 0 0,-29-2-72 0 0,48-1 4 0 0,1-1 18 0 0,0-1 0 0 0,0-1 0 0 0,-11-4-22 0 0,21 5 9 0 0,9 2 18 0 0,2 0-91 0 0,2-2-130 0 0,0 0-12 0 0,1 1 0 0 0,-1-1 0 0 0,1 1 0 0 0,0-1 0 0 0,-1 1 0 0 0,1 0 0 0 0,0 0 0 0 0,2 0 206 0 0,18-4-980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4.8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 96 3679 0 0,'0'0'284'0'0,"-2"-1"-186"0"0,0 1-348 0 0,-1-2 760 0 0,-1 1 0 0 0,1 0 0 0 0,0-1 0 0 0,0 0 0 0 0,-1 0-510 0 0,3 1 768 0 0,1 1-228 0 0,0 0-100 0 0,0 0-22 0 0,2-1-8 0 0,4-3-231 0 0,0 1 0 0 0,0 0 1 0 0,0 1-1 0 0,1-1 0 0 0,-1 1 1 0 0,1 1-1 0 0,-1-1 0 0 0,7 0-179 0 0,13-1 875 0 0,19 1-875 0 0,-35 2 105 0 0,31 1 398 0 0,1 1 1 0 0,-1 3-1 0 0,31 7-503 0 0,-23-2 489 0 0,8 6-489 0 0,-43-12 56 0 0,6 3 93 0 0,0 0-1 0 0,7 5-148 0 0,-11-5 79 0 0,-12-5-49 0 0,1 1 0 0 0,-1-1 1 0 0,0 1-1 0 0,0 0 0 0 0,0 0 0 0 0,0 1 1 0 0,0 0-31 0 0,8 7 245 0 0,-10-10-133 0 0,-2-1 3 0 0,0 0 10 0 0,0 2 3 0 0,0-1-103 0 0,0 0-1 0 0,0 0 1 0 0,0 0-1 0 0,-1 0 1 0 0,1 0-1 0 0,0 0 1 0 0,-1-1-1 0 0,1 1 1 0 0,0 0-1 0 0,-1 0 1 0 0,1 0-1 0 0,-1 0 1 0 0,0 0-1 0 0,1-1 1 0 0,-1 1-1 0 0,0 0-24 0 0,-1 1 49 0 0,0 0-1 0 0,0 0 0 0 0,-1-1 1 0 0,1 1-1 0 0,0-1 1 0 0,-3 1-49 0 0,1 0 47 0 0,-1 0-1 0 0,1 0 1 0 0,-1-1 0 0 0,1 0-1 0 0,-1 0 1 0 0,1 0 0 0 0,-1 0-1 0 0,-1-1-46 0 0,-7-1 63 0 0,0 0 0 0 0,1 0-1 0 0,-1-1 1 0 0,1-1 0 0 0,-6-2-63 0 0,-60-23 87 0 0,53 19-80 0 0,-78-32 57 0 0,76 31-51 0 0,0 0 0 0 0,1-2 0 0 0,1-2-1 0 0,0 0 1 0 0,-9-8-13 0 0,-13-11 0 0 0,47 33 0 0 0,0 0 0 0 0,0 0 0 0 0,-1 0 0 0 0,1-1 0 0 0,0 1 0 0 0,0 0 0 0 0,0 0 0 0 0,-1 0 0 0 0,1 0 0 0 0,0 0 0 0 0,0-1 0 0 0,0 1 0 0 0,0 0 0 0 0,0 0 0 0 0,-1 0 0 0 0,1-1 0 0 0,0 1 0 0 0,0 0 0 0 0,0 0 0 0 0,0 0 0 0 0,0-1 0 0 0,0 1 0 0 0,0 0 0 0 0,0 0 0 0 0,0-1 0 0 0,0 1 0 0 0,0 0 0 0 0,0 0 0 0 0,0-1 0 0 0,1 1 0 0 0,0-1 0 0 0,-1 1 0 0 0,1 0 0 0 0,0 0 0 0 0,0-1 0 0 0,-1 1 0 0 0,1 0 0 0 0,0 0 0 0 0,0 0 0 0 0,0 0 0 0 0,-1 0 0 0 0,1 0 0 0 0,0 0 0 0 0,0 0 0 0 0,0 0 0 0 0,-1 0 0 0 0,1 0 0 0 0,0 1 0 0 0,20 3 0 0 0,-18-3 0 0 0,48 14 0 0 0,39 18 0 0 0,-60-22 0 0 0,60 27 60 0 0,54 33-60 0 0,-120-58 46 0 0,-2 0-1 0 0,1 2 1 0 0,-2 0-1 0 0,0 2 1 0 0,-1 0-1 0 0,0 1 1 0 0,1 4-46 0 0,-13-12 59 0 0,-2 0 31 0 0,-6-9-82 0 0,0-1 0 0 0,1 0-1 0 0,-1 1 1 0 0,0-1 0 0 0,0 1-1 0 0,0-1 1 0 0,1 1 0 0 0,-1-1-1 0 0,0 1 1 0 0,0-1 0 0 0,0 1-1 0 0,0-1 1 0 0,0 1 0 0 0,0-1-1 0 0,0 1 1 0 0,0-1 0 0 0,0 1 0 0 0,0-1-1 0 0,0 1-7 0 0,-1 3 214 0 0,0-2-120 0 0,0-1-63 0 0,0 1 0 0 0,0-1 1 0 0,0 1-1 0 0,0-1 1 0 0,0 0-1 0 0,0 0 1 0 0,0 0-1 0 0,0 1 0 0 0,-1-1 1 0 0,1 0-1 0 0,0 0 1 0 0,-1-1-1 0 0,1 1 1 0 0,-2 0-32 0 0,1 0 24 0 0,0 0 0 0 0,0-1 0 0 0,-1 0 1 0 0,1 1-1 0 0,0-1 0 0 0,-1 0 0 0 0,1 0 1 0 0,0 0-1 0 0,-1-1 0 0 0,-1 1-24 0 0,-5-2 51 0 0,1 0-1 0 0,0 0 0 0 0,0-1 1 0 0,-1 0-1 0 0,-3-3-50 0 0,-12-7 141 0 0,-2-1-141 0 0,9 4 61 0 0,-8-4-2 0 0,1-1 1 0 0,1-2 0 0 0,0 0-1 0 0,1-1 1 0 0,-17-19-60 0 0,22 15 54 0 0,17 22-52 0 0,0-1-1 0 0,-1 1-1 0 0,1 0 0 0 0,0-1 1 0 0,0 1-1 0 0,-1-1 1 0 0,1 1-1 0 0,0 0 1 0 0,0-1-1 0 0,0 1 1 0 0,-1-1-1 0 0,1 1 1 0 0,0 0-1 0 0,0-1 1 0 0,0 1-1 0 0,0-1 1 0 0,0 1-1 0 0,0-1 0 0 0,1 0 0 0 0,-1 1 1 0 0,1-1-1 0 0,-1 0 0 0 0,1 1 0 0 0,0-1 0 0 0,-1 1 0 0 0,1-1 1 0 0,0 0-1 0 0,0 1 0 0 0,-1-1 0 0 0,1 1 0 0 0,0 0 0 0 0,0-1 1 0 0,0 1-1 0 0,0 0 0 0 0,0 0 0 0 0,0-1 0 0 0,-1 1 0 0 0,1 0 1 0 0,0 0-1 0 0,21-3-17 0 0,-15 3 1 0 0,0 0 0 0 0,0 1 0 0 0,0-1 0 0 0,0 2-1 0 0,7 1 17 0 0,34 12-45 0 0,-31-10 22 0 0,74 31-78 0 0,-59-23 84 0 0,8 6 17 0 0,-1 1 0 0 0,15 12 0 0 0,-46-28 0 0 0,1 2 0 0 0,-2-1 0 0 0,1 1 0 0 0,-1 0 0 0 0,0 0 0 0 0,6 7 0 0 0,-7-4 11 0 0,-6-9-10 0 0,0 0 0 0 0,0 0 0 0 0,0 0 0 0 0,0 0 1 0 0,0 0-1 0 0,0 0 0 0 0,0 0 0 0 0,0 0 0 0 0,0 0 0 0 0,0 0 0 0 0,0 0 1 0 0,0 0-1 0 0,0 1 0 0 0,0-1 0 0 0,0 0 0 0 0,0 0 0 0 0,0 0 0 0 0,0 0 0 0 0,0 0 1 0 0,0 0-1 0 0,0 0 0 0 0,0 0 0 0 0,0 0 0 0 0,0 0 0 0 0,0 0 0 0 0,0 1 1 0 0,0-1-1 0 0,0 0 0 0 0,0 0 0 0 0,0 0 0 0 0,0 0 0 0 0,0 0 0 0 0,0 0 0 0 0,0 0 1 0 0,0 0-1 0 0,0 0 0 0 0,0 0 0 0 0,0 0 0 0 0,0 0 0 0 0,0 0 0 0 0,0 0 1 0 0,0 1-1 0 0,0-1 0 0 0,0 0 0 0 0,-1 0 0 0 0,1 0 0 0 0,0 0-1 0 0,-10 9 90 0 0,7-7-81 0 0,1-1-4 0 0,1-1-26 0 0,0 0-1 0 0,1 0 1 0 0,-1 1-1 0 0,0-1 1 0 0,0 0 0 0 0,0 0-1 0 0,0 0 1 0 0,0 0-1 0 0,1 0 1 0 0,-1 0-1 0 0,0 0 1 0 0,0 0-1 0 0,0 0 1 0 0,0 0-1 0 0,1-1 1 0 0,-2 1 21 0 0,-10-5-1345 0 0,12 5 1296 0 0,-1 0-1470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36:15.39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 0 7279 0 0,'0'0'332'0'0,"-2"0"-4"0"0,-15 0-106 0 0,15 0 239 0 0,2 0 151 0 0,0 0 27 0 0,0 0-21 0 0,0 0-115 0 0,0 0-50 0 0,0 0-6 0 0,0 0-23 0 0,3 1-73 0 0,28 12 353 0 0,-1-1 206 0 0,22 13-910 0 0,-31-13 419 0 0,12 10-419 0 0,-24-16 67 0 0,-1 0 1 0 0,-1 1-1 0 0,1 0 1 0 0,-1 0-1 0 0,0 1-67 0 0,-6-6 76 0 0,-1-2 16 0 0,0 0 4 0 0,0 0 0 0 0,0 2-63 0 0,-1-1-1 0 0,0 1 1 0 0,0 0 0 0 0,0-1-1 0 0,1 1 1 0 0,-2-1-1 0 0,1 1 1 0 0,0-1-1 0 0,0 1 1 0 0,0-1 0 0 0,-1 0-1 0 0,1 0 1 0 0,-1 1-1 0 0,1-1-32 0 0,-4 2 59 0 0,1 0 1 0 0,-1 0-1 0 0,1-1 0 0 0,-1 0 0 0 0,0 0 0 0 0,0 0 1 0 0,0 0-1 0 0,0-1 0 0 0,-1 1 0 0 0,1-1 0 0 0,-2 0-59 0 0,-6 0 74 0 0,-1 0-1 0 0,1-1 0 0 0,0 0 0 0 0,-1-2-73 0 0,-42-1 101 0 0,19 0-11 0 0,-1 0 0 0 0,1-3 0 0 0,-18-5-90 0 0,53 11 27 0 0,5 0-81 0 0,12-2 4 0 0,0 1 0 0 0,0 0 0 0 0,1 1 0 0 0,-1 1 0 0 0,0 0 0 0 0,13 3 50 0 0,-14 0-48 0 0,-13-4 49 0 0,-1 0 0 0 0,1 1-1 0 0,0-1 1 0 0,0 0 0 0 0,-1 0 0 0 0,1 1-1 0 0,0-1 1 0 0,-1 0 0 0 0,1 1-1 0 0,0-1 1 0 0,-1 1 0 0 0,1-1 0 0 0,-1 1-1 0 0,0-1 6 0 0,0 1 1 0 0,0 0 0 0 0,0-1 0 0 0,0 1 0 0 0,0-1 0 0 0,0 1-1 0 0,0-1 1 0 0,-1 1 0 0 0,1-1 0 0 0,0 1 0 0 0,0-1-1 0 0,-1 1 1 0 0,1-1 0 0 0,0 1 0 0 0,0-1 0 0 0,-1 1 0 0 0,1-1-1 0 0,-1 1 1 0 0,1-1 0 0 0,0 0 0 0 0,-1 1 0 0 0,1-1 0 0 0,-1 0-1 0 0,1 1 1 0 0,-1-1 0 0 0,0 0-7 0 0,-14 10 153 0 0,-8 1-63 0 0,0-1-1 0 0,0-2 0 0 0,-1 0 1 0 0,0-1-1 0 0,0-1 0 0 0,-11 0-89 0 0,16 0-70 0 0,17-6-305 0 0,2 0-160 0 0,0 0-37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08.011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38 20 919 0 0,'0'0'246'0'0,"0"0"694"0"0,0 0 305 0 0,0 0 60 0 0,0 0-114 0 0,0 0-510 0 0,0 0-222 0 0,0 0-47 0 0,0 0-19 0 0,0 0-33 0 0,0 0-9 0 0,0 0-6 0 0,0 0-7 0 0,0 0-29 0 0,0 0-12 0 0,0 0-1 0 0,0 0 2 0 0,0 0 4 0 0,0 0 2 0 0,0 0 0 0 0,-1 2 14 0 0,0 0 508 0 0,0-1 0 0 0,0 1 0 0 0,1 0 0 0 0,-1 0 0 0 0,1 0 1 0 0,-1 2-827 0 0,1-2 72 0 0,0 0 0 0 0,0 0 0 0 0,0-1 1 0 0,0 1-1 0 0,0 0 0 0 0,1 0 0 0 0,-1 0 1 0 0,0 0-1 0 0,1 0 0 0 0,0-1 0 0 0,-1 1 1 0 0,1 0-1 0 0,0 0 0 0 0,0-1 0 0 0,0 1 1 0 0,0-1-1 0 0,1 2-72 0 0,-1-2 81 0 0,1 1-1 0 0,2 1-27 0 0,0 0 0 0 0,1-1-1 0 0,0 1 1 0 0,-1-1 0 0 0,1 0-1 0 0,0 0 1 0 0,0 0 0 0 0,0-1-1 0 0,5 2-52 0 0,4-1 93 0 0,-1-1 0 0 0,1 0-1 0 0,7 0-92 0 0,66 0 528 0 0,-34-4-271 0 0,-34 1-124 0 0,1 1 0 0 0,15 2-133 0 0,5-2 113 0 0,-30 1-72 0 0,0 0 1 0 0,0 0 0 0 0,1 0 0 0 0,-1 2 0 0 0,0-1-1 0 0,0 1 1 0 0,2 1-42 0 0,-1 0 38 0 0,1-1-1 0 0,9 0-37 0 0,-8-1 48 0 0,5 1 83 0 0,35 4 71 0 0,-7-1-12 0 0,-34-3-176 0 0,-10-2-26 0 0,15-2 138 0 0,-6 1-116 0 0,-8 1-8 0 0,10-2-8 0 0,2-1 85 0 0,-11 3-36 0 0,7 0-33 0 0,1 0 1 0 0,0 1 32 0 0,-2 0-33 0 0,1-1 1 0 0,1 2 42 0 0,-2-1 17 0 0,-6-1 20 0 0,7 1-10 0 0,0 2-53 0 0,-2 2 26 0 0,-5-3 11 0 0,3 1 2 0 0,-5-2 4 0 0,-2-1 3 0 0,0 0 6 0 0,0 0 0 0 0,0 0-7 0 0,0 0-7 0 0,-4 1-1 0 0,4-1-56 0 0,-1 1 0 0 0,0-1-1 0 0,0 1 1 0 0,0-1 0 0 0,0 1 0 0 0,0-1-1 0 0,0 0 1 0 0,0 1 0 0 0,0-1 0 0 0,0 0-1 0 0,0 0-7 0 0,0 1 9 0 0,0-1 0 0 0,0 0 0 0 0,0 0-1 0 0,0 1 1 0 0,-1-1 0 0 0,1 0-1 0 0,0 0 1 0 0,0 0 0 0 0,0 0-1 0 0,0-1-8 0 0,-18 1 55 0 0,1-1 78 0 0,-11-2-133 0 0,10 1 48 0 0,16 2-39 0 0,1-1-1 0 0,-1 1 1 0 0,0 0 0 0 0,0-1-1 0 0,0 0 1 0 0,0 0 0 0 0,-1 0-9 0 0,-3-2 3 0 0,-15-2-3 0 0,2-1 0 0 0,1 2 0 0 0,-1 0 0 0 0,-1 1 0 0 0,-34-4 53 0 0,40 5-47 0 0,0 0 0 0 0,-4-3-6 0 0,8 2 0 0 0,-1 1 0 0 0,1 0-1 0 0,-1 1 1 0 0,-1 0 0 0 0,5 1 0 0 0,0-1 0 0 0,1-1 0 0 0,-1 1 0 0 0,1-1 0 0 0,-6-2 0 0 0,-17-4 0 0 0,12 3 0 0 0,1 0 0 0 0,-1-1 0 0 0,1 0 0 0 0,-1 1 0 0 0,0 1 0 0 0,4 1 0 0 0,-1-1 0 0 0,0 2 0 0 0,0 0 0 0 0,-14 0 0 0 0,8 2 0 0 0,7-1 0 0 0,1 1 0 0 0,-1 1 0 0 0,-2 1 0 0 0,-53 9 0 0 0,59-10 0 0 0,9 0 0 0 0,-1 2 0 0 0,-18 4 0 0 0,12-5-11 0 0,7-2-43 0 0,2 2-5 0 0,11 8 46 0 0,-8-8 15 0 0,-1-1-3 0 0,6 3 1 0 0,0 0 0 0 0,0-1 0 0 0,1 0 0 0 0,-1-1 0 0 0,10 2 0 0 0,12 0 0 0 0,7-2 0 0 0,-27-1 0 0 0,82 3 0 0 0,-41-3 0 0 0,-22-1 0 0 0,15 3 0 0 0,-5 0 0 0 0,24-3 0 0 0,-52 0 0 0 0,6 1 0 0 0,5-1 0 0 0,0-1 0 0 0,15-2 0 0 0,-18 1 0 0 0,-12 2 0 0 0,1-1 0 0 0,0 0 0 0 0,4-1 0 0 0,-3 1 0 0 0,1 0 0 0 0,0 1 0 0 0,0-1 0 0 0,0 1 0 0 0,0 2 0 0 0,-1 0 11 0 0,-9-1 42 0 0,-1-1 11 0 0,0 0 0 0 0,-1 1-11 0 0,-2 1-48 0 0,-1 0-1 0 0,1 0 0 0 0,0 0 1 0 0,-1-1-1 0 0,-3 2-4 0 0,-6 0 53 0 0,9-4-54 0 0,1 1 2 0 0,-136 5 167 0 0,132-5-155 0 0,-31 1 10 0 0,-1-1 0 0 0,-29-4-23 0 0,46 1 6 0 0,0-1 0 0 0,0 0-1 0 0,0-2 1 0 0,1-1 0 0 0,-10-4-6 0 0,-37-15 0 0 0,52 20 0 0 0,8 4 0 0 0,1-1 0 0 0,-7-4 0 0 0,8 4 0 0 0,0 0 0 0 0,1 1 0 0 0,-5-2 0 0 0,-30-6 0 0 0,32 8 0 0 0,0-1 0 0 0,1 0 0 0 0,-1 2 0 0 0,2-1-11 0 0,15 9-95 0 0,-1-3 103 0 0,1 1 1 0 0,1-1-1 0 0,-1-1 0 0 0,0 0 1 0 0,4 0 2 0 0,49 10 2 0 0,-40-9-2 0 0,66 10 0 0 0,-57-9 0 0 0,18 0 0 0 0,15 2 0 0 0,-35-4 0 0 0,23 0 0 0 0,-28-2 0 0 0,132 9 0 0 0,-121-3 0 0 0,-12-3 0 0 0,-14-3 0 0 0,21 1 0 0 0,-17-2 11 0 0,-2 2 31 0 0,-2-1-20 0 0,-7 0 31 0 0,-2-1 11 0 0,0 0 0 0 0,-6 6-4 0 0,4-5-56 0 0,-2 2 6 0 0,-1 1 0 0 0,0-1 0 0 0,0 1 0 0 0,0-2 0 0 0,-1 1 0 0 0,1 0 0 0 0,-1-1 0 0 0,0 0 0 0 0,1-1 0 0 0,-1 1 1 0 0,-4 0-11 0 0,-9 0 49 0 0,0 0 1 0 0,-19-1-50 0 0,1-1 46 0 0,-76 1 26 0 0,61-1-72 0 0,13-2 0 0 0,-1-2 0 0 0,-6-2 0 0 0,23 3 0 0 0,13 1 0 0 0,1 0 0 0 0,0-1 0 0 0,-1 0 0 0 0,-3-2 0 0 0,-17-6 0 0 0,18 7 0 0 0,0-1 0 0 0,1 0 0 0 0,0-1 0 0 0,-7-4 0 0 0,-21-11 0 0 0,28 16 0 0 0,-38-16 0 0 0,44 19 0 0 0,-21-7 0 0 0,18 6-11 0 0,7 3-42 0 0,1 0 49 0 0,1 1-1 0 0,-1-1 0 0 0,1 0 1 0 0,0 1-1 0 0,-1-1 0 0 0,1 1 1 0 0,0-1-1 0 0,-1 0 0 0 0,1 0 1 0 0,0 1-1 0 0,-1-1 1 0 0,1 0-1 0 0,0 0 5 0 0,1 1-4 0 0,12 4-7 0 0,0-1 1 0 0,0 0-1 0 0,0-1 0 0 0,1-1 1 0 0,11 1 10 0 0,18 2-12 0 0,6 0 13 0 0,7 0-1 0 0,38 9 0 0 0,-38-5 0 0 0,40 0 0 0 0,-66-7 0 0 0,1 1 0 0 0,0 1 0 0 0,15 5 0 0 0,-33-5 0 0 0,-2-1 0 0 0,0 0 0 0 0,0-1 0 0 0,0-1 0 0 0,0 0 0 0 0,0 0 0 0 0,3-1 0 0 0,-4 0 0 0 0,2 0 11 0 0,-4 0 42 0 0,-7 0 11 0 0,-2 0 0 0 0,0 0 0 0 0,-2 0-11 0 0,-24 5-42 0 0,-9 1 0 0 0,-167 20 170 0 0,165-25-133 0 0,-29-1-48 0 0,14-1 16 0 0,16 0-16 0 0,0-2 0 0 0,-33-7 0 0 0,53 7 0 0 0,1-2 0 0 0,0 0 0 0 0,1 0 0 0 0,-8-5 0 0 0,9 5 0 0 0,-22-8 0 0 0,22 9 0 0 0,0-1 0 0 0,-5-3 0 0 0,-24-11 0 0 0,27 12 0 0 0,9 3-21 0 0,9 5-16 0 0,4 2 23 0 0,31 12-34 0 0,1-1 0 0 0,0-2 0 0 0,14 2 48 0 0,10-3-46 0 0,36 0 46 0 0,-10 0-18 0 0,-64-9 18 0 0,11 0 0 0 0,-17-2 0 0 0,-1 1 0 0 0,0 1 0 0 0,16 4 0 0 0,-11-1 39 0 0,22 2-39 0 0,11 1 38 0 0,-52-8 16 0 0,5 4-41 0 0,0 0-2 0 0,-7-3 21 0 0,-2-1-82 0 0,0 0-144 0 0,0 0-416 0 0,0 0-176 0 0,0 0-41 0 0,1 2-99 0 0,1 5-398 0 0,-1-5-174 0 0,-1-2-35 0 0,0 0-10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5.3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0 489 919 0 0,'0'0'122'0'0,"0"0"174"0"0,0 0 78 0 0,0 0 12 0 0,0 0 7 0 0,0 0 12 0 0,0 0 3 0 0,3-1 0 0 0,2 0-187 0 0,1-1 0 0 0,-1 0 0 0 0,0 0 0 0 0,0-1 0 0 0,0 1-1 0 0,0-1 1 0 0,-1 0 0 0 0,1 0 0 0 0,0-1-221 0 0,13-10 1244 0 0,9-10-1244 0 0,-26 23 15 0 0,29-28 622 0 0,18-15 143 0 0,-24 23-390 0 0,1 1 0 0 0,1 2 0 0 0,1 0 0 0 0,5-1-390 0 0,-4 5 644 0 0,14-4-644 0 0,-15 6 548 0 0,24-13-548 0 0,-23 11 234 0 0,2 1 0 0 0,0 0 1 0 0,11-1-235 0 0,15-7 259 0 0,-20 9-69 0 0,13-3-190 0 0,5-1 114 0 0,7-3 210 0 0,39-7-324 0 0,-67 19 95 0 0,1 1 0 0 0,0 2 0 0 0,33-1-95 0 0,-41 5 85 0 0,1 1-1 0 0,0 0 1 0 0,11 4-85 0 0,78 15 329 0 0,-56-8-123 0 0,-30-7-89 0 0,-1 2 0 0 0,0 1 0 0 0,-1 1 0 0 0,0 1 0 0 0,-1 1 0 0 0,-1 1 0 0 0,0 1 0 0 0,12 9-117 0 0,34 19 291 0 0,18 12-54 0 0,-53-26-118 0 0,-19-13-27 0 0,5 2-92 0 0,11 7 80 0 0,-2 1 0 0 0,13 14-80 0 0,-31-26 5 0 0,33 32 187 0 0,-2 2 0 0 0,4 8-192 0 0,16 18 152 0 0,-11-10-21 0 0,10 9-6 0 0,44 46-37 0 0,-61-65-50 0 0,2 6 31 0 0,-3 3 0 0 0,3 9-69 0 0,31 37 67 0 0,-3-5 16 0 0,-24-28 66 0 0,7 10 88 0 0,58 103 105 0 0,-51-78-260 0 0,-14-27-56 0 0,35 49 12 0 0,-60-92-22 0 0,-1 2 0 0 0,-3 1 0 0 0,-2 0 0 0 0,9 28-16 0 0,-3 4 22 0 0,53 134 84 0 0,-68-175-61 0 0,-3 1 0 0 0,-1 1 0 0 0,1 14-45 0 0,3 16 65 0 0,3 9-50 0 0,24 88 125 0 0,-32-136-108 0 0,-2 0 1 0 0,-2 0-1 0 0,-1 0 0 0 0,-1 24-32 0 0,-5 14 253 0 0,-10 48-253 0 0,8-81 34 0 0,-6 25 89 0 0,10-51-121 0 0,-28 116 134 0 0,19-65-82 0 0,7-35-41 0 0,3-16-5 0 0,-6 63 43 0 0,5-58-49 0 0,-1 82 62 0 0,1-88-62 0 0,4 17 50 0 0,3 17-33 0 0,-1-18 47 0 0,-1 13-66 0 0,-2 29 398 0 0,-5 12-398 0 0,2-49 93 0 0,-3 34 205 0 0,0 24 86 0 0,2 70 123 0 0,1-135-454 0 0,1-15-37 0 0,2 2 28 0 0,0 3-21 0 0,-2-8-22 0 0,0 0 0 0 0,0 0 0 0 0,0 0 1 0 0,0 0-1 0 0,0 1 0 0 0,0-1 0 0 0,0 0 0 0 0,0 0 1 0 0,0 0-1 0 0,1 0 0 0 0,-1 0 0 0 0,0 0 0 0 0,0 1 0 0 0,0-1 1 0 0,0 0-1 0 0,0 0 0 0 0,0 0 0 0 0,0 0 0 0 0,0 0 1 0 0,1 0-1 0 0,-1 0 0 0 0,0 0 0 0 0,0 0 0 0 0,0 1 0 0 0,0-1 1 0 0,0 0-1 0 0,1 0-1 0 0,7 4-139 0 0,-4-4-418 0 0,6-1-152 0 0,-6 0-1181 0 0,5-5-4626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40:10.37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622 130 5783 0 0,'0'0'266'0'0,"0"0"-5"0"0,0 0-118 0 0,0 0 117 0 0,0 0 76 0 0,0 0 14 0 0,0 0 18 0 0,0 0 67 0 0,0 0 28 0 0,0 0 7 0 0,0 0-11 0 0,0 0-55 0 0,0 0-20 0 0,0 0-7 0 0,0 0-7 0 0,0 0-29 0 0,0 0-12 0 0,0 0-1 0 0,0 0-16 0 0,0 0-66 0 0,0 0-29 0 0,2 1-8 0 0,3 2-69 0 0,1 0-1 0 0,0 0 1 0 0,0-1 0 0 0,0 0-1 0 0,0 0 1 0 0,0-1-1 0 0,1 1 1 0 0,-1-1-1 0 0,4 0-139 0 0,52 4 831 0 0,-60-5-803 0 0,0 0 0 0 0,-1 0 1 0 0,1 0-1 0 0,0 0 0 0 0,-1 0 1 0 0,1-1-1 0 0,0 1 0 0 0,0 0-28 0 0,8-1 1911 0 0,-14-6-1687 0 0,3 5-170 0 0,-1 0-1 0 0,0 1 0 0 0,0-1 0 0 0,1 0 1 0 0,-1 1-1 0 0,0 0 0 0 0,0-1 1 0 0,0 1-1 0 0,-1 0 0 0 0,1 0 0 0 0,0 0 1 0 0,0 0-1 0 0,-1 0 0 0 0,1 1 1 0 0,0-1-1 0 0,-1 1 0 0 0,1-1 1 0 0,-1 1-1 0 0,1 0 0 0 0,-1 0-53 0 0,-7 0 112 0 0,0 1 0 0 0,0 0 0 0 0,0 0 0 0 0,-2 2-112 0 0,9-3 22 0 0,-13 3 105 0 0,12-2-94 0 0,0 0 1 0 0,0-1-1 0 0,0 0 0 0 0,0 1 1 0 0,-2-1-34 0 0,-3-1 32 0 0,5 1 163 0 0,11 2-124 0 0,7 3-71 0 0,-2-1 0 0 0,1 0 0 0 0,0-1 0 0 0,1 0 0 0 0,10 0 0 0 0,40 4 64 0 0,-57-6 11 0 0,0-1 0 0 0,0 0 0 0 0,1 0-75 0 0,-1 0 71 0 0,-6 0-63 0 0,0 0 0 0 0,-1 0 0 0 0,1 0 0 0 0,-1 0 1 0 0,1 0-1 0 0,0 0 0 0 0,-1 0 0 0 0,1-1 0 0 0,-1 1 0 0 0,1 0 0 0 0,0 0 0 0 0,-1 0 0 0 0,1-1 0 0 0,-1 1 0 0 0,1 0-8 0 0,1-1 23 0 0,-1 0 53 0 0,-1 1 16 0 0,0 0 4 0 0,0 0 0 0 0,0 0-1 0 0,0 0-6 0 0,0 0-1 0 0,0 0 0 0 0,0 0 2 0 0,0 0 4 0 0,0 0 2 0 0,0 0 0 0 0,0 0 0 0 0,0 0 2 0 0,0-1 4 0 0,-3-1-66 0 0,1 1-1 0 0,0-1 1 0 0,-1 1 0 0 0,1-1-1 0 0,-1 1 1 0 0,1 0-1 0 0,-1 0 1 0 0,1 0 0 0 0,-1 0-1 0 0,-2 0-35 0 0,-33-5 153 0 0,22 3-78 0 0,-9-1 18 0 0,0-1 1 0 0,0-1-1 0 0,-14-6-93 0 0,-36-12 35 0 0,-5-1 2 0 0,38 8-37 0 0,40 16 0 0 0,1 0 0 0 0,-1 0 0 0 0,1 1 0 0 0,-1-1 0 0 0,1 0 0 0 0,-1 1 0 0 0,0-1 0 0 0,1 1 0 0 0,-1-1 0 0 0,0 1 0 0 0,1 0 0 0 0,-2 0 0 0 0,-3-1 0 0 0,-2 0 0 0 0,-17-3 0 0 0,19 2 0 0 0,4 2 0 0 0,0-1 0 0 0,-1 1 0 0 0,1-1 0 0 0,0 1 0 0 0,0 0 0 0 0,-1 0 0 0 0,0 0 0 0 0,-21 0 0 0 0,16 1 0 0 0,-1 0 0 0 0,6 1 0 0 0,1 0 0 0 0,-7-1 0 0 0,-21 0 0 0 0,-14-4 0 0 0,33 2 0 0 0,0 0 0 0 0,1-2 0 0 0,-7-1 0 0 0,-1-1 0 0 0,-7 1 0 0 0,-16-5 0 0 0,33 7 0 0 0,1 1 0 0 0,-2-1 0 0 0,1 0 0 0 0,2 0-11 0 0,5 2-43 0 0,2 0 48 0 0,-1 0 1 0 0,1 1-1 0 0,0-1 1 0 0,0 0-1 0 0,-1 0 1 0 0,1 1 0 0 0,0-1-1 0 0,-1 0 1 0 0,1 1-1 0 0,-1-1 1 0 0,1 1-1 0 0,0-1 6 0 0,1 2-5 0 0,40 16-15 0 0,0-2-1 0 0,1-2 1 0 0,9 1 20 0 0,-25-7-3 0 0,17 2 3 0 0,1-1 0 0 0,26 1 0 0 0,50 1 0 0 0,-88-8 43 0 0,19 2 42 0 0,-44-4-67 0 0,-3 0 12 0 0,0-1 0 0 0,0 1 0 0 0,0-1 0 0 0,0 0 0 0 0,0-1-1 0 0,4 0-29 0 0,2 0 24 0 0,-1 1 43 0 0,-9 0 10 0 0,-1 0-9 0 0,0 0 2 0 0,0 0-5 0 0,0 0 0 0 0,0 0 5 0 0,-1 0-40 0 0,-1 0 8 0 0,-13-4-29 0 0,3 3 26 0 0,0 0 1 0 0,1 1-1 0 0,-1 0 0 0 0,0 1 0 0 0,-5 1-35 0 0,-28 1 39 0 0,2-6 25 0 0,1-1 1 0 0,-1-2 0 0 0,-17-5-65 0 0,-29-5-5 0 0,-94-8 5 0 0,92 13 0 0 0,84 11-11 0 0,19 0-19 0 0,0 1 0 0 0,0 1 0 0 0,-1 0 0 0 0,10 2 30 0 0,46 17-39 0 0,-1 0 17 0 0,-13-5 22 0 0,13 3 0 0 0,-20-8 0 0 0,-17-3 0 0 0,1-1 0 0 0,11 0 0 0 0,-20-5 0 0 0,-2 1 0 0 0,18-1 0 0 0,-26-2 0 0 0,0 2 0 0 0,-3 1-181 0 0,-7-3 42 0 0,-1 0 0 0 0,1 1 1 0 0,0-1-1 0 0,-1 0 0 0 0,1 0 0 0 0,-1 1 0 0 0,1-1 1 0 0,-1 1-1 0 0,1-1 0 0 0,-1 0 0 0 0,1 1 1 0 0,-1-1-1 0 0,1 1 139 0 0,0 1-405 0 0,1-1-925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9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1197 1839 0 0,'0'3'134'0'0,"4"10"-108"0"0,0 49 2504 0 0,-3-59-1694 0 0,-1-1-280 0 0,0 8-127 0 0,0-7-21 0 0,0-3-13 0 0,0 0-30 0 0,0 0-12 0 0,0 0-1 0 0,0 0-5 0 0,0 0-24 0 0,1-3-17 0 0,5-9-42 0 0,1-1 0 0 0,-2 0-1 0 0,0-1 1 0 0,-1 1-1 0 0,2-9-263 0 0,3-25 435 0 0,-2-2-435 0 0,0 5 135 0 0,19-181 149 0 0,-13-1-102 0 0,-11 190-149 0 0,2-49 21 0 0,7-102 111 0 0,-7 139-121 0 0,-3 27 28 0 0,1 1-1 0 0,1-1 1 0 0,1 1-1 0 0,4-12-71 0 0,-8 30 66 0 0,0 2 4 0 0,0 0 2 0 0,2 2 0 0 0,2 2-56 0 0,1 0-1 0 0,-1 0 0 0 0,-1 0 1 0 0,1 1-1 0 0,-1-1 0 0 0,0 1 1 0 0,3 4-16 0 0,-2 0 24 0 0,3 4-7 0 0,-1 1 1 0 0,0 0-1 0 0,0 6-17 0 0,6 14 24 0 0,15 45-24 0 0,-2-6 0 0 0,-14-45 0 0 0,2 9 0 0 0,2-2 0 0 0,19 33 0 0 0,-14-35 0 0 0,11 13 0 0 0,-5-7 0 0 0,-18-26 3 0 0,1-1-1 0 0,0 0 0 0 0,1 0 0 0 0,0-1 0 0 0,4 4-2 0 0,-10-12 43 0 0,3 2-22 0 0,-6-5-18 0 0,-1 1 0 0 0,1-1 0 0 0,0 0 0 0 0,-1 0 1 0 0,1 1-1 0 0,-1-1 0 0 0,1 0 0 0 0,0 0 0 0 0,-1 1 0 0 0,1-1 0 0 0,0 0 1 0 0,-1 0-1 0 0,1 0 0 0 0,0 0 0 0 0,-1 0 0 0 0,1 0 0 0 0,0 0 0 0 0,0 0-3 0 0,0 0 11 0 0,4-1 53 0 0,-2-1-48 0 0,-1 0 0 0 0,1 0 0 0 0,-1 0 0 0 0,1 0 0 0 0,-1-1 1 0 0,0 1-1 0 0,0-1 0 0 0,0 1 0 0 0,0-1 0 0 0,0 0 0 0 0,0 1 0 0 0,-1-1 1 0 0,0 0-1 0 0,1 0 0 0 0,-1-1-16 0 0,3-8 116 0 0,-1-1 1 0 0,0 1-1 0 0,0-6-116 0 0,0 1 79 0 0,2-22 295 0 0,0-23-374 0 0,-1 19 100 0 0,1-53 170 0 0,-4-17-270 0 0,-1 72 50 0 0,0 19-44 0 0,-1-47 64 0 0,4 1 0 0 0,6-29-70 0 0,-6 79 0 0 0,1 3 0 0 0,0 6-12 0 0,-3 7-48 0 0,2 3-12 0 0,0 2-99 0 0,1-1-1 0 0,-1 0 1 0 0,0 1-1 0 0,0 0 1 0 0,0 0-1 0 0,1 1 172 0 0,5 10-1075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79 0 8751 0 0,'2'26'708'0'0,"-1"0"0"0"0,-2-1 0 0 0,0 1 0 0 0,-4 18-708 0 0,3-32 362 0 0,-25 167 3008 0 0,20-140-2862 0 0,-11 42 312 0 0,0 2 88 0 0,15-54 106 0 0,5-31-720 0 0,3-2-154 0 0,-1 0 0 0 0,0 0-1 0 0,-1-1 1 0 0,1 1 0 0 0,-1-1-1 0 0,0 0 1 0 0,3-5-140 0 0,3-11 430 0 0,4-10-430 0 0,0-1 220 0 0,-9 22-206 0 0,17-37 186 0 0,2 1 1 0 0,8-9-201 0 0,-23 42 32 0 0,1 0 0 0 0,0 0 1 0 0,1 1-1 0 0,0 0 0 0 0,1 1 0 0 0,0 1 0 0 0,1-1 0 0 0,0 2 0 0 0,8-5-32 0 0,-11 8-373 0 0,1 1 0 0 0,0 0 0 0 0,0 1 0 0 0,0 0-1 0 0,0 1 1 0 0,1 0 0 0 0,-1 0 0 0 0,1 1 0 0 0,0 0-1 0 0,-1 1 1 0 0,1 1 0 0 0,0-1 0 0 0,0 2 0 0 0,0-1 0 0 0,0 2-1 0 0,-1-1 1 0 0,9 4 373 0 0,0 0-6384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19.9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50 50 4919 0 0,'-1'2'224'0'0,"-4"10"-12"0"0,-5 0-168 0 0,6-7 93 0 0,1 0-1 0 0,0 1 1 0 0,0 0 0 0 0,0-1-1 0 0,1 1 1 0 0,0 0-1 0 0,0 0 1 0 0,0 1-137 0 0,-1 10 613 0 0,-1 1 0 0 0,2 0-613 0 0,2-1 709 0 0,0-16-687 0 0,0-1-1 0 0,0 1 1 0 0,0 0-1 0 0,1 0 0 0 0,-1-1 1 0 0,0 1-1 0 0,1 0 1 0 0,-1-1-1 0 0,0 1 0 0 0,1-1 1 0 0,-1 1-1 0 0,1 0 1 0 0,0 0-22 0 0,0 0 45 0 0,0 0-13 0 0,0 1-1 0 0,1 0 0 0 0,-1-1 1 0 0,0 1-1 0 0,1-1 0 0 0,0 0 0 0 0,-1 1 1 0 0,1-1-1 0 0,0 0 0 0 0,0 0 1 0 0,-1 0-1 0 0,2 0-31 0 0,0 1 64 0 0,3-1 72 0 0,0-1-63 0 0,0 0-1 0 0,1 0 0 0 0,-1-1 0 0 0,0 0 1 0 0,0 0-1 0 0,1 0 0 0 0,-1-1 0 0 0,0 0 1 0 0,0-1-1 0 0,-1 1 0 0 0,3-2-72 0 0,5-4 171 0 0,-1-1 1 0 0,0-1-1 0 0,0 0 0 0 0,7-9-171 0 0,-4 5 269 0 0,0 0-1 0 0,4-1-268 0 0,-4 3 311 0 0,-1 0 0 0 0,7-9-311 0 0,2-8 360 0 0,-22 27-295 0 0,-1 2-1 0 0,1-2 0 0 0,1-5 6 0 0,-1 5 15 0 0,-2 0-12 0 0,0-7 11 0 0,1 7 4 0 0,0 2-83 0 0,-1 0 0 0 0,1 0 0 0 0,0 0 0 0 0,0 0 0 0 0,0 0 0 0 0,-1 0-1 0 0,1 0 1 0 0,0 0 0 0 0,0 0 0 0 0,0 0 0 0 0,0-1 0 0 0,-1 1 0 0 0,1 0 0 0 0,0 0 0 0 0,0 0-1 0 0,0 0 1 0 0,0 0 0 0 0,-1 0 0 0 0,1-1 0 0 0,0 1 0 0 0,0 0 0 0 0,0 0 0 0 0,0 0-1 0 0,0 0 1 0 0,0 0 0 0 0,0-1 0 0 0,-1 1-5 0 0,1 0 5 0 0,0-1 0 0 0,0 1 0 0 0,0 0 0 0 0,-1-1 0 0 0,1 1 0 0 0,0 0 0 0 0,0 0-1 0 0,-1-1 1 0 0,1 1 0 0 0,0 0 0 0 0,-1 0 0 0 0,1-1 0 0 0,0 1 0 0 0,-1 0 0 0 0,1 0 0 0 0,0 0 0 0 0,-1-1 0 0 0,1 1 0 0 0,0 0-1 0 0,-1 0 1 0 0,1 0 0 0 0,-1 0-5 0 0,-3-1 24 0 0,-1 0 0 0 0,1 0 0 0 0,-1 0 0 0 0,0 1 0 0 0,0-1 0 0 0,1 1 0 0 0,-1 0 0 0 0,-4 1-24 0 0,6 0 12 0 0,0-1-1 0 0,0 1 1 0 0,0 0-1 0 0,0 0 0 0 0,0 0 1 0 0,0 1-1 0 0,0-1 1 0 0,0 1-1 0 0,1-1 1 0 0,-1 1-1 0 0,1 0 0 0 0,-1 0 1 0 0,1 0-1 0 0,-2 2-11 0 0,-7 9 0 0 0,0 0 0 0 0,1 0 0 0 0,1 1 0 0 0,0 0 0 0 0,1 1 0 0 0,0 0 0 0 0,4-4 0 0 0,0 0 0 0 0,1 1 0 0 0,0-1 0 0 0,1 1 0 0 0,0 4 0 0 0,-1 12 0 0 0,4-17 0 0 0,1-2 0 0 0,-1-1 0 0 0,0 1 0 0 0,2 7 0 0 0,3-1 0 0 0,8 17 0 0 0,-6-17 0 0 0,2-2 0 0 0,3-1 0 0 0,1-2 0 0 0,0-4 0 0 0,21 7 0 0 0,-19-7 0 0 0,1-2 0 0 0,-10-2 0 0 0,0-1 0 0 0,0 0 0 0 0,0 0 0 0 0,0 0 0 0 0,3-1 0 0 0,4-3 0 0 0,-6 0 3 0 0,0 0 0 0 0,-1 0 0 0 0,1-1-1 0 0,-1 0 1 0 0,0 0 0 0 0,0-1 0 0 0,0 0 0 0 0,0-1-1 0 0,-1 1 1 0 0,2-4-3 0 0,25-23-576 0 0,-17 15 204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0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45 283 6911 0 0,'-3'0'528'0'0,"-14"6"-303"0"0,15-4-175 0 0,1-2-24 0 0,1 0 0 0 0,-1 0 0 0 0,1 1-1 0 0,0-1 1 0 0,-1 0 0 0 0,1 0 0 0 0,0 0 0 0 0,-1 1 0 0 0,1-1 0 0 0,0 0-1 0 0,-1 0 1 0 0,1 1 0 0 0,0-1 0 0 0,0 0 0 0 0,-1 1 0 0 0,1-1 0 0 0,0 0-1 0 0,0 1 1 0 0,0-1 0 0 0,-1 0 0 0 0,1 1 0 0 0,0-1-26 0 0,-4 8 692 0 0,2-6-587 0 0,0 1 1 0 0,1 0-1 0 0,-1 0 0 0 0,1 0 0 0 0,-1-1 0 0 0,1 2-105 0 0,1-2 119 0 0,0 0-21 0 0,0 19-1 0 0,1-16-100 0 0,1-1 5 0 0,2 15 36 0 0,0 17-38 0 0,1 1 104 0 0,0 9-22 0 0,-2 0 0 0 0,-2 1 0 0 0,-2 8-82 0 0,0 5 146 0 0,1-41-80 0 0,0-7 30 0 0,0-9 67 0 0,0-3 28 0 0,2-3 7 0 0,7-21 197 0 0,-1 0-1 0 0,2-15-394 0 0,2-5 177 0 0,0-1-114 0 0,-8 25-32 0 0,2-1-1 0 0,1 1 0 0 0,4-8-30 0 0,-11 27 0 0 0,1 0 0 0 0,-1 0 0 0 0,1 0 0 0 0,-1 0 0 0 0,1 0 0 0 0,-1 0 0 0 0,1 0 0 0 0,0 1 0 0 0,-1-1 0 0 0,1 0 0 0 0,0 0 0 0 0,0 1 0 0 0,0-1 0 0 0,0 1 0 0 0,0-1-1 0 0,0 1 0 0 0,0 0 0 0 0,-1-1 1 0 0,1 1-1 0 0,0 0 0 0 0,0 0 0 0 0,0 0 0 0 0,0 0 1 0 0,0 0-1 0 0,0 0 0 0 0,0 0 0 0 0,0 1 1 0 0,1-1 0 0 0,1 1-2 0 0,0 0 0 0 0,-1 0 0 0 0,1 0 0 0 0,0 1 0 0 0,0-1 1 0 0,-1 1-1 0 0,1 0 0 0 0,-1 0 0 0 0,1-1 0 0 0,-1 2 0 0 0,0-1 0 0 0,0 0 1 0 0,0 0-1 0 0,0 1 0 0 0,0-1 0 0 0,-1 1 0 0 0,1-1 0 0 0,0 4 2 0 0,4 5-6 0 0,-1 1-1 0 0,0 0 0 0 0,1 11 7 0 0,-4-19 0 0 0,10 43 0 0 0,-2 4 0 0 0,-3-19 0 0 0,-7-31 0 0 0,0 0 0 0 0,0 0 0 0 0,0 0 0 0 0,1 0 0 0 0,-1 0 0 0 0,0 0 0 0 0,1-1 0 0 0,-1 1 0 0 0,1 0 0 0 0,-1 0 0 0 0,1 0 0 0 0,-1 0 0 0 0,1-1 0 0 0,-1 1 0 0 0,1 0 0 0 0,1 0 0 0 0,-1-1 0 0 0,1 1 0 0 0,-1-1 0 0 0,1 0 0 0 0,-1 1 0 0 0,1-1 0 0 0,-1 0 0 0 0,1 0 0 0 0,-1 0 0 0 0,1 0 0 0 0,-1 0 0 0 0,1 0 0 0 0,-1-1 0 0 0,1 1 0 0 0,-1 0 0 0 0,1-1 0 0 0,-1 1 0 0 0,1-1 0 0 0,-1 1 0 0 0,0-1 0 0 0,2-1 0 0 0,1 0 0 0 0,1 0 0 0 0,-1-1 0 0 0,0 0 0 0 0,0 0 0 0 0,0 0 0 0 0,2-3 0 0 0,4-5 19 0 0,-1-1 0 0 0,0 0 0 0 0,-1 0 0 0 0,3-8-19 0 0,4-8 100 0 0,6-18-100 0 0,-6 5 205 0 0,2-13-205 0 0,-4 11 75 0 0,2-11 137 0 0,-3-1 0 0 0,1-21-212 0 0,-3 21 127 0 0,-6 30 23 0 0,1-19-150 0 0,-5 36 23 0 0,0 0 0 0 0,0 0 0 0 0,0 1 0 0 0,-1-1 0 0 0,0 0 0 0 0,-1 0 0 0 0,0-3-23 0 0,1 10-32 0 0,1 1 0 0 0,0-1 0 0 0,-1 0 1 0 0,1 0-1 0 0,-1 0 0 0 0,1 0 0 0 0,-1 0 1 0 0,1 1-1 0 0,-1-1 0 0 0,1 0 0 0 0,-1 0 1 0 0,0 1-1 0 0,1-1 32 0 0,-3-2-194 0 0,-6-6-581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1.4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480 203 3223 0 0,'0'-2'240'0'0,"4"-22"-117"0"0,6-42 2070 0 0,-9 60-1957 0 0,-1 0-1 0 0,0 0 1 0 0,0 1-1 0 0,0-1 1 0 0,-1-2-236 0 0,0-12 466 0 0,1 17-293 0 0,0-1 0 0 0,0 1-1 0 0,0-1 1 0 0,-1 1-1 0 0,1-1 1 0 0,-1 1-1 0 0,0 0 1 0 0,0-1 0 0 0,0 1-1 0 0,0 0 1 0 0,0 0-1 0 0,-1 0 1 0 0,0 0-1 0 0,-1-3-172 0 0,2 5 288 0 0,-1 1 6 0 0,-4-1-105 0 0,-1 1 0 0 0,1 0-1 0 0,-1 0 1 0 0,1 1 0 0 0,0 0 0 0 0,0 0 0 0 0,-1 0 0 0 0,1 1 0 0 0,0 0 0 0 0,0 0 0 0 0,-2 2-189 0 0,-1 0 155 0 0,0 1 0 0 0,0 0 0 0 0,0 0 1 0 0,1 1-1 0 0,0 0 0 0 0,-7 7-155 0 0,5-4 126 0 0,0-1-1 0 0,0 0 1 0 0,-1-1 0 0 0,-5 3-126 0 0,5-3 41 0 0,0 1 1 0 0,1 0-1 0 0,0 0 1 0 0,1 1-1 0 0,0 1 1 0 0,-3 3-42 0 0,-14 18 113 0 0,-6 14-113 0 0,18-24 31 0 0,2 0 0 0 0,0 1 0 0 0,2 0 0 0 0,-1 2-31 0 0,-31 94 67 0 0,33-89-42 0 0,0-1-20 0 0,2 1 1 0 0,1-1-1 0 0,2 1 0 0 0,0 4-5 0 0,1 12 22 0 0,2-1-1 0 0,2 18-21 0 0,1-34 8 0 0,2 0 0 0 0,0 0 0 0 0,2-1 0 0 0,5 15-8 0 0,-5-23 6 0 0,1 1-1 0 0,1-1 0 0 0,1-1 1 0 0,0 1-1 0 0,2-1 0 0 0,5 7-5 0 0,-11-19 0 0 0,1 0 0 0 0,-1-1 0 0 0,1 0 0 0 0,0 0 0 0 0,0 0 0 0 0,0-1 0 0 0,0 1 0 0 0,1-2 0 0 0,0 1 0 0 0,0-1 0 0 0,0 0 0 0 0,0 0 0 0 0,0-1 0 0 0,1 0 0 0 0,-1 0 0 0 0,1-1 0 0 0,-1 0 0 0 0,6 0 0 0 0,-7-1 8 0 0,0-1-1 0 0,0 0 1 0 0,-1 0-1 0 0,1 0 0 0 0,0-1 1 0 0,0 0-1 0 0,0 0-7 0 0,40-19 75 0 0,-43 19-71 0 0,9-4 9 0 0,-1-1-1 0 0,0-1 1 0 0,0 0-1 0 0,-1 0 1 0 0,0-1-1 0 0,-1 0 1 0 0,0-1 0 0 0,0 0-1 0 0,-1 0 1 0 0,5-9-13 0 0,11-20 31 0 0,-3 0 1 0 0,10-23-32 0 0,-14 26 24 0 0,3-4-15 0 0,10-22 54 0 0,4-17-63 0 0,19-49 0 0 0,-5 15 0 0 0,-43 98 1 0 0,41-107 33 0 0,-38 93-24 0 0,0 0-1 0 0,-1-1 1 0 0,-1-9-10 0 0,-5 33 10 0 0,-1-1 0 0 0,0 0 0 0 0,0 1 0 0 0,0-1 0 0 0,-1 1 0 0 0,0-1-1 0 0,0 1 1 0 0,-1-2-10 0 0,2 5 7 0 0,-1 0 0 0 0,-1 0 0 0 0,1 0 0 0 0,0 1 0 0 0,-1-1 0 0 0,1 0-1 0 0,-1 0 1 0 0,0 1 0 0 0,0-1 0 0 0,0 1 0 0 0,0 0 0 0 0,0-1 0 0 0,-1 1 0 0 0,1 0 0 0 0,0 0-1 0 0,-1 1 1 0 0,-1-2-7 0 0,-1 1 36 0 0,0-1 0 0 0,0 1 0 0 0,0 1 0 0 0,0-1 0 0 0,-1 1 0 0 0,1 0 0 0 0,-3 0-36 0 0,-8 0 250 0 0,-14 0-250 0 0,17 1 62 0 0,9 0-44 0 0,0 1-1 0 0,0-1 0 0 0,-1 1 1 0 0,1 0-1 0 0,0 0 0 0 0,0 0 1 0 0,0 0-1 0 0,0 1 1 0 0,0-1-1 0 0,1 1 0 0 0,-1 0-17 0 0,-6 5-22 0 0,0-1-1 0 0,1 2 1 0 0,-2 1 22 0 0,-9 7-86 0 0,13-10-304 0 0,-1 0 1 0 0,1 1 0 0 0,1 0-1 0 0,-1 1 1 0 0,-3 6 389 0 0,-5 8-5067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1.78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10191 0 0,'0'0'464'0'0,"0"0"-8"0"0,1 3-290 0 0,3 11-148 0 0,-3-12-12 0 0,1 1 0 0 0,0 0-1 0 0,-1-1 1 0 0,1 1 0 0 0,0-1 0 0 0,0 1-1 0 0,1-1 1 0 0,-1 0 0 0 0,0 0-1 0 0,1 0 1 0 0,-1 0 0 0 0,1-1 0 0 0,0 1-1 0 0,-1 0 1 0 0,1-1 0 0 0,2 1-6 0 0,8 3 52 0 0,0-1 0 0 0,0-1 0 0 0,5 1-52 0 0,-7-1 24 0 0,43 7 315 0 0,-36-8-155 0 0,0 2-1 0 0,0 0 0 0 0,0 1 1 0 0,-1 1-1 0 0,4 2-183 0 0,66 34 448 0 0,-66-31-362 0 0,-2 1-1 0 0,1 1 0 0 0,2 4-85 0 0,-8-6 71 0 0,0 1 0 0 0,-1 1-1 0 0,5 7-70 0 0,-11-11 24 0 0,0 0 1 0 0,0 1-1 0 0,-1-1 0 0 0,-1 1 0 0 0,0 0 1 0 0,1 3-25 0 0,14 42-615 0 0,-14-39 224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2.1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 0 14367 0 0,'0'0'662'0'0,"-1"3"-18"0"0,-2 4-623 0 0,1 0 0 0 0,0 0 0 0 0,0 0 0 0 0,1 1 1 0 0,0-1-1 0 0,0 1 0 0 0,1-1 0 0 0,-1 1 1 0 0,2-1-1 0 0,-1 1 0 0 0,1-1 0 0 0,0 2-21 0 0,7 32-30 0 0,1 0 0 0 0,6 11 30 0 0,30 79 175 0 0,-43-124-162 0 0,7 19 68 0 0,-1-3-4 0 0,0-1 0 0 0,4 4-77 0 0,35 80 187 0 0,-41-89-997 0 0,-1-1 0 0 0,2 16 810 0 0,-3-12-5354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3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1325 2303 0 0,'0'0'102'0'0,"0"3"-1"0"0,0 21-31 0 0,1-21 32 0 0,0 0 101 0 0,-1-1-1 0 0,1 0 1 0 0,-1 0-1 0 0,1 0 1 0 0,0 0-1 0 0,0-1 1 0 0,0 1-1 0 0,0 0 1 0 0,0 0-1 0 0,1 0 1 0 0,-1-1-1 0 0,1 2-202 0 0,0 0 485 0 0,0-1 528 0 0,0 0-374 0 0,5 7 237 0 0,1-1 1 0 0,4 4-877 0 0,-10-10 401 0 0,1-2-1 0 0,0 1-293 0 0,-1-1-1 0 0,1 1 0 0 0,0-1 0 0 0,0 0 1 0 0,-1 0-1 0 0,1 0 0 0 0,0-1 1 0 0,0 1-1 0 0,-1-1 0 0 0,1 1 0 0 0,0-1 1 0 0,-1 0-1 0 0,1 0 0 0 0,0 0-106 0 0,0-1 83 0 0,0-1 0 0 0,0 1-1 0 0,0-1 1 0 0,0 1-1 0 0,0-1 1 0 0,-1 0 0 0 0,1 0-1 0 0,-1 0 1 0 0,0 0-1 0 0,1-1 1 0 0,-2 1-1 0 0,2-3-82 0 0,4-10 262 0 0,-1 1 0 0 0,2-8-262 0 0,-2 6 139 0 0,6-24 445 0 0,6-31-584 0 0,-6 21 168 0 0,33-172 359 0 0,-21 93-236 0 0,7-79 125 0 0,-28 166-352 0 0,-1 0-1 0 0,-3-10-63 0 0,0 0 184 0 0,2 44 12 0 0,0 12 162 0 0,3 15-77 0 0,-3-17-329 0 0,14 96 65 0 0,-2 35-17 0 0,-4-33-19 0 0,9 27 19 0 0,-2-47-194 0 0,2-1-1 0 0,5 0 0 0 0,11 22 195 0 0,-26-79-130 0 0,8 12 130 0 0,-13-27-10 0 0,1 0 0 0 0,-1 0 0 0 0,1-1 0 0 0,1 1 0 0 0,-1-1 0 0 0,1 0 0 0 0,2 2 10 0 0,6 2 0 0 0,-11-8 5 0 0,0 0-1 0 0,1-1 0 0 0,-1 1 0 0 0,0-1 1 0 0,1 1-1 0 0,-1-1 0 0 0,0 0 0 0 0,1 0 1 0 0,-1 0-1 0 0,1 0 0 0 0,-1 0 0 0 0,0-1 1 0 0,1 1-1 0 0,-1-1 0 0 0,0 1 0 0 0,1-1 1 0 0,-1 0-1 0 0,0 0 0 0 0,0 0 0 0 0,0 0 1 0 0,0 0-1 0 0,0 0 0 0 0,0-1 0 0 0,1 0-4 0 0,3-3 25 0 0,0 0-1 0 0,0-1 0 0 0,0 0 1 0 0,-1 0-1 0 0,0 0 0 0 0,3-6-24 0 0,5-8 65 0 0,-1 0 0 0 0,-1-1 0 0 0,-1 0 0 0 0,-1-1 0 0 0,-1 0 0 0 0,-1-1 1 0 0,0 0-1 0 0,-2 0 0 0 0,0-9-65 0 0,6-70 432 0 0,-3-39-432 0 0,-4 52 176 0 0,8-73 134 0 0,-5 104-30 0 0,12-44-280 0 0,21-48 155 0 0,-30 120-151 0 0,2 0 1 0 0,1 0-1 0 0,13-21-4 0 0,-16 34-92 0 0,1 0 0 0 0,3-4 92 0 0,-13 20-226 0 0,1 0-1 0 0,-1 0 1 0 0,0 0-1 0 0,1 0 1 0 0,-1 0-1 0 0,0 0 1 0 0,1 0-1 0 0,-1 0 1 0 0,1 1-1 0 0,-1-1 1 0 0,1 1-1 0 0,-1-1 1 0 0,1 1-1 0 0,0 0 1 0 0,-1-1-1 0 0,2 1 227 0 0,0 0-437 0 0,12-2-4502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3.9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58 367 9215 0 0,'-6'5'301'0'0,"-1"0"-69"0"0,0 2 0 0 0,0-1 1 0 0,-1 2-233 0 0,6-6 23 0 0,0 1 1 0 0,0-1 0 0 0,0 1-1 0 0,0 0 1 0 0,0 0 0 0 0,0-1 0 0 0,1 1-1 0 0,-1 0 1 0 0,1 1 0 0 0,0-1-1 0 0,0 0 1 0 0,0 0 0 0 0,1 0-1 0 0,-1 1 1 0 0,1-1 0 0 0,-1 0 0 0 0,1 0-1 0 0,0 1 1 0 0,0-1 0 0 0,1 0-1 0 0,-1 1 1 0 0,1 2-24 0 0,0-4 17 0 0,0 1 1 0 0,0 0-1 0 0,1-1 0 0 0,-1 1 0 0 0,0-1 1 0 0,1 1-1 0 0,0-1 0 0 0,0 0 0 0 0,-1 0 1 0 0,1 0-1 0 0,0 0 0 0 0,1 0 0 0 0,-1 0 1 0 0,0-1-1 0 0,0 1 0 0 0,1-1 0 0 0,-1 1 1 0 0,1-1-1 0 0,0 0 0 0 0,-1 0 0 0 0,2 0-17 0 0,7 3 77 0 0,-1-1 1 0 0,1 0-1 0 0,0-1 0 0 0,10 1-77 0 0,-11-3 19 0 0,0 1 1 0 0,0-1 0 0 0,0-1 0 0 0,-1 0 0 0 0,1 0-1 0 0,0-1 1 0 0,-1 0 0 0 0,1-1 0 0 0,-1 0-1 0 0,7-4-19 0 0,12-6 104 0 0,-1-1-1 0 0,20-15-103 0 0,-28 17 41 0 0,3-1 40 0 0,-1-2 0 0 0,0-1 0 0 0,-1 0 0 0 0,-1-2-1 0 0,-1 0 1 0 0,11-14-81 0 0,-7 4 145 0 0,-2 0-1 0 0,-1-2 0 0 0,-1 0 0 0 0,-2-1 1 0 0,1-4-145 0 0,-14 28 43 0 0,0 0 1 0 0,-1-1-1 0 0,0 1 1 0 0,0 0-1 0 0,-1-1 1 0 0,1 1-44 0 0,-2 3 35 0 0,0 1 1 0 0,0-1 0 0 0,0 1-1 0 0,0-1 1 0 0,0 1 0 0 0,0-1-1 0 0,-1 1 1 0 0,0 0-1 0 0,0-1 1 0 0,0 1 0 0 0,0 0-1 0 0,0-1 1 0 0,-1 1 0 0 0,0 0-36 0 0,1 1 46 0 0,-1 0 1 0 0,0 0-1 0 0,0 0 1 0 0,0 0-1 0 0,0 0 1 0 0,0 1-1 0 0,0-1 0 0 0,0 1 1 0 0,0-1-1 0 0,-1 1 1 0 0,1 0-1 0 0,0 0 1 0 0,-1 0-1 0 0,1 0 1 0 0,-2 0-47 0 0,-2 0 91 0 0,0 0 1 0 0,1 0 0 0 0,-1 0-1 0 0,0 1 1 0 0,0 0-1 0 0,-3 0-91 0 0,-8 1 146 0 0,1 1-1 0 0,-1 1 0 0 0,1 1 0 0 0,0 0 0 0 0,0 1 1 0 0,-12 5-146 0 0,16-4 30 0 0,0 0 1 0 0,0 1 0 0 0,0 0 0 0 0,1 1-1 0 0,0 0 1 0 0,1 0 0 0 0,-1 2 0 0 0,-4 5-31 0 0,1 0 2 0 0,1 2 0 0 0,0 0 0 0 0,1 1 0 0 0,0 0 0 0 0,-6 16-2 0 0,9-16 0 0 0,1 0 0 0 0,0 1 0 0 0,2 0 0 0 0,0 1 0 0 0,1-1 0 0 0,1 1 0 0 0,0 3 0 0 0,3-8-4 0 0,0-1-1 0 0,1 1 1 0 0,0 0-1 0 0,1 0 0 0 0,1 0 1 0 0,0 0-1 0 0,3 7 5 0 0,-2-10-3 0 0,1 0-1 0 0,0-1 1 0 0,1 0-1 0 0,0 0 0 0 0,1 0 1 0 0,0 0-1 0 0,1-1 1 0 0,0 0-1 0 0,5 4 4 0 0,1 2-152 0 0,1-1-1 0 0,1-1 0 0 0,1 0 1 0 0,0-1-1 0 0,4 1 153 0 0,-10-7-115 0 0,0-1 1 0 0,1 0-1 0 0,-1-1 1 0 0,1 0-1 0 0,0-1 0 0 0,1-1 1 0 0,-1 1-1 0 0,1-2 1 0 0,9 2 114 0 0,9-2-542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4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138 269 12239 0 0,'-2'0'562'0'0,"-2"0"-442"0"0,-3-1 92 0 0,-1 0 1 0 0,1 0 0 0 0,-7 1-213 0 0,1 3 0 0 0,9-2 9 0 0,0 1 0 0 0,0 0 0 0 0,0 1 0 0 0,1-1 0 0 0,-1 0 0 0 0,1 1 0 0 0,0 0 0 0 0,0 0 0 0 0,0 0 0 0 0,0 0 0 0 0,0 1 0 0 0,1-1 0 0 0,-1 1-1 0 0,1-1 1 0 0,0 1 0 0 0,0 0 0 0 0,0 0-9 0 0,-2 5 26 0 0,0 1-1 0 0,1-1 0 0 0,0 1 1 0 0,1 0-1 0 0,0 0 0 0 0,-1 8-25 0 0,-5 95 100 0 0,8-88-66 0 0,1 0-1 0 0,1 0 0 0 0,3 12-33 0 0,-4-33 0 0 0,3 23 0 0 0,2 1 0 0 0,9 22 0 0 0,-12-42 0 0 0,0 0 0 0 0,0 0 0 0 0,1-1 0 0 0,0 0 0 0 0,1 1 0 0 0,-1-2 0 0 0,1 1 0 0 0,1 0 0 0 0,-1-1 0 0 0,1 0 0 0 0,6 5 0 0 0,-11-10 5 0 0,1 0 0 0 0,-1 0 0 0 0,1 0 0 0 0,0 0 0 0 0,-1 0 0 0 0,1 0-1 0 0,0 0 1 0 0,-1 0 0 0 0,1-1 0 0 0,0 1 0 0 0,0-1 0 0 0,0 1 0 0 0,0-1 0 0 0,0 0-1 0 0,0 0 1 0 0,-1 0 0 0 0,1 0 0 0 0,0 0 0 0 0,0 0 0 0 0,0 0 0 0 0,0-1 0 0 0,0 1-1 0 0,0-1 1 0 0,0 1 0 0 0,-1-1 0 0 0,1 0 0 0 0,0 1 0 0 0,-1-1 0 0 0,1 0 0 0 0,0 0-1 0 0,-1 0 1 0 0,1-1 0 0 0,-1 1 0 0 0,1 0 0 0 0,-1-1 0 0 0,0 1 0 0 0,0-1 0 0 0,1 0-5 0 0,19-24 255 0 0,-2-2 1 0 0,-1 0-1 0 0,-1-1 0 0 0,-1 0 1 0 0,8-26-256 0 0,-21 47 34 0 0,1 0 1 0 0,0 1-1 0 0,0 0 1 0 0,0 0-1 0 0,5-6-34 0 0,-5 10 53 0 0,2 1-21 0 0,-3 1-26 0 0,1-1-1 0 0,-1 1 1 0 0,1 0-1 0 0,-1 0 0 0 0,1 1 1 0 0,1-1-6 0 0,-3 1 1 0 0,-1 0 0 0 0,1 0 0 0 0,-1 0 0 0 0,1 0 0 0 0,-1 0 0 0 0,1 1 0 0 0,-1-1 0 0 0,0 1 0 0 0,1-1 0 0 0,-1 1 0 0 0,0-1-1 0 0,1 1 1 0 0,-1 0 0 0 0,0 0 0 0 0,0-1 0 0 0,0 1 0 0 0,0 0 0 0 0,1 0 0 0 0,-1 0 0 0 0,0 1-1 0 0,22 27 185 0 0,-15-19-91 0 0,0 1-1 0 0,5 3-93 0 0,3 3 23 0 0,2-1 0 0 0,0-1 1 0 0,17 11-24 0 0,-32-23 3 0 0,0-1 0 0 0,1-1 0 0 0,-1 1 0 0 0,1 0 0 0 0,0-1 0 0 0,-1 0 0 0 0,1 0 0 0 0,0 0 0 0 0,0 0 0 0 0,0-1 0 0 0,0 1 0 0 0,-1-1 0 0 0,1 0 0 0 0,0 0 0 0 0,1 0-3 0 0,-2-1 2 0 0,1 0 0 0 0,-1 0-1 0 0,1 0 1 0 0,-1 0 0 0 0,1-1 0 0 0,-1 0 0 0 0,0 1 0 0 0,0-1-1 0 0,0 0 1 0 0,0 0 0 0 0,0-1 0 0 0,0 1 0 0 0,-1-1 0 0 0,1 1-1 0 0,-1-1 1 0 0,1 0-2 0 0,6-9 43 0 0,0-1-1 0 0,0 0 0 0 0,-1-1 1 0 0,-1 0-1 0 0,-1 0 0 0 0,4-9-42 0 0,2-15 346 0 0,9-38-346 0 0,-10 27 391 0 0,-3 0 0 0 0,-2 0-1 0 0,-2-1 1 0 0,-3 0 0 0 0,-3-38-391 0 0,1 59 101 0 0,-1-6-34 0 0,-2 1-1 0 0,-1-4-66 0 0,4 36-641 0 0,1 2-198 0 0,0 0-1025 0 0,0 0-3956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1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745 280 5063 0 0,'-2'-57'496'0'0,"0"38"-400"0"0,1 15 205 0 0,-1 0 188 0 0,-4-14 1582 0 0,0 1 0 0 0,-3-4-2071 0 0,6 12 332 0 0,1 7-237 0 0,1-1-1 0 0,-1 0 0 0 0,1 1 0 0 0,-1-1 0 0 0,0 1 0 0 0,0 0 1 0 0,0-1-1 0 0,0 1 0 0 0,0 0 0 0 0,0 0 0 0 0,-1 0 1 0 0,1 1-1 0 0,-1-1 0 0 0,1 0 0 0 0,-1 1 0 0 0,0 0 0 0 0,0 0 1 0 0,-2-1-95 0 0,1 0 105 0 0,0 1 1 0 0,0 1 0 0 0,0-1 0 0 0,0 1-1 0 0,0-1 1 0 0,0 1 0 0 0,0 0 0 0 0,-1 0-1 0 0,1 1 1 0 0,0 0 0 0 0,0-1 0 0 0,0 1 0 0 0,0 0-1 0 0,0 1-105 0 0,-7 2 184 0 0,0 2-1 0 0,0-1 1 0 0,1 1-1 0 0,-1 1 0 0 0,1 0 1 0 0,-1 2-184 0 0,-19 16 506 0 0,-6 9-506 0 0,14-13 97 0 0,-43 45 122 0 0,4 2 0 0 0,-23 36-219 0 0,53-62 56 0 0,1 2 0 0 0,3 2 1 0 0,1 0-1 0 0,3 2 0 0 0,1 0 1 0 0,3 1-1 0 0,2 2 0 0 0,-5 29-56 0 0,16-57-6 0 0,1 1 0 0 0,2 0 0 0 0,0 0 0 0 0,2 0 0 0 0,1 1 0 0 0,1 16 6 0 0,1-27-3 0 0,0-1 0 0 0,0 1 0 0 0,2 0 0 0 0,-1-1 0 0 0,2 1 0 0 0,0-1 0 0 0,0 0 0 0 0,1-1 0 0 0,1 1 0 0 0,0-1 0 0 0,1 0 0 0 0,2 1 3 0 0,-3-3-6 0 0,1-1 0 0 0,1 0 0 0 0,-1 0 0 0 0,1-1 0 0 0,1 0 0 0 0,0-1 0 0 0,0 0 0 0 0,0 0 0 0 0,1-1 0 0 0,0 0 0 0 0,0-1 0 0 0,3 1 6 0 0,7 0 0 0 0,0 0 0 0 0,1-1-1 0 0,-1-2 1 0 0,1 0 0 0 0,0-1-1 0 0,0-1 1 0 0,0-1 0 0 0,1-1 0 0 0,-6 0 1 0 0,-1-2 0 0 0,0 1 0 0 0,0-2 0 0 0,0 0 1 0 0,0-1-1 0 0,-1-1 0 0 0,0 0 0 0 0,0-1 1 0 0,0 0-1 0 0,-1-2 0 0 0,2-1-1 0 0,5-6 17 0 0,0 0-1 0 0,-2-2 1 0 0,0-1 0 0 0,4-5-17 0 0,21-28 50 0 0,0-5-50 0 0,4-10 54 0 0,-4-2-1 0 0,-2-2 0 0 0,26-65-53 0 0,-56 109 42 0 0,-1 0 0 0 0,-2-1-1 0 0,-1 1 1 0 0,-1-2 0 0 0,-1 1-1 0 0,-1-1-41 0 0,-3 5 98 0 0,0 1 0 0 0,-2-1 0 0 0,0 1 0 0 0,-2-1 0 0 0,0 1 0 0 0,-2 0 0 0 0,-4-17-98 0 0,1 15 193 0 0,-1 1-1 0 0,-1-1 0 0 0,-1 2 1 0 0,-1 0-1 0 0,-1 0 0 0 0,-7-8-192 0 0,8 15 165 0 0,0 0-1 0 0,-1 1 0 0 0,-1 1 1 0 0,-1 0-1 0 0,0 0 1 0 0,0 1-1 0 0,-1 1 1 0 0,-14-8-165 0 0,5 5 195 0 0,-1 1-1 0 0,-15-7-194 0 0,31 17-10 0 0,0 1 0 0 0,-1 0 0 0 0,1 0 0 0 0,-1 1 0 0 0,1 0 0 0 0,-1 0-1 0 0,0 1 1 0 0,0 0 0 0 0,-3 1 10 0 0,8 1-97 0 0,0-1-1 0 0,0 1 1 0 0,0 0-1 0 0,0 0 1 0 0,0 1-1 0 0,0-1 0 0 0,1 1 1 0 0,-1 0-1 0 0,-3 3 98 0 0,-1 0-1631 0 0,1 0-1 0 0,1 1 1 0 0,-1 0-1 0 0,-4 5 1632 0 0,-8 7-5668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 0 14743 0 0,'-16'2'1136'0'0,"16"-2"-1112"0"0,-1 0 1 0 0,0 0-1 0 0,0 0 0 0 0,1 0 0 0 0,-1 1 0 0 0,0-1 0 0 0,0 0 0 0 0,1 0 0 0 0,-1 1 1 0 0,0-1-1 0 0,1 0 0 0 0,-1 1 0 0 0,0-1 0 0 0,1 0 0 0 0,-1 1 0 0 0,1-1 0 0 0,-2 1-24 0 0,0 2 22 0 0,1-3-22 0 0,0 1 0 0 0,0 0 0 0 0,0-1 0 0 0,0 1 0 0 0,0 0 0 0 0,0 0 0 0 0,1 0 0 0 0,-1 0 0 0 0,0 0 0 0 0,0 2 0 0 0,0-1 0 0 0,0 0 1 0 0,0 0-1 0 0,0 0 0 0 0,0 1 0 0 0,0-1 0 0 0,1 0 0 0 0,0 1 0 0 0,-1-1 0 0 0,1 0 0 0 0,0 1 0 0 0,0-1 1 0 0,0 1-1 0 0,1 1-1 0 0,-1 1 1 0 0,1-1-1 0 0,0 0 1 0 0,0 0-1 0 0,1 0 1 0 0,-1 0-1 0 0,1 1 1 0 0,4 5 5 0 0,-1 0 0 0 0,1 0-1 0 0,1-1 1 0 0,0 0 0 0 0,3 3-5 0 0,4 5 90 0 0,1-1 0 0 0,1 0 0 0 0,1-1 0 0 0,8 6-90 0 0,23 14 46 0 0,-3-1 78 0 0,22 10-124 0 0,4-6 78 0 0,1-3-1 0 0,10 0-77 0 0,-24-8 61 0 0,12 5-3 0 0,-57-27-75 0 0,0-1 0 0 0,1 0 0 0 0,0 0 0 0 0,5-1 17 0 0,7 3-336 0 0,-22-5 52 0 0,1 0-1 0 0,0 0 1 0 0,0 0-1 0 0,0 0 1 0 0,0-1-1 0 0,0 0 1 0 0,1 0 284 0 0,-4 0-815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406 236 4607 0 0,'-7'-42'1932'0'0,"-1"1"-1"0"0,-12-32-1931 0 0,17 63 600 0 0,-1-1 0 0 0,0 1 0 0 0,-4-5-600 0 0,7 12 166 0 0,-1 1 1 0 0,1-1 0 0 0,-1 1-1 0 0,0-1 1 0 0,0 1 0 0 0,0 0-1 0 0,0 0 1 0 0,0 0 0 0 0,0 0 0 0 0,-1 0-1 0 0,1 0 1 0 0,-1 1 0 0 0,1-1-1 0 0,-1 1 1 0 0,-2-1-167 0 0,4 2 62 0 0,0 0 0 0 0,-1-1 0 0 0,1 1 0 0 0,-1 0 0 0 0,1 0 0 0 0,-1 0 0 0 0,1 0 0 0 0,0 1-1 0 0,-1-1 1 0 0,1 0 0 0 0,-1 1 0 0 0,1-1 0 0 0,0 0 0 0 0,-1 1 0 0 0,1 0 0 0 0,0-1 0 0 0,0 1 0 0 0,-1 0 0 0 0,1 0 0 0 0,0-1 0 0 0,0 1 0 0 0,0 0 0 0 0,-1 1-62 0 0,-3 4 171 0 0,0-1 1 0 0,0 1-1 0 0,0 0 0 0 0,1 1-171 0 0,2-4 50 0 0,-15 23 243 0 0,2 0-1 0 0,1 1 1 0 0,0 1 0 0 0,3 0-1 0 0,-3 9-292 0 0,-14 55 941 0 0,3 2-941 0 0,21-79 81 0 0,-40 200 419 0 0,36-168-436 0 0,-25 166-52 0 0,24-151-2434 0 0,-8 22 2422 0 0,13-67-1242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5:25.9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48 42 16127 0 0,'-8'-3'843'0'0,"3"1"-618"0"0,0 1 0 0 0,0 0 1 0 0,0 0-1 0 0,-3 0-225 0 0,-1-1 116 0 0,7 2 7 0 0,2 0-10 0 0,2-1-19 0 0,5-3-78 0 0,0 0-26 0 0,1 0 0 0 0,0 1-1 0 0,0 0 1 0 0,1 0 0 0 0,-1 0-1 0 0,3 1 11 0 0,1 0 0 0 0,1 1 0 0 0,-1 1 0 0 0,1 0 0 0 0,-1 0 0 0 0,1 2 0 0 0,4 0 0 0 0,-8 0 0 0 0,-1-1 0 0 0,0 2 0 0 0,0-1 0 0 0,0 1 0 0 0,-1 0 0 0 0,1 1 0 0 0,-1-1 0 0 0,0 2 0 0 0,0-1 0 0 0,1 1 0 0 0,2 3 1 0 0,0 1 0 0 0,-1-1 0 0 0,1 2 0 0 0,-2-1-1 0 0,1 1 1 0 0,-1 1 0 0 0,-1 0 0 0 0,0 0 0 0 0,-1 0-1 0 0,0 1 1 0 0,0-1 0 0 0,-1 1 0 0 0,0 4-1 0 0,1 4 57 0 0,-2 1 0 0 0,0 0-1 0 0,-1 0 1 0 0,-1 0 0 0 0,-1 21-57 0 0,-2-14 96 0 0,-1 1 1 0 0,-2 0-1 0 0,-1-1 0 0 0,-2 5-96 0 0,2-12 116 0 0,-2 0 0 0 0,-1-1-1 0 0,-3 6-115 0 0,-31 59 493 0 0,17-37-194 0 0,-17 29 236 0 0,17-32 179 0 0,-8 22-714 0 0,28-54 30 0 0,-6 10 154 0 0,-3 15-184 0 0,12-31 16 0 0,0-1 0 0 0,1 1-1 0 0,-1 1 1 0 0,2-1 0 0 0,-1 0-1 0 0,1 0 1 0 0,0 7-16 0 0,0-12 0 0 0,0 0 0 0 0,1 0 0 0 0,-1 1 0 0 0,1-1 0 0 0,-1 0 0 0 0,1 0 0 0 0,0 0 0 0 0,0 0 0 0 0,0 0 0 0 0,0 0 0 0 0,0 0 0 0 0,1 0 0 0 0,-1 0 0 0 0,1 0 0 0 0,-1-1 0 0 0,1 1 0 0 0,-1-1 0 0 0,1 1 0 0 0,0-1 0 0 0,0 1 0 0 0,0-1 0 0 0,0 0 0 0 0,0 0 0 0 0,0 0 0 0 0,0 0 0 0 0,0 0 0 0 0,0-1 0 0 0,0 1 0 0 0,0-1 0 0 0,2 1 0 0 0,6 0 0 0 0,1 1 0 0 0,0-2 0 0 0,0 1 0 0 0,-1-2 0 0 0,11-1 0 0 0,-2 0 29 0 0,-1-1-1 0 0,1-1 0 0 0,-1 0 1 0 0,0-1-1 0 0,-1-2 0 0 0,1 0 1 0 0,4-3-29 0 0,277-133 769 0 0,-142 63-490 0 0,-41 20-153 0 0,-73 38-107 0 0,15-8 37 0 0,37-11-56 0 0,-64 29-896 0 0,2 2 896 0 0,-23 7-638 0 0,1 1-1 0 0,-1 0 1 0 0,0 1 0 0 0,1 0-1 0 0,1 0 639 0 0,-10 1-6992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2333 2626 1375 0 0,'0'0'66'0'0,"0"0"135"0"0,0 0 550 0 0,0 0 237 0 0,0 0 48 0 0,0 0-64 0 0,0 0-312 0 0,0 0-138 0 0,0 0-30 0 0,0 0-25 0 0,0 0-90 0 0,0 0-38 0 0,0 0-10 0 0,0 0-7 0 0,0 0-28 0 0,0 0-7 0 0,0 0-6 0 0,0 0-5 0 0,0 0-17 0 0,0 0-10 0 0,0 0-1 0 0,0 0-4 0 0,0 0-17 0 0,0 0-10 0 0,0 0-1 0 0,0 0-4 0 0,0 0-17 0 0,0 0-10 0 0,0 0-1 0 0,0 0-4 0 0,2-2-16 0 0,4-3-4 0 0,-5 4 0 0 0,-1 1-4 0 0,2-2-17 0 0,13-14 242 0 0,-14 14-274 0 0,1 0-10 0 0,3-5 71 0 0,0-1 0 0 0,0 0 0 0 0,0-3-168 0 0,36-86 2152 0 0,25-94-2152 0 0,-55 143 416 0 0,4-40-416 0 0,-10 59 56 0 0,4-46 212 0 0,-2-31-268 0 0,-3 33 90 0 0,-3 11 18 0 0,-1 33-30 0 0,1 1 0 0 0,3-8-78 0 0,47-304 258 0 0,-35 219-247 0 0,-11 65 21 0 0,-2 0 0 0 0,-5-52-32 0 0,-2 68 40 0 0,-1 1 0 0 0,-3-8-40 0 0,-6-42 37 0 0,0-1-37 0 0,6 39 0 0 0,-1 6 0 0 0,-12-38 0 0 0,11 55 19 0 0,-1 0-1 0 0,-7-12-18 0 0,4 10 17 0 0,1 0-7 0 0,-13-19-10 0 0,20 39 0 0 0,-1 0 0 0 0,-1 1 0 0 0,1 0 0 0 0,-2 0 0 0 0,1 0 0 0 0,-1 1 0 0 0,-6-3 0 0 0,8 5 0 0 0,1-1 0 0 0,-1 1 0 0 0,-1-4 0 0 0,-8-7 0 0 0,1 1 0 0 0,6 7 0 0 0,0 0 0 0 0,0 0 0 0 0,-1 1 0 0 0,-6-4 0 0 0,-7-4 0 0 0,9 7 0 0 0,-1-1 0 0 0,0 2 0 0 0,-2-1 0 0 0,-52-22 64 0 0,-23-4-64 0 0,79 31 0 0 0,0 1 0 0 0,-12-1 0 0 0,-16-4 0 0 0,27 5 0 0 0,0 1 0 0 0,0 0 0 0 0,0 1 0 0 0,0 0 0 0 0,0 2 0 0 0,0-1 0 0 0,-13 3 0 0 0,-18 5 0 0 0,-34 11 0 0 0,73-17 0 0 0,-19 6 0 0 0,1 1 0 0 0,0 1 0 0 0,0 2 0 0 0,-7 4 0 0 0,-7 4 0 0 0,-13 6 0 0 0,-41 29 0 0 0,36-15 0 0 0,-24 24 0 0 0,65-50 1 0 0,1 0-1 0 0,-13 17 0 0 0,10-11-11 0 0,-9 7 11 0 0,-9 10-27 0 0,1 1 0 0 0,-16 25 27 0 0,29-34 0 0 0,-108 146 0 0 0,64-72 0 0 0,29-43 0 0 0,-13 12 0 0 0,-8 10 0 0 0,-5 18 0 0 0,58-92 0 0 0,-22 40-7 0 0,-13 33 7 0 0,17-33-53 0 0,-26 65 39 0 0,31-70 16 0 0,-24 69-2 0 0,1-4 0 0 0,16-42 0 0 0,2 2 0 0 0,-12 69 0 0 0,5-11 0 0 0,-6 30 0 0 0,-8 138 0 0 0,35-226 0 0 0,-27 175 0 0 0,22-128 64 0 0,3 116-64 0 0,10-188 27 0 0,-3 1 0 0 0,-2 8-27 0 0,1-17 10 0 0,2 28-10 0 0,0-10 0 0 0,-8 65 15 0 0,0 7 34 0 0,-5 89 5 0 0,12-147-45 0 0,-12 201 180 0 0,5-161-130 0 0,3-43-42 0 0,-1 22 83 0 0,4 0 0 0 0,5 56-100 0 0,1-123 0 0 0,0 25 0 0 0,5 15 0 0 0,34 260 128 0 0,-26-213-117 0 0,-6-36 98 0 0,11 28-109 0 0,-15-72 8 0 0,27 96 46 0 0,-6-29-33 0 0,0-1 32 0 0,-11-41-42 0 0,2 0 41 0 0,4 5-52 0 0,-4-11 1 0 0,-10-30-1 0 0,1 1 0 0 0,0-1 0 0 0,3 3 0 0 0,5 9 11 0 0,1 4-2 0 0,2-1 0 0 0,1-1 0 0 0,1-1-1 0 0,2 0 1 0 0,0-2 0 0 0,14 11-9 0 0,-18-19 3 0 0,-6-7 14 0 0,0 1 0 0 0,0-1 0 0 0,10 5-17 0 0,-10-7 5 0 0,0 0 0 0 0,6 7-5 0 0,-6-5 11 0 0,14 9-11 0 0,-11-9 23 0 0,-1 1 0 0 0,4 4-23 0 0,2 2 7 0 0,-6-7 18 0 0,0-1-1 0 0,2 1-24 0 0,4 2 15 0 0,-5-4-2 0 0,1-1-1 0 0,1 0 1 0 0,-1-1-1 0 0,7 1-12 0 0,-19-7 4 0 0,15 6 1 0 0,0-2 0 0 0,1 0 0 0 0,0-2 0 0 0,0 0 0 0 0,0-1 0 0 0,4-1-5 0 0,19-2 54 0 0,0-1 0 0 0,19-5-54 0 0,-32 3 1 0 0,100-16 9 0 0,-80 11 24 0 0,-26 5-6 0 0,0-1-1 0 0,-1-1 1 0 0,23-9-28 0 0,-9 1-2 0 0,30-13 16 0 0,-34 9 119 0 0,29-20-133 0 0,-28 16 82 0 0,-8 4 18 0 0,-1-1 1 0 0,17-18-101 0 0,13-9 119 0 0,-20 17-44 0 0,-1-2-1 0 0,2-5-74 0 0,-13 10 59 0 0,-1-2 0 0 0,13-21-59 0 0,13-16 72 0 0,-25 36-58 0 0,40-52 100 0 0,-32 38-105 0 0,-5 7 56 0 0,4-10-65 0 0,-12 19 62 0 0,7-8-62 0 0,8-11 13 0 0,-19 25 34 0 0,4-7-14 0 0,-1 0 0 0 0,5-13-33 0 0,18-45 148 0 0,-2-7-148 0 0,-20 49 60 0 0,5-4-60 0 0,-5 10 87 0 0,9-28-87 0 0,-19 43 39 0 0,1 1 0 0 0,1 1 0 0 0,7-10-39 0 0,42-77 75 0 0,-17 28-18 0 0,-40 74-50 0 0,10-21 52 0 0,-2-1-1 0 0,0 0 1 0 0,-2-1 0 0 0,2-15-59 0 0,-2 12 9 0 0,8-20-9 0 0,-8 26 1 0 0,-3 3 38 0 0,-5 15-13 0 0,1 1 0 0 0,0 0 0 0 0,2-3-26 0 0,1-8 42 0 0,-3 9-25 0 0,0 0-1 0 0,4-8-16 0 0,5-23 65 0 0,-6 21 4 0 0,1 0 0 0 0,2-2-69 0 0,18-41 117 0 0,-20 53-106 0 0,3-5 36 0 0,-8 11-39 0 0,-1 1-8 0 0,0 1 0 0 0,1 0 0 0 0,-1-1 0 0 0,1 1-1 0 0,0-1 1 0 0,-1 1 0 0 0,1 0 0 0 0,0-1 0 0 0,0 1-1 0 0,0 0 1 0 0,0-1 0 0 0,4-5 0 0 0,0-3 0 0 0,-5 9 0 0 0,0-1 0 0 0,0 0 0 0 0,1 0 0 0 0,-1 0 0 0 0,1 0 0 0 0,-1 1 0 0 0,1-1 0 0 0,-1 0 0 0 0,2-1 0 0 0,7-24 0 0 0,-5 17 0 0 0,-1 4 0 0 0,6-8 0 0 0,1-5 53 0 0,-4 7-42 0 0,0-1-11 0 0,-2 1 0 0 0,-1 5 0 0 0,0-11 0 0 0,5-7 64 0 0,-4 14-64 0 0,-2 6 6 0 0,0 0-1 0 0,-1-1 1 0 0,0 1-1 0 0,0 0 1 0 0,0-1 0 0 0,-1 1-1 0 0,1-5-5 0 0,-1-4 25 0 0,2 2-25 0 0,-2 1 0 0 0,1 0 0 0 0,1 7 0 0 0,-2 4 4 0 0,1-1-1 0 0,-1 1 1 0 0,0-1-1 0 0,1 0 1 0 0,-1 1 0 0 0,0-1-1 0 0,0 1 1 0 0,0-1-1 0 0,0 1 1 0 0,1-1-1 0 0,-1 0 1 0 0,0 1-1 0 0,0-1 1 0 0,0 1-1 0 0,0-2-3 0 0,0-8 22 0 0,0-1 20 0 0,1 0-31 0 0,1-5-11 0 0,-2 14-1 0 0,-2-13 55 0 0,0-1-13 0 0,2 14-19 0 0,3-15-10 0 0,-2 6-12 0 0,1-2 0 0 0,0 2 0 0 0,0 0 0 0 0,-1 0 0 0 0,0 0 0 0 0,2-7 0 0 0,2-4 0 0 0,1 3 0 0 0,-5 15 0 0 0,8-16 0 0 0,5-12 0 0 0,-9 20 0 0 0,-3 9 7 0 0,-1 0 0 0 0,0 0 0 0 0,0 0 0 0 0,0 0-1 0 0,0 0 1 0 0,0-1 0 0 0,-1-2-7 0 0,1 2 27 0 0,0 0 26 0 0,-1-5 0 0 0,3 1-31 0 0,-2 7 32 0 0,-1 1 18 0 0,0 3-6 0 0,3 8-172 0 0,-3-9-507 0 0,0-2-201 0 0,0 0-845 0 0,3 0-3420 0 0,9 0-1469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0 195 1839 0 0,'0'0'286'0'0,"0"0"524"0"0,0 0 228 0 0,0 0 46 0 0,0 0-80 0 0,0 0-379 0 0,0 0-165 0 0,0 0-39 0 0,0 0-5 0 0,0 0-1 0 0,0 0-6 0 0,0 0-1 0 0,0 0-9 0 0,0 0-38 0 0,0 0-10 0 0,0 0-6 0 0,0 0-5 0 0,0 0-17 0 0,0 0-10 0 0,0 0-1 0 0,0 0-4 0 0,0 0-17 0 0,0 0-10 0 0,0 0-1 0 0,0 0-4 0 0,1-2-17 0 0,1 1-157 0 0,-1-1 0 0 0,0 1 0 0 0,1-1 0 0 0,0 1 0 0 0,-1 0 0 0 0,1 0 1 0 0,-1-1-1 0 0,1 1 0 0 0,0 0 0 0 0,0 1 0 0 0,0-1 0 0 0,0 0 0 0 0,2 0-102 0 0,0 0 85 0 0,1 0 0 0 0,0 1 0 0 0,0-1 0 0 0,0 1-1 0 0,0 0 1 0 0,0 0 0 0 0,0 1-85 0 0,10 0 88 0 0,-1 0 52 0 0,0 0 0 0 0,9 3-140 0 0,-5-1 164 0 0,-1-1 0 0 0,10 1-164 0 0,8 0 192 0 0,-21-2-96 0 0,-1-1-1 0 0,0 0 0 0 0,7-1-95 0 0,16-1 122 0 0,106 2 150 0 0,-49-1-138 0 0,-32 0-41 0 0,8-1 202 0 0,-1-2-1 0 0,48-12-294 0 0,-77 10 196 0 0,-1 2 0 0 0,32 0-196 0 0,1 1 509 0 0,40-8-509 0 0,-13 1 177 0 0,-53 7-116 0 0,-7 1 148 0 0,0-2 1 0 0,30-7-210 0 0,-10 1 200 0 0,-32 2-104 0 0,-25 8-89 0 0,-1 0 0 0 0,1-1 0 0 0,0 1 0 0 0,-1 0 0 0 0,1 0 0 0 0,0 0 0 0 0,0-1 0 0 0,0 1 0 0 0,-1 0 0 0 0,1 0 0 0 0,0 0 0 0 0,0 0 0 0 0,0 0 0 0 0,-1 1 0 0 0,1-1-7 0 0,4 0 15 0 0,-1 0 9 0 0,0-1 0 0 0,1 1 1 0 0,-1-1-1 0 0,0 0 1 0 0,2-1-25 0 0,22-5 144 0 0,-16 4-71 0 0,3-2 9 0 0,-10 3-61 0 0,37-15 103 0 0,-37 15-76 0 0,7-1-24 0 0,0 0 38 0 0,-3 1 30 0 0,1 1 1 0 0,5 0-93 0 0,0-1 75 0 0,0 0-11 0 0,-3-1-43 0 0,10-3 26 0 0,-1 1 95 0 0,-10 3-78 0 0,-6 1 0 0 0,2-3 0 0 0,-3 3 3 0 0,5-2 8 0 0,-5 2-19 0 0,4-1-34 0 0,-3 0 26 0 0,3-1-25 0 0,-6 2 30 0 0,-2 1 11 0 0,0 0 0 0 0,0 0 2 0 0,0 0 3 0 0,0 0-4 0 0,-1 2-12 0 0,-13 44-42 0 0,12-41-11 0 0,-8 23 0 0 0,-52 147 0 0 0,44-129 21 0 0,1 0 1 0 0,3 2-1 0 0,2 1-21 0 0,5-24 0 0 0,-3 9 0 0 0,-4 11 0 0 0,5-15 0 0 0,4-13 0 0 0,-3 15 0 0 0,-1 8 0 0 0,-2 2 0 0 0,0 1 0 0 0,-16 93 0 0 0,19-89 0 0 0,3-27 0 0 0,-1 0 0 0 0,0-1 0 0 0,-7 13 0 0 0,-5 16 0 0 0,-23 58 65 0 0,11-30-13 0 0,12-32-23 0 0,7-18-6 0 0,1 1 0 0 0,-2 11-23 0 0,5-17 8 0 0,0-1-1 0 0,-1 0 1 0 0,-2 0 0 0 0,-1 1-8 0 0,-12 27 22 0 0,13-28-8 0 0,-6 8-14 0 0,-4 9-3 0 0,-20 34 67 0 0,25-46-64 0 0,9-15 5 0 0,0 1 1 0 0,-4 9-6 0 0,-11 33 53 0 0,-6 30-53 0 0,9-31 47 0 0,1-5-30 0 0,6-16-12 0 0,-1-1 1 0 0,-16 28-6 0 0,21-41 48 0 0,4-11-46 0 0,0 1-1 0 0,-1-1 0 0 0,1 0 0 0 0,-2 1-1 0 0,-6 13 16 0 0,9-15 3 0 0,-1 0-1 0 0,0-1 1 0 0,-2 4-19 0 0,-16 20 53 0 0,2 1-1 0 0,-3 8-52 0 0,-8 12 23 0 0,26-40-10 0 0,-1 0 0 0 0,1 0 0 0 0,1 0-1 0 0,-1 0 1 0 0,2 1-13 0 0,-3 3 0 0 0,-5 12 0 0 0,2-6 0 0 0,-2-1 0 0 0,-1 1 0 0 0,-1 1 42 0 0,1 1 0 0 0,-3 11-42 0 0,12-28 10 0 0,-1 0-1 0 0,1 0 1 0 0,-1-1-1 0 0,1 1 1 0 0,-1 0-1 0 0,-3 1-9 0 0,0 3 14 0 0,-25 25 80 0 0,21-23-32 0 0,0 1 0 0 0,1-1 0 0 0,-6 11-62 0 0,-26 35 57 0 0,19-27-50 0 0,1 3-7 0 0,9-15 12 0 0,0 0 0 0 0,-1-1 0 0 0,0-1 1 0 0,-1 0-13 0 0,-7 7 4 0 0,12-12-4 0 0,1 1 0 0 0,1-2-13 0 0,6-7-51 0 0,1-2-3 0 0,2-1-141 0 0,2-2-314 0 0,1 1 1 0 0,-1-1-1 0 0,1 0 1 0 0,-1 0-1 0 0,0-1 0 0 0,0 1 1 0 0,0-1-1 0 0,2-3 522 0 0,8-10-6995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8 382 4143 0 0,'0'0'319'0'0,"-2"-1"-210"0"0,-3-1 1397 0 0,5 1 3239 0 0,5 0-685 0 0,1 0-5703 0 0,20-1 1947 0 0,1-1 100 0 0,-1 0 0 0 0,6-3-404 0 0,137-38 1136 0 0,-128 36-782 0 0,2 0-354 0 0,15-2 181 0 0,277-43 562 0 0,-307 50-686 0 0,220-32 576 0 0,-197 31-179 0 0,19 1-454 0 0,23-1 406 0 0,-50 0-242 0 0,39-3 420 0 0,14-6-584 0 0,319-39 1328 0 0,-350 43-833 0 0,28-9-495 0 0,7-1 313 0 0,26-6 156 0 0,-58 10 269 0 0,27-1-738 0 0,-53 13 1004 0 0,33 2-1004 0 0,-49 1 57 0 0,-35 0-927 0 0,-1-1 0 0 0,1 0 0 0 0,-3-1 870 0 0,-1-1-1810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 0 2303 0 0,'-2'1'167'0'0,"-27"9"1367"0"0,0 0 0 0 0,0-2-1 0 0,-17 2-1533 0 0,36-10 787 0 0,0 1 0 0 0,1-1-1 0 0,-8-1-786 0 0,15 1 351 0 0,2 0-6 0 0,0 0-13 0 0,0 0-50 0 0,0 0-24 0 0,0 0-2 0 0,0 0-2 0 0,0 0-13 0 0,0 0-8 0 0,0 0-1 0 0,0 0-5 0 0,0-1-201 0 0,1 0 1 0 0,-1 0-1 0 0,0 1 0 0 0,0-1 0 0 0,1 0 1 0 0,-1 1-1 0 0,0-1 0 0 0,1 0 1 0 0,-1 1-1 0 0,0-1 0 0 0,1 0 1 0 0,-1 1-1 0 0,1-1-26 0 0,0 0 55 0 0,3-3 137 0 0,0 1-114 0 0,1 1 0 0 0,0-1 0 0 0,-1 1-1 0 0,1 0 1 0 0,0 0 0 0 0,0 0-1 0 0,0 1 1 0 0,0 0 0 0 0,1 0 0 0 0,-1 0-78 0 0,12 1 91 0 0,0 1-1 0 0,-1 1 1 0 0,1 1 0 0 0,-1 0 0 0 0,0 1 0 0 0,1 1-91 0 0,29 6 124 0 0,188 31 625 0 0,-3 0-223 0 0,-153-27-334 0 0,70 16 126 0 0,-102-19-147 0 0,1-2 0 0 0,0-2-1 0 0,7-1-170 0 0,66 8 425 0 0,-60-6-82 0 0,3-2-343 0 0,-41-6 28 0 0,30 3 248 0 0,23-3-276 0 0,40-2 242 0 0,-62 1-116 0 0,-17 2 0 0 0,0 1 0 0 0,6 3-126 0 0,-11-2 52 0 0,13 3 106 0 0,31 3 74 0 0,-29-5-167 0 0,-25-1-2 0 0,0-2 1 0 0,8-1-64 0 0,-1 1 56 0 0,-1 1 1 0 0,0 0 0 0 0,4 3-57 0 0,-8-2 46 0 0,-8-2 20 0 0,16-1 94 0 0,26-3 326 0 0,-40 1-326 0 0,-4 0-138 0 0,0 1 37 0 0,-8 0 6 0 0,5 0-1 0 0,3 0 11 0 0,-11 0-20 0 0,-2 0 14 0 0,0 0-81 0 0,0 0-333 0 0,0 0-173 0 0,0 0-1232 0 0,0 0-4784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39 2303 0 0,'1'-2'310'0'0,"5"-18"3351"0"0,-5 18-3129 0 0,0 1-168 0 0,5-5-39 0 0,-4 4-9 0 0,0 1-17 0 0,7-3-10 0 0,-7 4-1 0 0,0-1 3 0 0,1 1-109 0 0,0 0 0 0 0,0 0 0 0 0,1 0-1 0 0,-1 1 1 0 0,2 0-182 0 0,-3-1 296 0 0,1 2-34 0 0,4 3-16 0 0,-1 1 0 0 0,1 0 1 0 0,-1 1-1 0 0,0 0 1 0 0,0 0-247 0 0,29 40 522 0 0,-8-9-98 0 0,17 14 733 0 0,34 30-1157 0 0,-37-40 259 0 0,-9-9-84 0 0,-2 2 0 0 0,-2 0-1 0 0,-1 2 1 0 0,-1 1 0 0 0,-3 2-1 0 0,9 19-174 0 0,23 56 243 0 0,-16-27 131 0 0,1 0 81 0 0,-26-62-310 0 0,2 4 52 0 0,-1 1 0 0 0,-2 0 0 0 0,4 14-197 0 0,12 43 372 0 0,3-1-1 0 0,19 29-371 0 0,-5-31 407 0 0,-25-47-221 0 0,-11-21-47 0 0,-1 0 0 0 0,-1 1-1 0 0,4 14-138 0 0,-1-1 166 0 0,-6-18-17 0 0,0 1 0 0 0,1 11-149 0 0,1 11 189 0 0,2 9 310 0 0,5 13-499 0 0,11 13 536 0 0,-16-45-392 0 0,-3-11-68 0 0,-1 6 24 0 0,-1-1 0 0 0,-1 0 0 0 0,0 16-100 0 0,-1-13 127 0 0,-1-11-58 0 0,0-1 0 0 0,-1 0 0 0 0,0 0 0 0 0,-1 1-69 0 0,-15 97 685 0 0,13-89-542 0 0,-1 12 301 0 0,-4 17-444 0 0,0-6 144 0 0,6-38-104 0 0,1-1-34 0 0,0 18 161 0 0,0-20-87 0 0,1-2-3 0 0,0 1-71 0 0,1 0-1 0 0,-1-1 0 0 0,0 1 0 0 0,0 0 1 0 0,0 0-1 0 0,0-1 0 0 0,-1 1 0 0 0,1 0 1 0 0,0-1-1 0 0,0 1 0 0 0,0 0 0 0 0,-1-1 1 0 0,1 1-6 0 0,0 0 9 0 0,-1 1 44 0 0,1-2-94 0 0,0 0-439 0 0,-5-7-2181 0 0,-1-2-4621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1 1375 0 0,'0'0'66'0'0,"0"0"215"0"0,0 2 886 0 0,1 0-615 0 0,0 4-117 0 0,-4 1 3196 0 0,1-3-3396 0 0,1 0-172 0 0,-1 0-1 0 0,0-1 1 0 0,-1 1-1 0 0,1-1 0 0 0,0 0 1 0 0,-1 1-1 0 0,0-1 1 0 0,0 0-1 0 0,0 0 1 0 0,0-1-1 0 0,0 1 1 0 0,-1-1-1 0 0,1 0 1 0 0,-4 2-63 0 0,3-1-127 0 0,-3 5-76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1 5471 0 0,'0'0'240'0'0,"-7"11"48"0"0,0 0-224 0 0,7-11-64 0 0,-6 11 0 0 0,6-11 0 0 0,-5 13 136 0 0,-1 0 24 0 0,6-13 0 0 0,-9 11 0 0 0,9-11-160 0 0,-9 11-88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 0 2759 0 0,'0'0'248'0'0,"0"0"-248"0"0,-2 17 0 0 0,2-2 0 0 0,0-15 696 0 0,-2 14 88 0 0,2-14 16 0 0,-3 17 8 0 0,-1-4-592 0 0,4-13-120 0 0,-2 16-32 0 0,0-1-2648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5039 0 0,'0'0'224'0'0,"0"0"40"0"0,0 0-264 0 0,8 14 0 0 0,-8-14 0 0 0,7 17 0 0 0,-2-3 128 0 0,-5-14-32 0 0,4 17-8 0 0,-4-17 0 0 0,0 15-88 0 0,0-15 64 0 0,0 0-64 0 0,0 0-1568 0 0,-4 14-360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0 106 11055 0 0,'162'-27'1452'0'0,"53"-9"-440"0"0,-130 19-170 0 0,33 1-842 0 0,-89 12-298 0 0,-1 0-3590 0 0,-8 2-488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 1 4143 0 0,'0'0'319'0'0,"-2"1"-210"0"0,-2 2 75 0 0,1 0 0 0 0,-1 1 0 0 0,1-1 0 0 0,0 1-1 0 0,0-1 1 0 0,0 1 0 0 0,-1 4-184 0 0,-8 10 901 0 0,8-11-594 0 0,-1 0 1 0 0,1 0 0 0 0,1 1 0 0 0,-2 2-308 0 0,0 4 296 0 0,0-1 1 0 0,-2 0-1 0 0,1 0 0 0 0,-6 7-296 0 0,-2 2 416 0 0,1 0 0 0 0,1 1 0 0 0,-9 23-416 0 0,5-2 112 0 0,1 0 0 0 0,3 2 0 0 0,2-1-1 0 0,1 1 1 0 0,1 17-112 0 0,6-34-263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1375 0 0,'1'13'375'0'0,"0"0"-1"0"0,0-1 1 0 0,2 1-1 0 0,-1-1 0 0 0,2 1 1 0 0,-1-1-375 0 0,10 23 3585 0 0,7 13-3585 0 0,-8-24 218 0 0,12 19-218 0 0,-10-19 168 0 0,9 21-168 0 0,0 9 274 0 0,10 36-274 0 0,23 84-276 0 0,-47-150 260 0 0,2-1 0 0 0,0-1 0 0 0,1 0 0 0 0,1-1 0 0 0,12 14 16 0 0,-2-2 0 0 0,32 39 0 0 0,-24-40-1 0 0,0-1 0 0 0,4-1 1 0 0,30 31 13 0 0,-51-45 176 0 0,0 1 1 0 0,-1 1-1 0 0,-1 0 1 0 0,2 4-190 0 0,-6-9 146 0 0,63 106 651 0 0,-34-54-621 0 0,-18-33-3 0 0,1-1 397 0 0,7 9-570 0 0,-9-13 327 0 0,12 23-327 0 0,0 0 80 0 0,-15-25-36 0 0,3 10-44 0 0,-8-17 10 0 0,0 0 0 0 0,0 0 0 0 0,10 11-10 0 0,16 15 121 0 0,1-2 0 0 0,7 3-121 0 0,-7-8 330 0 0,-1 1 0 0 0,29 43-330 0 0,-63-78 8 0 0,51 68 746 0 0,9 24-754 0 0,-52-78 61 0 0,12 19 526 0 0,2 0-587 0 0,-16-25 82 0 0,1 0 0 0 0,0-1-1 0 0,0 0 1 0 0,1 0-1 0 0,3 1-81 0 0,15 8 19 0 0,-22-18-259 0 0,7 1-99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5039 0 0,'0'0'231'0'0,"2"3"-18"0"0,76 107 1087 0 0,-46-66-729 0 0,-13-19-143 0 0,2 7-428 0 0,55 102 1069 0 0,17 53-1069 0 0,-34-67 196 0 0,12 30 79 0 0,3 24-275 0 0,-38-75 61 0 0,-3 2 1 0 0,3 38-62 0 0,-17-55 78 0 0,-5 0 1 0 0,-3 1 0 0 0,-4 0-1 0 0,-3 13-78 0 0,-5 5 224 0 0,-5 0 0 0 0,-5 0 0 0 0,-9 29-224 0 0,-6 2 488 0 0,-28 79-488 0 0,44-183 42 0 0,-5 20 170 0 0,-5 26-212 0 0,16-59-268 0 0,3-14-126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 21 6447 0 0,'0'0'499'0'0,"-1"-1"-328"0"0,-2-6-110 0 0,2 6 156 0 0,1-10 1299 0 0,2 11-1298 0 0,1 0-175 0 0,0 1 1 0 0,0-1 0 0 0,0 1 0 0 0,-1 0-1 0 0,1 0 1 0 0,0 0 0 0 0,-1 0-1 0 0,1 0 1 0 0,0 1 0 0 0,-1-1 0 0 0,1 1-1 0 0,-1 0 1 0 0,0 0 0 0 0,0 0 0 0 0,0 0-1 0 0,0 0 1 0 0,1 0-44 0 0,7 10 250 0 0,-1 0-1 0 0,8 12-249 0 0,-9-13 108 0 0,40 59 924 0 0,40 75-1032 0 0,-75-119 73 0 0,49 93 518 0 0,8 37-591 0 0,-34-64 197 0 0,-4 2 0 0 0,-4 1 0 0 0,-4 2 0 0 0,-3 10-197 0 0,-4 8 239 0 0,-1 66-239 0 0,-14-116 98 0 0,-2 1-1 0 0,-4 0 1 0 0,-7 33-98 0 0,-54 241 297 0 0,59-316-428 0 0,-1 8-83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7367 0 0,'0'0'334'0'0,"0"0"-1"0"0,3 0-213 0 0,-1 0-114 0 0,1 0 11 0 0,0-1 1 0 0,1 1-1 0 0,-1 0 0 0 0,1 1 1 0 0,-1-1-1 0 0,1 1 0 0 0,-1-1 0 0 0,0 1 1 0 0,1 0-1 0 0,-1 0 0 0 0,0 1 1 0 0,0-1-1 0 0,0 1 0 0 0,0-1 0 0 0,0 1 1 0 0,0 0-1 0 0,1 2-17 0 0,4 3 165 0 0,-1 1 0 0 0,-1 0 0 0 0,1 0-1 0 0,2 6-164 0 0,21 37 516 0 0,-21-34-360 0 0,-7-12-114 0 0,19 31 498 0 0,-2 2-1 0 0,11 32-539 0 0,-8-5 701 0 0,0 19-701 0 0,13 69 578 0 0,-31-134-510 0 0,26 129 378 0 0,-7 1 0 0 0,-7 1 0 0 0,-3 129-446 0 0,-29 139 256 0 0,15-402-318 0 0,-7 140-785 0 0,8-111-3780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2438 4607 0 0,'0'0'208'0'0,"-1"2"-9"0"0,-4 5-52 0 0,4-5 391 0 0,3-5 158 0 0,16-28 438 0 0,-1-2 0 0 0,10-25-1134 0 0,14-28 414 0 0,13-8-39 0 0,-4 8-118 0 0,-13 15-109 0 0,16-30 66 0 0,-17 40 19 0 0,88-162 644 0 0,-8-26-36 0 0,-87 175-517 0 0,-3-1 0 0 0,6-36-324 0 0,-2-33 568 0 0,3-82-568 0 0,-23 137 123 0 0,-5-1-1 0 0,-4-26-122 0 0,-6-13-141 0 0,-9-36 141 0 0,-3 55-695 0 0,14 87 255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1932 5527 0 0,'0'1'423'0'0,"1"12"-250"0"0,0-10-159 0 0,0-2 46 0 0,0 0-7 0 0,-1-1 0 0 0,0 1 0 0 0,0-1 1 0 0,1 1-1 0 0,-1 0 0 0 0,0-1 0 0 0,1 1 0 0 0,-1-1 1 0 0,0 0-1 0 0,1 1 0 0 0,-1-1 0 0 0,1 1 0 0 0,-1-1 1 0 0,1 0-1 0 0,-1 1 0 0 0,1-1-53 0 0,1 1 177 0 0,-2 0-130 0 0,0-1 1 0 0,1 0-1 0 0,-1 1 1 0 0,0-1-1 0 0,1 0 0 0 0,-1 0 1 0 0,1 1-1 0 0,-1-1 1 0 0,0 0-1 0 0,1 0 1 0 0,-1 0-1 0 0,1 0 1 0 0,-1 1-1 0 0,1-1 0 0 0,-1 0 1 0 0,0 0-1 0 0,1 0 1 0 0,-1 0-1 0 0,1 0 1 0 0,-1 0-1 0 0,1 0 1 0 0,0 0-48 0 0,-1-1 146 0 0,5 1 304 0 0,0-4-302 0 0,1 0 0 0 0,0 1 0 0 0,-1-2 0 0 0,0 1-1 0 0,0-1 1 0 0,0 1 0 0 0,0-2 0 0 0,-1 1 0 0 0,0 0 0 0 0,1-2-148 0 0,9-16 424 0 0,0 0-1 0 0,-1-2-423 0 0,0 0 258 0 0,123-228 1283 0 0,-99 185-1269 0 0,166-298 929 0 0,-162 294-941 0 0,-4-1 0 0 0,-2-2 0 0 0,-4-1 0 0 0,3-22-260 0 0,-10 15 60 0 0,-4-2-1 0 0,-3 0 0 0 0,-4-1 1 0 0,-2-29-60 0 0,-10 104 3 0 0,2-40-124 0 0,-1-1 1 0 0,-4-4 120 0 0,1-3-725 0 0,1 41-252 0 0,-1-14-4033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1477 3223 0 0,'0'0'356'0'0,"0"0"286"0"0,0 0 124 0 0,0 0 30 0 0,0 0-30 0 0,0 0-146 0 0,0 0-63 0 0,0 0-12 0 0,3-2-9 0 0,13-11-58 0 0,-1-2 0 0 0,0 0 0 0 0,-1 0-1 0 0,0-2 1 0 0,-2 1 0 0 0,0-2 0 0 0,-1 0 0 0 0,0 0-1 0 0,6-17-477 0 0,58-152 1297 0 0,-30 72-894 0 0,77-227 318 0 0,-99 272-603 0 0,63-226 220 0 0,-55 183-261 0 0,8-43-1775 0 0,-36 141 750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0 385 5983 0 0,'0'0'274'0'0,"0"-3"-6"0"0,2-17 326 0 0,0 0 0 0 0,2-1 0 0 0,0 1 0 0 0,4-10-594 0 0,2-8 1841 0 0,-1 3-444 0 0,3 1 1 0 0,11-24-1398 0 0,11-33-428 0 0,-30 76-4242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1006 1 3679 0 0,'0'0'284'0'0,"0"0"-85"0"0,0 0 334 0 0,0 0 161 0 0,0 0 36 0 0,0 0-35 0 0,-3 1-172 0 0,-77 40 1715 0 0,76-38-2127 0 0,-1 1-1 0 0,1-1 0 0 0,0 1 0 0 0,-4 4-110 0 0,-12 10 198 0 0,-16 11 96 0 0,1 1 0 0 0,1 3 1 0 0,-9 11-295 0 0,-1 7 259 0 0,2 2 0 0 0,3 2-259 0 0,18-23 162 0 0,1 1 0 0 0,-3 11-162 0 0,-30 71 207 0 0,32-68-170 0 0,-7 20 133 0 0,-9 40-170 0 0,-16 72 118 0 0,50-168-112 0 0,-149 611 271 0 0,99-353-140 0 0,-13 57 57 0 0,34-173 17 0 0,3 32-211 0 0,22-116 136 0 0,2 0 0 0 0,4 1-1 0 0,7 64-135 0 0,7-28 144 0 0,7 13-144 0 0,28 103 112 0 0,-19-108-44 0 0,4-1 0 0 0,44 96-68 0 0,-29-88 56 0 0,16 34-51 0 0,-37-96 52 0 0,21 33-57 0 0,-39-77-34 0 0,51 84 122 0 0,-48-82-296 0 0,0-1 0 0 0,1 0 0 0 0,1-1 0 0 0,9 8 208 0 0,11 5-804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239 1 8495 0 0,'0'0'388'0'0,"0"0"-10"0"0,-1 2-240 0 0,-4 5 96 0 0,-1 1 0 0 0,0-1 0 0 0,-1 0 0 0 0,0-1-1 0 0,-3 3-233 0 0,-11 10 1337 0 0,12-10-847 0 0,-11 10 386 0 0,2 0 0 0 0,0 2-1 0 0,1 0 1 0 0,-6 11-876 0 0,13-15 346 0 0,1 0 0 0 0,0 0 0 0 0,1 1-1 0 0,1 0 1 0 0,0 6-346 0 0,1-6 257 0 0,2-4 158 0 0,0 0 1 0 0,-2 13-416 0 0,6-23 52 0 0,-1-1-1 0 0,1 1 0 0 0,0-1 1 0 0,0 1-1 0 0,0-1 0 0 0,1 0 1 0 0,-1 1-1 0 0,1-1 0 0 0,0 0 1 0 0,0 1-1 0 0,0-1 0 0 0,0 0 1 0 0,0 0-1 0 0,1 2-51 0 0,-1-5 12 0 0,-1 0-1 0 0,0 1 1 0 0,1-1 0 0 0,-1 1-1 0 0,0-1 1 0 0,1 0 0 0 0,-1 1-1 0 0,1-1 1 0 0,-1 0 0 0 0,0 0-1 0 0,1 1 1 0 0,-1-1 0 0 0,1 0-1 0 0,-1 0 1 0 0,1 0 0 0 0,-1 0-1 0 0,1 1 1 0 0,-1-1 0 0 0,1 0-1 0 0,-1 0 1 0 0,1 0-12 0 0,1 0 40 0 0,2 1 5 0 0,0 0-1 0 0,0-1 0 0 0,1 0 1 0 0,-1 1-1 0 0,0-1 0 0 0,0-1 0 0 0,1 1 1 0 0,-1-1-1 0 0,0 1 0 0 0,0-1 1 0 0,0-1-1 0 0,0 1 0 0 0,0 0 1 0 0,0-1-1 0 0,1 0-44 0 0,2-2 89 0 0,1 0 0 0 0,0-1 1 0 0,-1 0-1 0 0,0-1 0 0 0,0 1 0 0 0,5-7-89 0 0,-7 7 82 0 0,0-1-1 0 0,0 0 1 0 0,3-6-82 0 0,11-14 204 0 0,-18 25-273 0 0,0 3 1 0 0,12 15-96 0 0,10 18 164 0 0,-15-21-394 0 0,2 0 0 0 0,0-1 0 0 0,10 12 394 0 0,-15-22-1143 0 0,12 5-312 0 0,1-1-65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402 1 2303 0 0,'-2'1'167'0'0,"-9"5"317"0"0,0 0 0 0 0,0 0-1 0 0,0 1 1 0 0,1 0 0 0 0,0 1-1 0 0,1 1 1 0 0,0-1 0 0 0,0 1-1 0 0,-4 6-483 0 0,-2 3 1328 0 0,-5 6-1328 0 0,8-12 393 0 0,0 1 1 0 0,2 1-1 0 0,-4 5-393 0 0,-3 8 353 0 0,2 1 0 0 0,0 1-1 0 0,2 0 1 0 0,0 3-353 0 0,-22 74 743 0 0,4 2-1 0 0,-5 49-742 0 0,20-59 127 0 0,5 1 0 0 0,3 1-1 0 0,6-1 1 0 0,3 1 0 0 0,5 0-1 0 0,13 62-126 0 0,22 72-187 0 0,30 73 187 0 0,77 225 189 0 0,-139-501-163 0 0,0 0-124 0 0,2-1-1 0 0,1 0 1 0 0,1-1-1 0 0,2-1 1 0 0,0 0-1 0 0,2-1 1 0 0,8 9 98 0 0,-6-12-439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224 0 4631 0 0,'-2'1'210'0'0,"-21"14"19"0"0,15-10-101 0 0,1 0 0 0 0,0 0-1 0 0,0 0 1 0 0,1 1 0 0 0,-6 6-128 0 0,1 0 585 0 0,1 0 0 0 0,0 1 0 0 0,1 1 0 0 0,1-1 0 0 0,-4 9-585 0 0,1 1 509 0 0,1 0 1 0 0,1 1-1 0 0,0 5-509 0 0,-4 21 451 0 0,2 0-1 0 0,2 1 1 0 0,0 19-451 0 0,1 40 659 0 0,5 7-659 0 0,4 11 144 0 0,6 1 1 0 0,5-1-1 0 0,6-1 1 0 0,5 0-1 0 0,10 16-144 0 0,-9-60 18 0 0,33 77-18 0 0,-32-101 23 0 0,3-1 0 0 0,35 53-23 0 0,-61-107 4 0 0,23 34-712 0 0,20 25 708 0 0,-9-23-832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74 0 3679 0 0,'0'0'284'0'0,"0"0"-69"0"0,0 0 404 0 0,0 0 197 0 0,-1 1 42 0 0,-3 2-661 0 0,1-1-1 0 0,-1 1 0 0 0,1 0 1 0 0,0 0-1 0 0,0 1 0 0 0,1-1 1 0 0,-1 1-1 0 0,1-1 0 0 0,-1 1 1 0 0,1 0-1 0 0,0 0 0 0 0,1 0 1 0 0,-1 0-1 0 0,1 0 0 0 0,0 0 1 0 0,-1 3-197 0 0,-2 12 314 0 0,0 1 0 0 0,2 0 0 0 0,0 2-314 0 0,1-9 180 0 0,-15 216 1307 0 0,13-154-1114 0 0,5-1-1 0 0,3 7-372 0 0,2-16 535 0 0,8 29-535 0 0,-8-61-1285 0 0,2 0 0 0 0,1-1 0 0 0,10 22 1285 0 0,3-5-4144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1404 2303 0 0,'-1'-2'102'0'0,"-1"-6"-70"0"0,-1 0 0 0 0,1-1 0 0 0,0 1 0 0 0,1-1 0 0 0,-1 1 0 0 0,2-1 0 0 0,-1-6-32 0 0,2-14 1848 0 0,3-21-1848 0 0,3 4 1192 0 0,1 0 0 0 0,2 0 0 0 0,8-15-1192 0 0,51-134 1201 0 0,-5 50-47 0 0,13-13-1154 0 0,-33 70 290 0 0,-12 26-72 0 0,38-55-218 0 0,-42 77 41 0 0,1 1 0 0 0,2 2 0 0 0,10-8-41 0 0,-3 3 1 0 0,15-13-166 0 0,-25 28 17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5:58.1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1674 2759 0 0,'0'-2'362'0'0,"7"-17"737"0"0,-2 1-1 0 0,0-1 1 0 0,-1 0 0 0 0,-1-3-1099 0 0,8-33 921 0 0,13-43 201 0 0,19-85 94 0 0,63-235 438 0 0,-42 204-1319 0 0,-40 133-229 0 0,59-158 96 0 0,-51 161-860 0 0,42-72 658 0 0,-41 92-743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2.3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 98 4431 0 0,'0'0'200'0'0,"0"0"30"0"0,0 0-4 0 0,0 0-2 0 0,0 0 0 0 0,0 0 10 0 0,0 0 38 0 0,0 0 14 0 0,0 0 2 0 0,0 0 4 0 0,0 0 18 0 0,-2 0 8 0 0,-10 3 308 0 0,12-3-381 0 0,0 0-21 0 0,-2 0-7 0 0,-6 0 50 0 0,9 1 801 0 0,13 0 1583 0 0,0 0-2645 0 0,-12 0 16 0 0,0-1 0 0 0,0 0-1 0 0,0 0 1 0 0,-1 1 0 0 0,1-1-1 0 0,0 0 1 0 0,0-1 0 0 0,1 1-22 0 0,-1 0 14 0 0,0-1 1 0 0,1 1-1 0 0,-1 0 1 0 0,0 0-1 0 0,0 0 1 0 0,0 1-1 0 0,2-1-14 0 0,49 9 301 0 0,-18-7-28 0 0,0-1 0 0 0,28-4-273 0 0,-43 0 199 0 0,10-2-199 0 0,-10 1 191 0 0,10 0-191 0 0,-9 1 169 0 0,7-2-169 0 0,-9 1 114 0 0,17-1-114 0 0,-28 4 12 0 0,302-24 385 0 0,-273 23-361 0 0,-18 1 18 0 0,0-1 0 0 0,9-2-54 0 0,2 0 64 0 0,6 0-64 0 0,13-2 80 0 0,-36 5-50 0 0,1 0 0 0 0,-1 1-1 0 0,0 1 1 0 0,1 0-30 0 0,7 1 33 0 0,-3-1 91 0 0,13 5-124 0 0,6-1 112 0 0,33 2 244 0 0,40-3-356 0 0,30 2 282 0 0,-90-6-141 0 0,-35 0-98 0 0,20 2 27 0 0,32 5 25 0 0,5 1 12 0 0,-10-1-86 0 0,2 0 96 0 0,-59-6-116 0 0,-1-1-3 0 0,18-1 14 0 0,-17 2 13 0 0,0 0-5 0 0,15-2-12 0 0,0 0-2 0 0,-15 1 14 0 0,17-5 14 0 0,19-5 62 0 0,33-5 48 0 0,-31 5-24 0 0,-13 1-54 0 0,2-1-66 0 0,-20 7 10 0 0,2 0-10 0 0,0 1 0 0 0,1 0 11 0 0,0 0 32 0 0,1 3-33 0 0,-1-2-10 0 0,0 2 0 0 0,1-1 0 0 0,7 1 3 0 0,-22-2-20 0 0,27-3 213 0 0,-11 2-132 0 0,-3 1-54 0 0,8-1 4 0 0,-19 1 8 0 0,17-5 17 0 0,-15 5 4 0 0,4-3-22 0 0,-3 3 22 0 0,5 0-22 0 0,-6 0 22 0 0,9 1-33 0 0,2 1-10 0 0,4 3 54 0 0,-7-1-44 0 0,0 1 1 0 0,1 2 53 0 0,-11-5-8 0 0,-3-1 21 0 0,2 0-10 0 0,8 3-43 0 0,-5-2 19 0 0,4 1-22 0 0,-6-1 34 0 0,-1-1 14 0 0,8 2-2 0 0,3-2 14 0 0,-11 0-28 0 0,-2 0 11 0 0,0 0-21 0 0,0 0-234 0 0,0 0-635 0 0,0 0-245 0 0,0 0-44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6.6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25 112 2303 0 0,'0'0'306'0'0,"0"0"440"0"0,0 0 190 0 0,0 0 38 0 0,0 0-84 0 0,0 0-384 0 0,0 0-170 0 0,0 0-31 0 0,0 0-22 0 0,0 0-63 0 0,0 0-27 0 0,0 0-8 0 0,0 0-2 0 0,0 0-6 0 0,0 0-1 0 0,2 1 0 0 0,22 3 199 0 0,0 2-1 0 0,0 0-374 0 0,5 2 273 0 0,-22-6-204 0 0,-1-1 1 0 0,1-1 0 0 0,-1 1-1 0 0,7-1-69 0 0,8 1 106 0 0,-1 1-28 0 0,86 7 269 0 0,-75-8-221 0 0,-1-1 0 0 0,15-3-126 0 0,-31 2 36 0 0,84-11 57 0 0,-61 7-67 0 0,-1 1-1 0 0,1 1 0 0 0,1 2-25 0 0,-19 3 10 0 0,1 0 0 0 0,-1 1 0 0 0,16 4-10 0 0,55 20 60 0 0,-40-11-22 0 0,-8-2 1 0 0,9 7-39 0 0,20 6 25 0 0,-23-9 0 0 0,18 6 14 0 0,138 37 15 0 0,-73-19 10 0 0,-107-35-52 0 0,-1-1 1 0 0,1-2 0 0 0,0 0 0 0 0,0-1 0 0 0,5-2-13 0 0,18 1 21 0 0,25-3-21 0 0,-65 1 25 0 0,1 0 0 0 0,-1 1 1 0 0,4 0-26 0 0,18 2 63 0 0,-12-3-21 0 0,12 0 143 0 0,1-1 1 0 0,18-3-186 0 0,-17 1 81 0 0,3 0-21 0 0,39-11 15 0 0,-49 10-33 0 0,5 0-31 0 0,-24 4 8 0 0,19-4 26 0 0,-11 1-45 0 0,-2 3 11 0 0,-7 0 32 0 0,5 3-22 0 0,-5-3 32 0 0,9 0 1 0 0,1 1-44 0 0,1 2-10 0 0,0-1 0 0 0,-1-1 0 0 0,1-2 0 0 0,-13 1 0 0 0,-1 0 0 0 0,0 0 0 0 0,0 0 0 0 0,0 0 0 0 0,-1 0 0 0 0,1 0 0 0 0,0-1 0 0 0,0 1 0 0 0,0 0 0 0 0,0 0 0 0 0,1-1 0 0 0,-2 0 1 0 0,1 0 0 0 0,0 0-1 0 0,-1 0 1 0 0,1 0 0 0 0,-1 0-1 0 0,1 0 1 0 0,-1-1 0 0 0,0 1-1 0 0,1 0 1 0 0,-1 0 0 0 0,0 0-1 0 0,0 0 1 0 0,0-1 0 0 0,0 1-1 0 0,0 0 1 0 0,0-1-1 0 0,-2-2 43 0 0,1 3-39 0 0,-16-14 2 0 0,5 9-6 0 0,-4-1 37 0 0,-4-2 96 0 0,-1 1 1 0 0,-18-5-134 0 0,9 5 141 0 0,14 3-47 0 0,-1 1-1 0 0,-2 0-93 0 0,-172-26 339 0 0,77 9-198 0 0,71 12-45 0 0,0 2 0 0 0,0 1 0 0 0,-7 2-96 0 0,-58 4 468 0 0,-21 7-468 0 0,51-5 34 0 0,42-2 28 0 0,-36 5-62 0 0,-86 13 151 0 0,122-13-120 0 0,1-2 0 0 0,-1-2 0 0 0,-5-1-31 0 0,-19-4 78 0 0,-27-6-78 0 0,-197-23 12 0 0,191 23-14 0 0,38 4 2 0 0,3 1 0 0 0,0-2 0 0 0,-35-10 0 0 0,78 15 0 0 0,-1-1 0 0 0,1 0 0 0 0,0 0 0 0 0,0-1 0 0 0,0 0 0 0 0,0 0 0 0 0,1-1 0 0 0,-1 0 0 0 0,-2-3 0 0 0,-15-10-12 0 0,18 10-36 0 0,-2 0 26 0 0,-2-4-32 0 0,11 9 52 0 0,1 1-6 0 0,-1 0-46 0 0,3 0 1 0 0,7-4 32 0 0,6 1-22 0 0,1 2 23 0 0,0 1 1 0 0,0 1-1 0 0,9 0 20 0 0,15-1-16 0 0,-7-1 13 0 0,86-9-4 0 0,18 0-37 0 0,-107 10 24 0 0,78-5-34 0 0,18 5 54 0 0,69 17-51 0 0,-118-7 38 0 0,399 48 13 0 0,-301-25 0 0 0,-26-4 0 0 0,119 14 0 0 0,-211-30 0 0 0,-19-4 0 0 0,4 0 0 0 0,65 9 0 0 0,-96-14 0 0 0,1-1 0 0 0,0 0 0 0 0,3-1 0 0 0,26 2 0 0 0,69 7 11 0 0,-51-3 53 0 0,-44-5-21 0 0,11 3-22 0 0,-23-4 34 0 0,-3 0 14 0 0,0 0 2 0 0,0 0 14 0 0,0 0-16 0 0,0 0-5 0 0,0 0 0 0 0,0 0 0 0 0,-3 0 0 0 0,-21 2 56 0 0,1-2 1 0 0,-2-1-121 0 0,-14 0 133 0 0,-66-2 389 0 0,-83-14-522 0 0,120 8 7 0 0,-286-26 104 0 0,318 33-100 0 0,-20 0 15 0 0,0 1 1 0 0,-10 4-27 0 0,-196 24 82 0 0,134-14-18 0 0,72-9-33 0 0,-1-2 1 0 0,-11-4-32 0 0,49 2 1 0 0,-85-3-1 0 0,-127-1 0 0 0,81 9 0 0 0,89-3 0 0 0,-41-4 0 0 0,94 2 0 0 0,-52-6 0 0 0,31 3 0 0 0,20 2-11 0 0,1-1-1 0 0,0 0 0 0 0,0 0 1 0 0,0 0 11 0 0,3 0-7 0 0,-12-4 0 0 0,7 0-73 0 0,9 5 20 0 0,1 0 55 0 0,0 0 0 0 0,1 1 0 0 0,-1-1 0 0 0,0 0-1 0 0,1 0 1 0 0,-1 0 0 0 0,0 0 0 0 0,1 0 0 0 0,-1 1-1 0 0,1-1 1 0 0,0 0 0 0 0,-1 1 0 0 0,1-2 5 0 0,1 0-5 0 0,9-9-5 0 0,-5 7 2 0 0,0 0 0 0 0,1 1 0 0 0,-1 0 0 0 0,1 0 1 0 0,0 0-1 0 0,0 0 8 0 0,45-10-56 0 0,-18 5 41 0 0,4-2-21 0 0,1 2 0 0 0,9 1 36 0 0,79-5-72 0 0,-59 8 59 0 0,0 4 1 0 0,0 2-1 0 0,-1 3 0 0 0,1 4 0 0 0,57 14 13 0 0,-33-3-50 0 0,89 20 34 0 0,-119-23 18 0 0,51 21-2 0 0,37 15 0 0 0,36 15 0 0 0,-170-60 0 0 0,12 7 11 0 0,-26-14 44 0 0,-2-1 17 0 0,0 0 4 0 0,-21 4 29 0 0,15-2-89 0 0,0-1-1 0 0,0 0 1 0 0,-3 0-16 0 0,-88 0 110 0 0,-15 2-36 0 0,38-2 17 0 0,-71-7-91 0 0,86 2 43 0 0,-206-18 84 0 0,194 16-114 0 0,-373-40 115 0 0,377 36-128 0 0,32 4 0 0 0,-21 0 0 0 0,21 3 0 0 0,0-2 0 0 0,-24-7 0 0 0,36 7 0 0 0,18 4 0 0 0,1 0 0 0 0,-1-1 0 0 0,1 1 0 0 0,-1-1 0 0 0,-1 0 0 0 0,-2-5 0 0 0,8 6-1 0 0,0 1-1 0 0,-1-1 1 0 0,1 0-1 0 0,0 0 0 0 0,-1 1 1 0 0,1-1-1 0 0,0 0 1 0 0,0 0-1 0 0,0 0 1 0 0,-1 1-1 0 0,1-1 1 0 0,0 0 1 0 0,1-1-10 0 0,-1 1 1 0 0,0-1-1 0 0,0 0 0 0 0,1 1 1 0 0,-1-1-1 0 0,1 1 1 0 0,-1-1-1 0 0,1 1 1 0 0,0-1-1 0 0,0 1 1 0 0,0 0-1 0 0,-1-1 1 0 0,1 1-1 0 0,0 0 0 0 0,1 0 1 0 0,-1-1-1 0 0,0 1 1 0 0,0 0-1 0 0,0 0 1 0 0,1 0-1 0 0,-1 1 1 0 0,0-1-1 0 0,2 0 10 0 0,3-2-12 0 0,0 0-1 0 0,0 0 0 0 0,0 1 1 0 0,0 0-1 0 0,2 0 13 0 0,37-8-84 0 0,1 3 0 0 0,33-2 84 0 0,93 1-60 0 0,-106 6 17 0 0,291 0 18 0 0,-56 19-42 0 0,-58 10 67 0 0,-155-16 0 0 0,25 4 0 0 0,93 10 0 0 0,-112-18 0 0 0,80 9 0 0 0,-153-12 19 0 0,0 1 0 0 0,0 1 0 0 0,3 2-19 0 0,-1-1 7 0 0,34 15 28 0 0,-33-13-848 0 0,0-1 1 0 0,2 0 812 0 0,-21-7-1007 0 0,9-1-44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27.4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131 724 2759 0 0,'0'0'126'0'0,"0"0"120"0"0,-1-2 426 0 0,-1-3-262 0 0,1 0-1 0 0,0-1 0 0 0,0 1 1 0 0,0 0-1 0 0,1-1 0 0 0,0 1 0 0 0,0-1 1 0 0,0 1-1 0 0,1-1-409 0 0,2-19 706 0 0,3-9-706 0 0,-5 30 130 0 0,7-49 470 0 0,-2-1-600 0 0,-4 35 38 0 0,2-23 116 0 0,-1 1 0 0 0,-3-28-154 0 0,2 17 604 0 0,-5 73-353 0 0,0-7-170 0 0,-1 15 265 0 0,-4 10-346 0 0,2-6 127 0 0,-13 64 674 0 0,-31 91-801 0 0,46-175 32 0 0,-8 25 256 0 0,-2 0-1 0 0,-8 14-287 0 0,14-40 161 0 0,7-11-83 0 0,1-1-12 0 0,0 0-2 0 0,0 0 0 0 0,-1-1 3 0 0,0-4-46 0 0,0 0-1 0 0,0 0 1 0 0,0 0-1 0 0,1 0 1 0 0,0 0 0 0 0,0 0-1 0 0,0-5-20 0 0,7-37 100 0 0,-3 28-75 0 0,41-208 119 0 0,-33 175-112 0 0,15-58 0 0 0,-8 31-17 0 0,-18 77 58 0 0,0 4 15 0 0,3 11-58 0 0,0 1 0 0 0,-1 0-1 0 0,-1-1 1 0 0,0 1 0 0 0,-1 0-1 0 0,0 5-29 0 0,-1 5 45 0 0,-1 1 0 0 0,-1-1-1 0 0,-2 9-44 0 0,0-10 15 0 0,-1-1 0 0 0,-1 1 0 0 0,-1-1 0 0 0,-1 0 0 0 0,-7 12-15 0 0,13-30 53 0 0,-3 3 11 0 0,4-5 0 0 0,-2-12 4 0 0,1 3-58 0 0,0-3-3 0 0,1 1 1 0 0,1-1-1 0 0,0 1 1 0 0,0-1 0 0 0,0 0-8 0 0,7-49 26 0 0,-4 43-24 0 0,43-221-292 0 0,3 41-438 0 0,-33 143 250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557 227 2759 0 0,'2'-1'207'0'0,"7"-6"158"0"0,0 0-1 0 0,-1-1 1 0 0,0 0 0 0 0,0-1 0 0 0,0 1-1 0 0,4-10-364 0 0,-1 5 740 0 0,-5 4-296 0 0,0 0-1 0 0,-1 0 0 0 0,0-1 1 0 0,-1 1-1 0 0,2-6-443 0 0,-4 5 726 0 0,-1 8-404 0 0,-2 1-246 0 0,1 0 0 0 0,-1 0-1 0 0,1 0 1 0 0,-1 0 0 0 0,1 0 0 0 0,0-1-1 0 0,0 1 1 0 0,-1 0 0 0 0,1 0-1 0 0,0 0-75 0 0,-1-5 186 0 0,0 3-94 0 0,0 0-1 0 0,0 1 1 0 0,0-1 0 0 0,-1 1-1 0 0,0-1 1 0 0,1 1 0 0 0,-1-1-1 0 0,0 1 1 0 0,0 0 0 0 0,0 0-1 0 0,0 0 1 0 0,0 0 0 0 0,-1 0-92 0 0,-1-1 123 0 0,0 1 1 0 0,0 0-1 0 0,0-1 1 0 0,0 1-1 0 0,-1 1 0 0 0,1-1 1 0 0,-5 0-124 0 0,-1-1 167 0 0,0 2 0 0 0,0-1 0 0 0,-1 2-1 0 0,1-1 1 0 0,-1 1 0 0 0,1 1 0 0 0,-1 0-167 0 0,-4 0 141 0 0,0 2 0 0 0,0-1 1 0 0,1 2-1 0 0,-1 0 0 0 0,1 1 0 0 0,0 0 0 0 0,0 1 0 0 0,1 1 1 0 0,-2 1-142 0 0,-36 25 546 0 0,-40 35-546 0 0,91-68 0 0 0,-20 16 41 0 0,2 1 0 0 0,0 0 0 0 0,1 2 0 0 0,1 0 0 0 0,1 0 0 0 0,0 1 0 0 0,2 1 0 0 0,-9 18-41 0 0,9-12 41 0 0,0 1 1 0 0,2 1-1 0 0,2 0 0 0 0,0 0 0 0 0,2 1 0 0 0,1 0 0 0 0,1 0-41 0 0,3-15 4 0 0,1 0-1 0 0,1 0 1 0 0,0 0-1 0 0,1 0 0 0 0,1 0 1 0 0,0 0-1 0 0,0 0 1 0 0,2-1-1 0 0,0 1 1 0 0,1-1-1 0 0,0 0 0 0 0,1 0 1 0 0,1-1-1 0 0,0 0 1 0 0,0 0-1 0 0,2 0 1 0 0,-1-1-1 0 0,2 0 0 0 0,-1-1 1 0 0,2 0-1 0 0,5 4-3 0 0,12 10 72 0 0,2-1-1 0 0,23 14-71 0 0,-35-27 30 0 0,1-1 0 0 0,0 0 0 0 0,1-1 0 0 0,0-1 1 0 0,11 3-31 0 0,-3-4 35 0 0,1-1 0 0 0,-1-1 0 0 0,1-2 0 0 0,0-1 0 0 0,0-1 0 0 0,0-1 0 0 0,-1-2 0 0 0,1-1 0 0 0,0-1 0 0 0,-1-1 0 0 0,0-2 0 0 0,0 0 0 0 0,0-2 0 0 0,1-2-35 0 0,10-5 87 0 0,0-2 0 0 0,25-16-87 0 0,-48 25 25 0 0,0-2 1 0 0,-1 0-1 0 0,-1 0 1 0 0,0-2-1 0 0,0 0 1 0 0,-1 0-1 0 0,4-7-25 0 0,-6 5 41 0 0,0-1-1 0 0,-1 0 0 0 0,0 0 1 0 0,-2-1-1 0 0,0-1 0 0 0,-1 1 1 0 0,0-1-1 0 0,0-6-40 0 0,-2 3 90 0 0,-1 0 0 0 0,-1-1 0 0 0,-1 0 0 0 0,0 0-1 0 0,-2 0 1 0 0,0 1 0 0 0,-2-3-90 0 0,-2-15 220 0 0,-1 0-1 0 0,-3 0 0 0 0,-1 1 1 0 0,-3-4-220 0 0,5 19 131 0 0,-2 0-1 0 0,0 1 1 0 0,-2 1 0 0 0,0 0 0 0 0,-2 0 0 0 0,0 1 0 0 0,-7-8-131 0 0,10 17 44 0 0,1 1 0 0 0,-1-1 0 0 0,-1 2 0 0 0,0 0 0 0 0,0 0 0 0 0,-1 1 0 0 0,-11-6-44 0 0,14 9-40 0 0,-1 0 0 0 0,0 1 0 0 0,0 0 0 0 0,-1 1 0 0 0,1 0 1 0 0,-1 0-1 0 0,0 1 0 0 0,1 0 0 0 0,-1 1 0 0 0,-5 1 40 0 0,12-1-162 0 0,1 2 0 0 0,-1-1 1 0 0,1 0-1 0 0,-1 1 0 0 0,1-1 1 0 0,-1 1-1 0 0,1 0 0 0 0,0 0 1 0 0,-2 1 161 0 0,-8 7-4788 0 0,4 1-976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36 0 8751 0 0,'-2'1'674'0'0,"1"0"-569"0"0,-1 1-25 0 0,-12-2 43 0 0,14 0-117 0 0,0 0 1 0 0,0 0-1 0 0,0 0 1 0 0,0 0 0 0 0,0 0-1 0 0,0 0 1 0 0,0 0-1 0 0,-1 0 1 0 0,1 0 0 0 0,0 0-1 0 0,0 0 1 0 0,0 0-1 0 0,0 0 1 0 0,0 0 0 0 0,0 1-1 0 0,0-1 1 0 0,0 0-1 0 0,-1 0 1 0 0,1 0-1 0 0,0 0 1 0 0,0 0 0 0 0,0 0-1 0 0,0 0 1 0 0,0 0-1 0 0,0 0 1 0 0,0 0 0 0 0,0 0-1 0 0,0 0 1 0 0,0 0-1 0 0,0 1 1 0 0,-1-1 0 0 0,1 0-1 0 0,0 0 1 0 0,0 0-1 0 0,0 0-6 0 0,-1 3 69 0 0,-1-1 0 0 0,0 1 0 0 0,1-1 0 0 0,0 1 0 0 0,0 0 0 0 0,-1 0 0 0 0,2 0 0 0 0,-1 0 0 0 0,0-1 0 0 0,1 1 0 0 0,-1 0 0 0 0,1 0 0 0 0,0 1 0 0 0,0-1 0 0 0,0 0 0 0 0,0 0 0 0 0,0 0 0 0 0,1 0 0 0 0,0 0 0 0 0,0 0-69 0 0,2 6 145 0 0,1 0-1 0 0,0 0 0 0 0,1 0 0 0 0,0-1 0 0 0,0 0 1 0 0,1 0-1 0 0,0-1 0 0 0,0 1 0 0 0,1-1-144 0 0,15 16 527 0 0,2-2-1 0 0,2 1-526 0 0,74 57 1115 0 0,-31-26 202 0 0,31 34-1317 0 0,-57-47 213 0 0,2-2-1 0 0,3-1-212 0 0,-8-8-28 0 0,-37-27-709 0 0,0-2-298 0 0,12 2-70 0 0,-11-2-14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244 51 5063 0 0,'0'0'390'0'0,"0"-2"-252"0"0,1-1 252 0 0,0 0 0 0 0,0 1 0 0 0,0-1 0 0 0,-1 0-1 0 0,1 0 1 0 0,-1 0 0 0 0,0 0 0 0 0,0 0 0 0 0,0 0 0 0 0,0 0-1 0 0,-1-3-389 0 0,1 5 1448 0 0,-2 0-370 0 0,1 0-942 0 0,1 0 0 0 0,-1 1 0 0 0,0-1 0 0 0,0 0 0 0 0,0 1 0 0 0,0-1 0 0 0,0 1 1 0 0,0-1-1 0 0,0 1 0 0 0,0-1 0 0 0,0 1 0 0 0,0 0 0 0 0,-1-1 0 0 0,1 1 0 0 0,0 0 0 0 0,0 0 0 0 0,0 0 1 0 0,0 0-1 0 0,0 0 0 0 0,-1 0 0 0 0,1 0 0 0 0,0 1 0 0 0,0-1 0 0 0,-1 0-136 0 0,-2 2 195 0 0,0 0 1 0 0,-1 0-1 0 0,1 1 0 0 0,0-1 0 0 0,0 1 0 0 0,1 0 1 0 0,-1 0-1 0 0,0 0 0 0 0,1 1-195 0 0,-6 4 278 0 0,-5 6 87 0 0,0 0 1 0 0,2 2-1 0 0,0-1 1 0 0,-6 11-366 0 0,7-10 191 0 0,-1 1-57 0 0,1 2 0 0 0,0-1 0 0 0,2 1 0 0 0,0 1 1 0 0,1 0-1 0 0,1 0 0 0 0,1 0 0 0 0,1 1 0 0 0,1 0 0 0 0,0 0 0 0 0,1 16-134 0 0,2-33-2 0 0,1 1 0 0 0,0-1 0 0 0,1 1 0 0 0,-1-1 0 0 0,1 0 0 0 0,0 1 0 0 0,0-1 0 0 0,0 0 0 0 0,1 1-1 0 0,-1-1 1 0 0,1 0 0 0 0,0 0 0 0 0,0 0 0 0 0,0 0 0 0 0,1-1 0 0 0,0 1 0 0 0,2 2 2 0 0,0-2-88 0 0,-2-3 42 0 0,2 1-91 0 0,0 1 0 0 0,-1-2-1 0 0,1 1 1 0 0,0 0 0 0 0,0-1 0 0 0,0 0-1 0 0,0 0 1 0 0,3-1 137 0 0,1 1-399 0 0,15-1-762 0 0,-6-4-2385 0 0,-5-1-1892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0 10591 0 0,'0'0'819'0'0,"0"4"-534"0"0,0 36 72 0 0,-2 104 1792 0 0,2-139-2068 0 0,-16 186 3152 0 0,4-86-1943 0 0,11-92-1181 0 0,0 1 1 0 0,1 0-1 0 0,1 0 1 0 0,2 7-110 0 0,-2-15-9 0 0,0 1 1 0 0,0 0-1 0 0,1 0 0 0 0,1-1 0 0 0,-1 1 1 0 0,1-1-1 0 0,0 0 0 0 0,0 0 1 0 0,2 3 8 0 0,0-4-688 0 0,10 5-270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256 78 5983 0 0,'0'0'274'0'0,"0"0"-6"0"0,0-1-172 0 0,1 0-85 0 0,0-2-20 0 0,-2-10 125 0 0,-2-7 1195 0 0,3 18-528 0 0,0 2-13 0 0,0 0-83 0 0,-2 0-573 0 0,1 0 0 0 0,0 0 1 0 0,0 0-1 0 0,-1 0 0 0 0,1 0 0 0 0,0 0 1 0 0,-1 1-1 0 0,1-1 0 0 0,0 0 0 0 0,0 1 0 0 0,-1-1 1 0 0,1 1-1 0 0,0-1 0 0 0,0 1 0 0 0,0 0 1 0 0,0 0-1 0 0,0-1 0 0 0,0 1 0 0 0,0 0 0 0 0,0 0 1 0 0,-1 1-115 0 0,-13 16 433 0 0,0 1 0 0 0,0 0 1 0 0,2 1-1 0 0,1 1 0 0 0,-4 9-433 0 0,-102 184 2039 0 0,96-169-1542 0 0,21-43-339 0 0,1-2-13 0 0,0 0-8 0 0,0 0-1 0 0,1-2-81 0 0,-1 0 1 0 0,1 0-1 0 0,-1 0 0 0 0,1 0 0 0 0,0 0 0 0 0,0 0 0 0 0,0 1 0 0 0,0-1 0 0 0,1-1-55 0 0,2-3 112 0 0,69-152 1027 0 0,-16 43-915 0 0,-11 25-184 0 0,-43 83-16 0 0,2-2-11 0 0,-1-1 1 0 0,0 1-1 0 0,0-3-13 0 0,-6 15 30 0 0,1 0 1 0 0,-1-1 0 0 0,0 1-1 0 0,0 0 1 0 0,0 0-1 0 0,0 0-30 0 0,-4 4 37 0 0,-11 17-18 0 0,-55 82 126 0 0,55-79-99 0 0,1 2 1 0 0,-11 28-47 0 0,24-49-91 0 0,0 0 0 0 0,1 0-1 0 0,0 1 1 0 0,0-1 0 0 0,1 1-1 0 0,0 0 1 0 0,0-1 0 0 0,1 1-1 0 0,0 0 1 0 0,0 0 91 0 0,2-3-1331 0 0,5 7-393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1 172 9439 0 0,'0'0'432'0'0,"0"0"-5"0"0,0 0-212 0 0,0 0 137 0 0,3-2 89 0 0,4-4-217 0 0,1 1 1 0 0,0-1-1 0 0,0 2 1 0 0,1-1-1 0 0,-1 1 1 0 0,6-1-225 0 0,60-20 702 0 0,-57 20-547 0 0,51-16 21 0 0,111-32 708 0 0,-136 43-698 0 0,1 1 0 0 0,1 3-1 0 0,5 1-185 0 0,-39 4-202 0 0,1 1 1 0 0,-1 1-1 0 0,8 0 202 0 0,2 3-723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1 105 13359 0 0,'0'0'1027'0'0,"0"0"-699"0"0,3 0-448 0 0,20-6-261 0 0,31-6-14 0 0,-20 6 665 0 0,1-2 0 0 0,29-12-270 0 0,-10 5 254 0 0,33-5-254 0 0,-62 15-145 0 0,18-3-156 0 0,1 3-18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646 61 7367 0 0,'-10'-11'342'0'0,"4"3"112"0"0,0 0 0 0 0,-1 1 0 0 0,-4-3-454 0 0,9 8 177 0 0,-1 0-1 0 0,1 1 0 0 0,0-1 1 0 0,0 1-1 0 0,-1 0 1 0 0,1-1-1 0 0,-1 1 1 0 0,1 0-1 0 0,-1 0 1 0 0,1 1-1 0 0,-1-1 1 0 0,0 1-1 0 0,1-1 1 0 0,-1 1-1 0 0,0 0-176 0 0,-11 1 207 0 0,1 0-1 0 0,0 1 1 0 0,-1 0 0 0 0,1 1-1 0 0,0 0 1 0 0,-4 3-207 0 0,-6 3 270 0 0,1 2 0 0 0,-3 2-270 0 0,1-1 157 0 0,-2 1-16 0 0,1 2 0 0 0,0 0 1 0 0,1 2-1 0 0,1 1 0 0 0,1 1 0 0 0,0 0 0 0 0,1 2 0 0 0,2 1 0 0 0,0 0 0 0 0,1 1 0 0 0,-6 12-141 0 0,7-7 125 0 0,1 0 0 0 0,1 2 0 0 0,1 0 0 0 0,-6 24-125 0 0,14-35 22 0 0,0-1 1 0 0,2 1-1 0 0,1 0 1 0 0,0 0-1 0 0,1 1 0 0 0,1-1 1 0 0,1 0-1 0 0,2 16-22 0 0,-1-25 13 0 0,1 0 0 0 0,0 0 1 0 0,1 0-1 0 0,-1 0 0 0 0,2-1 1 0 0,0 1-1 0 0,0-1-13 0 0,0-2 8 0 0,0 0 0 0 0,0 0 0 0 0,1-1-1 0 0,0 1 1 0 0,0-1 0 0 0,0 0 0 0 0,1 0 0 0 0,0-1 0 0 0,1 1-8 0 0,3 2 15 0 0,1 0 0 0 0,1-1 0 0 0,-1 0 0 0 0,1-1 0 0 0,0 0 1 0 0,1 0-1 0 0,-1-2 0 0 0,1 1 0 0 0,0-2 0 0 0,0 0 0 0 0,1 0 0 0 0,2-1-15 0 0,16 1 52 0 0,1-2 0 0 0,-1-1-1 0 0,1-1 1 0 0,-1-2 0 0 0,1-1-1 0 0,-1-2 1 0 0,0-1 0 0 0,-1-1-1 0 0,1-2 1 0 0,-2-1 0 0 0,0-2 0 0 0,0-1-1 0 0,26-16-51 0 0,-37 16 59 0 0,0 0 0 0 0,-2-1-1 0 0,0 0 1 0 0,0-1 0 0 0,-2-1-1 0 0,7-10-58 0 0,-13 15 77 0 0,0-1-1 0 0,-1 0 1 0 0,0-1 0 0 0,-1 1-1 0 0,-1-2 1 0 0,0 1-1 0 0,-1 0 1 0 0,0-1-1 0 0,2-13-76 0 0,-4 10 89 0 0,-1 0 0 0 0,-1 1 0 0 0,0-1 0 0 0,-1 0 0 0 0,-1 0-1 0 0,0 0 1 0 0,-2 1 0 0 0,-1-7-89 0 0,0 8 67 0 0,0-1 0 0 0,-1 1 1 0 0,-1-1-1 0 0,-1 2 0 0 0,0-1 0 0 0,-1 1 0 0 0,0 0 0 0 0,-2 0 0 0 0,0 1 0 0 0,0 1 0 0 0,-1-1 1 0 0,-1 2-1 0 0,0 0 0 0 0,0 0 0 0 0,-2 1 0 0 0,1 0 0 0 0,-1 2 0 0 0,-7-5-67 0 0,8 7 61 0 0,-1 0 0 0 0,1 1 0 0 0,-13-4-61 0 0,21 9-83 0 0,0-1 1 0 0,-1 1-1 0 0,1 0 1 0 0,0 1-1 0 0,-1-1 1 0 0,1 1-1 0 0,-1 0 1 0 0,1 0-1 0 0,-1 1 0 0 0,1 0 1 0 0,-6 1 82 0 0,-8 4-953 0 0,1 2-57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11575 0 0,'0'0'530'0'0,"0"0"-13"0"0,0 4-329 0 0,1 7-121 0 0,1 0-1 0 0,0 0 1 0 0,1 0 0 0 0,0 0-1 0 0,1-1 1 0 0,0 1 0 0 0,0-1-1 0 0,1 0 1 0 0,1 0 0 0 0,0-1-1 0 0,3 4-66 0 0,2 3 228 0 0,1-2 0 0 0,1 0 0 0 0,1 0 0 0 0,0-1 0 0 0,1-1 0 0 0,2 2-228 0 0,3 0 214 0 0,179 133 583 0 0,-177-129-512 0 0,0 2-285 0 0,12 10-866 0 0,-11-12-2906 0 0,-4-5-1206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0 14799 0 0,'-4'9'128'0'0,"1"-1"-1"0"0,0 1 0 0 0,0 0 0 0 0,1-1 1 0 0,-1 8-128 0 0,-1 13 691 0 0,1 4-691 0 0,-3 22 280 0 0,-4 13-212 0 0,3 0 0 0 0,1 38-68 0 0,6-100-130 0 0,0 0 0 0 0,1-1 0 0 0,0 1 0 0 0,0 0 0 0 0,0 0 0 0 0,1 0 0 0 0,-1-1 0 0 0,1 1 0 0 0,1-1 0 0 0,-1 1 0 0 0,1-1 0 0 0,0 0 0 0 0,0 0 0 0 0,0 0 0 0 0,4 3 130 0 0,5 4-1116 0 0,-9-10-18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82 5 8751 0 0,'-2'0'674'0'0,"-6"-3"-364"0"0,7 3-256 0 0,0-1-1 0 0,1 1 1 0 0,-1 0-1 0 0,0 0 1 0 0,0-1-1 0 0,1 1 0 0 0,-1 0 1 0 0,0 0-1 0 0,0 0 1 0 0,1 0-1 0 0,-1 0 1 0 0,0 0-1 0 0,0 0 0 0 0,0 1-53 0 0,-1-1 158 0 0,2 0-141 0 0,-1 0 1 0 0,1 0 0 0 0,0 0-1 0 0,0 0 1 0 0,0 0 0 0 0,0 0-1 0 0,-1 0 1 0 0,1 0 0 0 0,0 0-1 0 0,0 0 1 0 0,0 0 0 0 0,-1 0-1 0 0,1 0 1 0 0,0 1-1 0 0,0-1 1 0 0,0 0 0 0 0,0 0-1 0 0,0 0 1 0 0,-1 0 0 0 0,1 0-1 0 0,0 0 1 0 0,0 0 0 0 0,0 1-1 0 0,0-1 1 0 0,0 0 0 0 0,0 0-1 0 0,0 0 1 0 0,-1 0 0 0 0,1 0-18 0 0,-4 7 202 0 0,0-1 0 0 0,-1 1 1 0 0,2-1-1 0 0,-1 1 0 0 0,1 0 1 0 0,0 0-1 0 0,1 0 0 0 0,0 1 1 0 0,0-1-1 0 0,-1 7-202 0 0,-1 15 536 0 0,1 1-1 0 0,1 5-535 0 0,2-29 47 0 0,-1 7 59 0 0,-6 182 1446 0 0,7-129-479 0 0,10 63-1073 0 0,-6-98 57 0 0,16 113 152 0 0,-18-131-175 0 0,-2-11-257 0 0,0-2-705 0 0,0 0-295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 92 5063 0 0,'0'-2'232'0'0,"-2"-10"-13"0"0,2 11-213 0 0,0-1-1 0 0,0 0 1 0 0,0 1 0 0 0,-1-1-1 0 0,2 1 1 0 0,-1-1 0 0 0,0 0-1 0 0,0 0-5 0 0,1 0 164 0 0,0 0-1 0 0,0-1 0 0 0,0 1 0 0 0,0 0 1 0 0,0 0-1 0 0,0 0 0 0 0,1 0 0 0 0,-1 0 0 0 0,0 0 1 0 0,1 1-1 0 0,0-1 0 0 0,0 0 0 0 0,-1 1 1 0 0,1-1-1 0 0,0 1 0 0 0,0 0 0 0 0,0-1 0 0 0,0 1 1 0 0,0 0-1 0 0,1 0 0 0 0,-1 0 0 0 0,2 0-163 0 0,6-2 1382 0 0,1 1-1 0 0,0 0 0 0 0,0 0 0 0 0,5 0-1381 0 0,2 1 896 0 0,67-7 1615 0 0,39 3-2511 0 0,-85 6 222 0 0,0 2 1 0 0,24 5-223 0 0,26 2 108 0 0,-75-9-105 0 0,-3 0-26 0 0,0 0 0 0 0,0 0 0 0 0,-1 1 0 0 0,10 2 23 0 0,6 6-385 0 0,13 3-534 0 0,-6-6 100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244 15 9215 0 0,'-10'-12'422'0'0,"8"9"-13"0"0,-1 3-264 0 0,-10 2-129 0 0,9-1 176 0 0,0 0-1 0 0,1 1 0 0 0,-1 0 0 0 0,1 0 0 0 0,0 0 0 0 0,-1 0 1 0 0,1 0-1 0 0,0 1 0 0 0,0-1 0 0 0,0 1 0 0 0,1 0 1 0 0,-1 0-1 0 0,1 0 0 0 0,-1 0 0 0 0,1 0 0 0 0,-1 4-191 0 0,-5 6 883 0 0,2 0-1 0 0,0 1 1 0 0,-3 11-883 0 0,-15 51 877 0 0,3 2 0 0 0,4 0 0 0 0,4 1 0 0 0,-1 40-877 0 0,5-41 278 0 0,-5 75 29 0 0,7-73-138 0 0,-3-1-169 0 0,7-59 23 0 0,2-1-222 0 0,0 0 0 0 0,1 6 199 0 0,0-9-2250 0 0,0-16 898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0 158 7367 0 0,'0'0'568'0'0,"2"2"-373"0"0,2 5 170 0 0,0 0 1 0 0,1 0-1 0 0,0 0 0 0 0,0-1 1 0 0,1 0-1 0 0,0 0 0 0 0,0-1 1 0 0,0 1-1 0 0,0-1 0 0 0,1-1 1 0 0,0 1-1 0 0,0-1 0 0 0,0 0 1 0 0,1-1-1 0 0,-1 0 0 0 0,9 3-365 0 0,-4-3 280 0 0,-1-1-1 0 0,1 0 0 0 0,0-1 1 0 0,0-1-1 0 0,0 1 1 0 0,0-2-1 0 0,0 0 0 0 0,0 0 1 0 0,-1-1-1 0 0,1 0 0 0 0,0-1 1 0 0,-1-1-1 0 0,4-1-279 0 0,-3 0 176 0 0,-1 0 0 0 0,0 0 0 0 0,-1-1 0 0 0,1-1 0 0 0,-1 0 0 0 0,0 0 0 0 0,-1-1 0 0 0,1 0 0 0 0,-2-1 0 0 0,1 1 0 0 0,-1-2 0 0 0,4-6-176 0 0,-7 9 48 0 0,-1 1-1 0 0,0-1 0 0 0,0 0 1 0 0,0-1-1 0 0,-1 1 1 0 0,0 0-1 0 0,0-3-47 0 0,-2 5 23 0 0,0 0 0 0 0,0 1 0 0 0,-1-1 0 0 0,0 0 0 0 0,0 0 0 0 0,0 0 0 0 0,0 0 0 0 0,-1 1 0 0 0,1-1 0 0 0,-1 0 0 0 0,0 0 0 0 0,-2-2-23 0 0,0-3 66 0 0,3 10-61 0 0,0-1 0 0 0,-1 1 0 0 0,1 0 0 0 0,0-1 0 0 0,0 1 0 0 0,0 0 0 0 0,-1-1 0 0 0,1 1 0 0 0,0 0 0 0 0,0 0 0 0 0,-1-1 1 0 0,1 1-1 0 0,0 0 0 0 0,0 0 0 0 0,-1 0 0 0 0,1-1 0 0 0,0 1 0 0 0,-1 0 0 0 0,1 0 0 0 0,0 0 0 0 0,-1 0 0 0 0,1 0 0 0 0,0 0 1 0 0,-1 0-1 0 0,1 0 0 0 0,0 0-5 0 0,-1 0 10 0 0,-2 0 62 0 0,-7 6-6 0 0,0 0 1 0 0,1 1-1 0 0,-1 0 0 0 0,1 0 0 0 0,1 1 1 0 0,-7 7-67 0 0,-5 11 187 0 0,1 0 1 0 0,1 2-1 0 0,-9 19-187 0 0,22-37 42 0 0,0 0-1 0 0,1 1 1 0 0,0-1 0 0 0,1 1-1 0 0,1 0 1 0 0,-1 0 0 0 0,2 0-1 0 0,-1 0 1 0 0,2 0 0 0 0,-1 1-42 0 0,1-3 20 0 0,1-1 0 0 0,-1 1 0 0 0,2 0 0 0 0,-1 0 1 0 0,1 0-1 0 0,0-1 0 0 0,1 1 0 0 0,0-1 0 0 0,0 0 0 0 0,1 0 1 0 0,0 0-1 0 0,4 6-20 0 0,-4-9 13 0 0,0-1 0 0 0,1 1 0 0 0,-1-1 0 0 0,1 0 0 0 0,-1 0 0 0 0,1 0 0 0 0,1-1 0 0 0,-1 0 0 0 0,0 0 0 0 0,1 0 0 0 0,-1 0 0 0 0,3-1-13 0 0,10 5-9 0 0,1-2 0 0 0,0 0 0 0 0,5 0 9 0 0,15 2-708 0 0,1-2-1 0 0,17-1 709 0 0,-3-2-1435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1 253 11287 0 0,'0'-3'515'0'0,"1"0"-337"0"0,0 0-125 0 0,0-1 0 0 0,0 0 0 0 0,1 1 0 0 0,-1-1 0 0 0,1 1 1 0 0,0 0-1 0 0,-1-1 0 0 0,1 1 0 0 0,1 0 0 0 0,-1 0-53 0 0,6-4 49 0 0,-1 0 0 0 0,1 0 0 0 0,0 1-1 0 0,1 0 1 0 0,-1 1 0 0 0,2-1-49 0 0,20-9 936 0 0,8-2-936 0 0,-13 6 307 0 0,22-8 238 0 0,0 2-1 0 0,1 2 1 0 0,0 2-1 0 0,1 3 1 0 0,37-3-545 0 0,69-2 1072 0 0,26 6-1072 0 0,-169 9 36 0 0,148-9 237 0 0,-137 8-272 0 0,-16 0-12 0 0,1 0-1 0 0,0 1 1 0 0,0 0-1 0 0,-1 1 1 0 0,1-1-1 0 0,0 1 1 0 0,-1 1-1 0 0,1-1 1 0 0,1 2 11 0 0,-4-2-111 0 0,-4 0-20 0 0,0-1 0 0 0,0 1-1 0 0,1-1 1 0 0,-1 1 0 0 0,0-1 0 0 0,0 1 0 0 0,0 0 0 0 0,0 0 0 0 0,0-1-1 0 0,0 1 1 0 0,0 0 131 0 0,10 8-5936 0 0</inkml:trace>
  <inkml:trace contextRef="#ctx0" brushRef="#br0" timeOffset="1">108 638 8751 0 0,'0'0'674'0'0,"4"0"-204"0"0,4 0 175 0 0,41 0 2905 0 0,0-2 1 0 0,21-5-3551 0 0,241-33 2630 0 0,-49 8-1400 0 0,-158 17-821 0 0,-84 13-380 0 0,270-32 399 0 0,-243 30-615 0 0,-4 0-751 0 0,0 2 1 0 0,27 2 937 0 0,-43 2-1180 0 0,-21-2-18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944 49 1839 0 0,'-2'-2'134'0'0,"-2"-1"230"0"0,0-1 0 0 0,-1 1-1 0 0,0 0 1 0 0,1 0 0 0 0,-1 0 0 0 0,0 1 0 0 0,0 0 0 0 0,-1 0 0 0 0,1 0 0 0 0,-3 0-364 0 0,-5-2 709 0 0,-1 0-441 0 0,0 1-1 0 0,0 1 1 0 0,0 0 0 0 0,0 0 0 0 0,0 2 0 0 0,0 0 0 0 0,0 0-1 0 0,-10 3-267 0 0,-1 0 191 0 0,1 2-1 0 0,0 1 0 0 0,0 1 1 0 0,-13 6-191 0 0,20-6 156 0 0,0 1 0 0 0,1 1 0 0 0,-15 9-156 0 0,-3 6 492 0 0,-7 7-492 0 0,10-4 333 0 0,1 1 1 0 0,1 2-1 0 0,-25 32-333 0 0,7 1 702 0 0,-24 43-702 0 0,36-49 166 0 0,4 2 0 0 0,2 1 0 0 0,2 2 0 0 0,1 6-166 0 0,17-42 38 0 0,2 1 0 0 0,0-1 0 0 0,2 1 0 0 0,-1 7-38 0 0,5-20 14 0 0,0 1-1 0 0,1-1 1 0 0,0 0 0 0 0,1 0-1 0 0,1 0 1 0 0,0 0 0 0 0,1 0-1 0 0,0 0 1 0 0,1 1-14 0 0,0-7 9 0 0,0 0 0 0 0,0 0 0 0 0,0 0 0 0 0,1-1 0 0 0,0 1 0 0 0,1-1 0 0 0,-1 0 0 0 0,1-1 0 0 0,1 1 0 0 0,-1-1 0 0 0,1 0 0 0 0,0-1 0 0 0,1 0 0 0 0,6 4-9 0 0,4 1 35 0 0,-1-1-1 0 0,2-1 1 0 0,0 0-1 0 0,0-1 1 0 0,0-2-1 0 0,3 1-34 0 0,6 0 59 0 0,1-2 0 0 0,-1 0 0 0 0,1-2-1 0 0,0-2 1 0 0,5 0-59 0 0,39-5 312 0 0,32-8-312 0 0,-9-2 528 0 0,83-24-528 0 0,-127 24 53 0 0,-1-2 1 0 0,-1-3 0 0 0,0-1-1 0 0,8-8-53 0 0,-38 18 19 0 0,0-1 0 0 0,-1-1 0 0 0,0-1 0 0 0,-1-1 0 0 0,-1 0 0 0 0,12-14-19 0 0,3-7 125 0 0,11-16-125 0 0,-31 36 49 0 0,-1 0 1 0 0,-1 0-1 0 0,-1-1 0 0 0,7-16-49 0 0,-8 11 81 0 0,0 0-1 0 0,-1-1 1 0 0,-1 0 0 0 0,-2 0-1 0 0,0 0 1 0 0,-1 0 0 0 0,-1-1-1 0 0,-2 1 1 0 0,0 0-1 0 0,-1-1 1 0 0,-3-13-81 0 0,-3 4 188 0 0,0 0 0 0 0,-2 0 0 0 0,-2 1 0 0 0,0 1 0 0 0,-3 0 0 0 0,0 0 0 0 0,-17-24-188 0 0,24 43 37 0 0,-1 0 0 0 0,0 1 0 0 0,-1 0 0 0 0,-1 0-1 0 0,0 1 1 0 0,0 0 0 0 0,-1 1 0 0 0,0 0 0 0 0,-1 0 0 0 0,-4-1-37 0 0,8 5-41 0 0,0 1 0 0 0,-1 0 0 0 0,0 0 1 0 0,0 1-1 0 0,0 0 0 0 0,-1 1 0 0 0,1 0 0 0 0,0 0 0 0 0,-1 1 0 0 0,1 0 0 0 0,-1 1 1 0 0,0 0-1 0 0,1 0 0 0 0,-1 1 0 0 0,-6 1 41 0 0,6 1-369 0 0,0-1-1 0 0,-7 3 370 0 0,-19 11-780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10135 0 0,'1'3'778'0'0,"22"53"-210"0"0,2-2 0 0 0,25 41-568 0 0,-29-64 788 0 0,2 0 0 0 0,25 26-788 0 0,55 51 972 0 0,-1-3-555 0 0,-44-31-247 0 0,-31-39-61 0 0,7 5-109 0 0,26 26-1183 0 0,-39-47-3872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67 7343 0 0,'0'0'332'0'0,"0"0"-4"0"0,0 0-146 0 0,1-2 154 0 0,0-6 89 0 0,-1 8-409 0 0,0 0 0 0 0,0 0 0 0 0,0 0 0 0 0,0-1 0 0 0,0 1-1 0 0,0 0 1 0 0,0 0 0 0 0,1 0 0 0 0,-1 0 0 0 0,0-1 0 0 0,0 1 0 0 0,0 0 0 0 0,0 0 0 0 0,0 0 0 0 0,0 0 0 0 0,0 0-1 0 0,0-1 1 0 0,1 1 0 0 0,-1 0 0 0 0,0 0 0 0 0,0 0 0 0 0,0 0 0 0 0,0 0 0 0 0,0 0 0 0 0,1 0 0 0 0,-1 0-1 0 0,0 0 1 0 0,0 0-16 0 0,13-8 306 0 0,1 0-1 0 0,-1 1 1 0 0,1 1-1 0 0,0 0 0 0 0,1 1 1 0 0,-1 1-1 0 0,5-1-305 0 0,-10 4 83 0 0,-1-1 0 0 0,1 2 0 0 0,0-1 0 0 0,0 1 0 0 0,-1 0 0 0 0,1 1 0 0 0,0 0 0 0 0,-1 0 0 0 0,1 1 0 0 0,-1 0-1 0 0,1 0 1 0 0,-1 1 0 0 0,6 3-83 0 0,-11-4 29 0 0,0-1 0 0 0,0 1-1 0 0,0 0 1 0 0,0 0-1 0 0,-1 0 1 0 0,1 0 0 0 0,-1 0-1 0 0,1 0 1 0 0,-1 1 0 0 0,0 0-1 0 0,0-1 1 0 0,0 1-1 0 0,0 0 1 0 0,-1 0 0 0 0,1 0-1 0 0,-1 0 1 0 0,1 0-1 0 0,-1 1-28 0 0,0 1 31 0 0,0 0-1 0 0,0 0 1 0 0,0 0-1 0 0,-1 0 1 0 0,1 1-1 0 0,-1-1 1 0 0,-1 0-1 0 0,1 0 1 0 0,-1 0-1 0 0,0 0 1 0 0,-1 4-31 0 0,-2 5 126 0 0,-1 1 0 0 0,0-1 0 0 0,-2 0 1 0 0,1-1-1 0 0,-2 2-126 0 0,-14 20 608 0 0,-8 8-608 0 0,13-20 345 0 0,-1-1 0 0 0,-16 15-345 0 0,-46 38 902 0 0,9-8 304 0 0,70-67-1186 0 0,1 1 1 0 0,-1-1-1 0 0,1 1 0 0 0,-1-1 0 0 0,1 1 1 0 0,-1-1-1 0 0,1 1 0 0 0,0 0 0 0 0,-1-1 1 0 0,1 1-1 0 0,0 0 0 0 0,-1-1 0 0 0,1 1 1 0 0,0 0-1 0 0,0 0 0 0 0,0 0-20 0 0,-1 1 39 0 0,0 1 45 0 0,1-3-11 0 0,0 0-2 0 0,19 1 59 0 0,-15 0-114 0 0,1 0 0 0 0,-1-1-1 0 0,0 0 1 0 0,3 0-16 0 0,23-4 151 0 0,23-6-151 0 0,12-2 127 0 0,-18 6-137 0 0,1 2 0 0 0,1 1 0 0 0,36 5 10 0 0,-33 5-1292 0 0,-27-3 504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253 91 8783 0 0,'0'0'399'0'0,"-1"-2"-4"0"0,1 2-383 0 0,0-1 1 0 0,0 1-1 0 0,-1-1 0 0 0,1 1 1 0 0,0-1-1 0 0,-1 1 1 0 0,1-1-1 0 0,-1 1 1 0 0,1-1-1 0 0,0 1 1 0 0,-1-1-1 0 0,1 1 0 0 0,-1 0 1 0 0,1-1-1 0 0,-1 1-12 0 0,-1 0 23 0 0,1 0-1 0 0,0-1 0 0 0,-1 1 1 0 0,1 1-1 0 0,0-1 0 0 0,0 0 1 0 0,-1 0-1 0 0,1 0 0 0 0,0 1 1 0 0,-1-1-1 0 0,1 0 0 0 0,0 1 0 0 0,0-1 1 0 0,0 1-1 0 0,0 0 0 0 0,-1-1 1 0 0,1 1-1 0 0,0 0 0 0 0,0 0 1 0 0,0 0-23 0 0,-22 20 394 0 0,23-20-383 0 0,-23 25 599 0 0,1 0-1 0 0,-15 25-609 0 0,-31 62 1037 0 0,22-38 51 0 0,45-73-805 0 0,1-2 45 0 0,0 0 21 0 0,0 0 3 0 0,0 0 0 0 0,0 0 2 0 0,0 0 4 0 0,21-23 358 0 0,-1-1 1 0 0,14-23-717 0 0,-12 16 265 0 0,11-18 115 0 0,-3-1 1 0 0,22-52-381 0 0,-41 81 69 0 0,-5 8-23 0 0,17-30 76 0 0,-22 41-43 0 0,-3 6-18 0 0,-36 59-33 0 0,-7 5-28 0 0,-15 24 48 0 0,49-73-54 0 0,0 0-1 0 0,2 1 0 0 0,0 0 1 0 0,1 1-1 0 0,1 0 0 0 0,1 0 1 0 0,1 0-1 0 0,0 7 7 0 0,4-23-151 0 0,1 0-1 0 0,0 1 1 0 0,0-1 0 0 0,0 0-1 0 0,1 4 152 0 0,-1-5-1188 0 0,1-1-1 0 0,0 1 0 0 0,0 0 0 0 0,2 3 1189 0 0,5 8-5883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1 143 2303 0 0,'0'0'378'0'0,"0"0"743"0"0,0 0 324 0 0,2-1 69 0 0,11-6-616 0 0,0 1 0 0 0,1 0 1 0 0,-1 1-1 0 0,6-1-898 0 0,60-13 1192 0 0,-28 8-669 0 0,117-24 540 0 0,-40 9-724 0 0,-91 18-225 0 0,25-1-114 0 0,-42 7-127 0 0,0 1 1 0 0,0 1-1 0 0,0 1 0 0 0,1 0 127 0 0,2 3-583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1 157 10135 0 0,'0'0'464'0'0,"0"0"-9"0"0,3-2-295 0 0,11-7 18 0 0,-4 2 389 0 0,0 0 0 0 0,1 1 0 0 0,1 0-567 0 0,39-14 2842 0 0,30-7-2842 0 0,-19 8 495 0 0,-20 5-229 0 0,1 3-1 0 0,37-5-265 0 0,-7 7-4572 0 0,-30 6-746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1080 102 3679 0 0,'-1'-2'167'0'0,"0"-1"-145"0"0,-1-2 3 0 0,-1-1-1 0 0,0 1 1 0 0,0 0-1 0 0,0 1 1 0 0,-1-1-1 0 0,0 0 0 0 0,-2-2-24 0 0,-1 1 400 0 0,0 1-1 0 0,0-1 0 0 0,-1 1 0 0 0,1 1 0 0 0,-1-1 0 0 0,0 1 0 0 0,0 1 0 0 0,-1-1 0 0 0,1 1 0 0 0,-1 1 1 0 0,1 0-1 0 0,-1 0 0 0 0,0 1 0 0 0,0 0 0 0 0,-6 0-399 0 0,-8 1 286 0 0,1 1 0 0 0,1 1-1 0 0,-1 0 1 0 0,-1 2-286 0 0,-26 7 578 0 0,-11 5-578 0 0,19-3 204 0 0,-1 2-1 0 0,2 2 0 0 0,0 2 0 0 0,2 1 0 0 0,-17 12-203 0 0,1 3 594 0 0,-5 8-594 0 0,32-21 256 0 0,0 1 1 0 0,-20 23-257 0 0,20-16 117 0 0,1 2 0 0 0,1 0 0 0 0,2 2 0 0 0,2 1 0 0 0,1 0 0 0 0,1 1 0 0 0,2 1 0 0 0,-1 11-117 0 0,12-30 24 0 0,0 1 1 0 0,1 0-1 0 0,2 0 1 0 0,0 0-1 0 0,0 0 1 0 0,2 1-1 0 0,1 13-24 0 0,0-21 1 0 0,2 1-1 0 0,-1-1 1 0 0,2 0-1 0 0,-1 0 1 0 0,2 0-1 0 0,0 0 1 0 0,0-1-1 0 0,1 1 1 0 0,0-1-1 0 0,1 0 1 0 0,0-1-1 0 0,5 7 0 0 0,-1-5 0 0 0,0 0 0 0 0,0-1-1 0 0,2-1 1 0 0,-1 0 0 0 0,1 0-1 0 0,0-1 1 0 0,1 0 0 0 0,6 2 0 0 0,10 4 23 0 0,1 0 0 0 0,0-2 0 0 0,13 2-23 0 0,-3-2 43 0 0,1-1 0 0 0,-1-3 0 0 0,2-1 1 0 0,-1-2-1 0 0,1-2 0 0 0,13-1-43 0 0,-19-3 57 0 0,1-2 1 0 0,-1-1-1 0 0,0-2 1 0 0,0-1-1 0 0,-1-2 1 0 0,1-1-1 0 0,14-8-57 0 0,-28 9 83 0 0,0-1 1 0 0,0-1-1 0 0,-1 0 0 0 0,0-2 0 0 0,4-4-83 0 0,-2-1 151 0 0,-1-1-1 0 0,0 0 1 0 0,-2-2-1 0 0,0 0 1 0 0,2-6-151 0 0,-12 15 85 0 0,-1-1 1 0 0,-1-1 0 0 0,-1 0-1 0 0,1 0 1 0 0,-2 0-1 0 0,0-1 1 0 0,0 0-1 0 0,-2 0 1 0 0,0 0-1 0 0,2-11-85 0 0,-3 1 103 0 0,-1 0-1 0 0,-1 1 1 0 0,-2-1-1 0 0,0 0 1 0 0,-1 0-1 0 0,-2 0 1 0 0,0 1 0 0 0,-1 0-1 0 0,-2 0 1 0 0,0 0-1 0 0,-2-2-102 0 0,2 10-2 0 0,1 0 1 0 0,-2 0-1 0 0,0 1 0 0 0,-2-2 2 0 0,6 10-171 0 0,0 1-1 0 0,0-1 1 0 0,-1 1 0 0 0,1 0 0 0 0,-1 1 0 0 0,0-1-1 0 0,-1 1 1 0 0,1 0 0 0 0,-1 0 0 0 0,0 1 0 0 0,-2-2 171 0 0,-11-2-6110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11055 0 0,'0'0'506'0'0,"0"0"-10"0"0,0 2-318 0 0,2 12-158 0 0,1-7 38 0 0,0-1 0 0 0,1 0-1 0 0,0 0 1 0 0,0 0 0 0 0,1 0-1 0 0,-1-1 1 0 0,5 3-58 0 0,2 5 142 0 0,9 9 354 0 0,2 0 1 0 0,0-2-1 0 0,21 14-496 0 0,77 49 1350 0 0,-63-45-79 0 0,43 37-1271 0 0,-64-43 152 0 0,-1 2 0 0 0,24 31-152 0 0,-34-35-48 0 0,39 47-1169 0 0,-52-60-4502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80 1 13791 0 0,'-2'2'630'0'0,"-15"34"153"0"0,1 1 1 0 0,1 4-784 0 0,8-19 475 0 0,1 0 0 0 0,1 0-1 0 0,0 0 1 0 0,1 15-475 0 0,2-22 55 0 0,2-1 0 0 0,0 1 0 0 0,1 0 0 0 0,0-1 0 0 0,1 1 0 0 0,0-1 0 0 0,2 1 0 0 0,0 0-55 0 0,4 10-2592 0 0,6 11 2592 0 0,-12-33-992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 2759 0 0,'0'0'392'0'0,"0"0"604"0"0,0 0 263 0 0,0 0 56 0 0,0 0-109 0 0,0 0-503 0 0,0 0-226 0 0,0 0-42 0 0,0 0-22 0 0,0 0-53 0 0,0 0-28 0 0,0 0-4 0 0,0 0-1 0 0,0 0-6 0 0,0 0-1 0 0,2 1 0 0 0,5 3-48 0 0,-1 0 0 0 0,0 0 0 0 0,0 1 0 0 0,0 0 0 0 0,-1 0 0 0 0,0 1 0 0 0,2 1-272 0 0,8 11 948 0 0,9 14-948 0 0,17 36 777 0 0,-25-42-312 0 0,0 0 1 0 0,11 12-466 0 0,72 77 1181 0 0,-50-60-726 0 0,-24-28-177 0 0,2-2 0 0 0,20 16-278 0 0,-34-32 68 0 0,0 0-1 0 0,1-1 1 0 0,13 5-68 0 0,-11-6 24 0 0,-10-6-381 0 0,-1 0-1 0 0,1 0 1 0 0,-1-1 0 0 0,5 0 357 0 0,-7 0-6382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0 106 9671 0 0,'0'0'748'0'0,"3"1"-382"0"0,9 2 216 0 0,0-1 1 0 0,0 0 0 0 0,1-1-1 0 0,-1 0 1 0 0,9-1-583 0 0,66-7 1659 0 0,-74 6-1449 0 0,40-7 777 0 0,-1-2-1 0 0,23-9-986 0 0,-21 5 481 0 0,37-12 585 0 0,-35 9-2241 0 0,-19 8-3260 0 0,-22 5-1355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 90 8551 0 0,'0'0'390'0'0,"-1"2"-8"0"0,-5 5-114 0 0,5-6 412 0 0,1-1 212 0 0,0 0 42 0 0,5-1-33 0 0,64-13 1896 0 0,12 2-2797 0 0,76-6 1238 0 0,-49 7-529 0 0,230-20 1492 0 0,-92 19-949 0 0,-239 12-1021 0 0,-2 0-1092 0 0,1 0-4855 0 0,-6 0-670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256 125 7799 0 0,'0'-10'260'0'0,"0"0"0"0"0,1 0 0 0 0,1-2-260 0 0,1-11 68 0 0,3-25 1151 0 0,-6 46-548 0 0,0 0-26 0 0,0 1-544 0 0,0 1 1 0 0,0 0-1 0 0,0 0 0 0 0,1-1 1 0 0,-1 1-1 0 0,0 0 0 0 0,0 0 1 0 0,0-1-1 0 0,0 1 1 0 0,0 0-1 0 0,0 0 0 0 0,0-1 1 0 0,0 1-1 0 0,0 0 0 0 0,-1 0 1 0 0,1-1-1 0 0,0 1 0 0 0,0 0 1 0 0,0 0-1 0 0,0 0 0 0 0,0-1 1 0 0,0 1-1 0 0,0 0 0 0 0,0 0 1 0 0,-1 0-1 0 0,1-1 0 0 0,0 1 1 0 0,0 0-1 0 0,0 0-101 0 0,-4 7 862 0 0,-5 22-1099 0 0,7-23 569 0 0,-6 26-7 0 0,2 1 1 0 0,1 0 0 0 0,1 13-326 0 0,-4 25 312 0 0,-23 103 326 0 0,17-101-404 0 0,-24 91 266 0 0,14-66-192 0 0,-52 209 906 0 0,60-245-508 0 0,-3 42-706 0 0,18-98 30 0 0,0 21 47 0 0,1-26-75 0 0,0-1-1 0 0,-1 0 1 0 0,1 0-1 0 0,0 0 1 0 0,0 1 0 0 0,0-1-1 0 0,0 0 1 0 0,0 0 0 0 0,1 0-1 0 0,-1 1 1 0 0,0-1 0 0 0,0 0-1 0 0,0 0 1 0 0,0 0-1 0 0,0 0 1 0 0,0 1 0 0 0,0-1-1 0 0,0 0 1 0 0,0 0 0 0 0,0 0-1 0 0,1 0 1 0 0,-1 1 0 0 0,0-1-1 0 0,0 0 1 0 0,0 0 0 0 0,0 0-2 0 0,6 6-97 0 0,0-1 1 0 0,0 0 0 0 0,0 0-1 0 0,1 0 97 0 0,-7-5-20 0 0,0 0-1 0 0,0 0 0 0 0,1 0 0 0 0,-1 0 1 0 0,0 0-1 0 0,0 0 0 0 0,0 0 1 0 0,0 0-1 0 0,0 0 0 0 0,1 0 1 0 0,-1 1-1 0 0,0-1 0 0 0,0 0 1 0 0,0 0-1 0 0,0 0 0 0 0,0 0 1 0 0,1 0-1 0 0,-1-1 0 0 0,0 1 0 0 0,0 0 1 0 0,0 0-1 0 0,0 0 0 0 0,0 0 1 0 0,1 0-1 0 0,-1 0 0 0 0,0 0 1 0 0,0 0-1 0 0,0 0 0 0 0,0 0 1 0 0,0 0-1 0 0,0 0 0 0 0,0 0 1 0 0,1-1-1 0 0,-1 1 0 0 0,0 0 21 0 0,1 0-141 0 0,3-3-557 0 0,1 0 1 0 0,-1 0-1 0 0,0-1 0 0 0,3-2 698 0 0,4-8-5940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15 271 10591 0 0,'0'0'819'0'0,"-2"0"-534"0"0,-8-2-269 0 0,8 2-90 0 0,6-2 104 0 0,77-28 3225 0 0,82-21-3255 0 0,91-10 1188 0 0,52 2 293 0 0,-169 30-666 0 0,-7 2-75 0 0,-111 23-685 0 0,-8 2 15 0 0,0 0 0 0 0,4 1-70 0 0,-12 0 4 0 0,1 1 1 0 0,-1 0-1 0 0,0 1 1 0 0,0-1-1 0 0,1 1 0 0 0,-1-1 1 0 0,0 1-1 0 0,0 0 1 0 0,4 1-5 0 0,7 6-90 0 0,-10-4-842 0 0,1 5-3525 0 0,-3-6-1518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0:06:50.0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0 111 17047 0 0,'0'0'1311'0'0,"3"0"-846"0"0,41 2-402 0 0,0-2-1 0 0,19-4-62 0 0,-9 2 446 0 0,83-5 1176 0 0,0-7 0 0 0,43-12-1622 0 0,-101 10 190 0 0,111-17 235 0 0,-147 28-621 0 0,0 1 0 0 0,0 3-1 0 0,19 2 197 0 0,-47 0-673 0 0,-1 1 0 0 0,12 3 673 0 0,-5 0-703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5:32.14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18458 4472 21183 0,'-1'-18'1888'0,"2"6"-1504"0,4 2-384 0,3-2 0 16,2-1 576-16,3 3 32 0,1 1 16 0,5 0 0 15,5-1-400-15,5 0-80 0,7 3-16 0,9-2 0 16,9 1 112-16,8 0 16 0,7-3 0 0,4 0 0 15,5-1 64-15,6-1 0 0,7 1 16 0,7 1 0 16,5-1-208-16,3-2-128 0,-3 4 128 0,6-2-128 16,8-1 0-16,-1 3 144 0,-2-4-144 0,7-1 0 15,5 1 368-15,1-2-48 0,-3-4 0 0,6 1 0 16,3 0 416-16,2-1 80 0,-6 0 16 0,-1-1 0 0,-1 2 0 0,0-4 0 16,-10 4 0-16,0 0 0 15,-3 0-320-15,-6-2-48 0,-6 0-16 0,-6 1 0 0,-5 2-192 0,-5 4-32 16,-2 1-16-16,-6 5 0 0,-8-3-208 0,-9 4 0 15,-9-1 128-15,-9 4-128 16,-5 2-1216-16,-10 2-304 0,-5 2-48 16</inkml:trace>
  <inkml:trace contextRef="#ctx0" brushRef="#br0" timeOffset="751.68">8852 17669 31103 0,'-6'-13'1376'0,"6"13"288"0,0 0-1344 0,0 0-320 0,7-9 0 0,4-1 0 16,3 3 256-16,3-1-32 0,5 2 0 0,3-4 0 16,2 1 336-16,6-3 64 0,1 1 16 0,12 0 0 0,5 1 0 0,8 1 0 15,5-2 0-15,6 2 0 0,4-4-240 16,4 1-32-16,0 2-16 0,6 0 0 0,4 3-192 0,2-4-32 15,2 5-128-15,-2 1 192 0,-2-3-192 0,2 4 0 16,4 2 128-16,-5-1-128 16,-1 3-1104-16,-2 0-272 0,-3 0-48 15</inkml:trace>
  <inkml:trace contextRef="#ctx0" brushRef="#br0" timeOffset="1913.39">30630 3896 32255 0,'19'-8'2864'0,"6"-4"-2288"16,4 5-576-16,5-2 0 15,9 1-480-15,6 3-208 0,8 0-32 0,1 0-16 16,2 1 592-16,5 0 144 0,2 0 0 0,9 7 0 0,5 1 0 0,2-1 0 16,5 5 0-16,1 2 0 0,1 4 0 0,10 4 0 15,4 2-144-15,-46-4 144 16,12 1-256-16,5 4 32 0,8 3 0 0</inkml:trace>
  <inkml:trace contextRef="#ctx0" brushRef="#br1" timeOffset="214285.63">23662 15523 21183 0,'-8'-14'1888'0,"1"0"-1504"16,-3-1-384-16,2 2 0 0,3-1 464 0,0-1 32 16,0 2 0-16,0 2 0 0,0-3 32 0,1 2 16 15,1 3 0-15,3-1 0 0,0 10 32 0,3-6 0 16,-1-3 0-16,-2 9 0 0,0 0-192 0,0 0-16 16,0 0-16-16,0 0 0 0,13 5-32 0,-2 0 0 15,-3 3 0-15,0 2 0 0,-2 3-80 0,2-1-32 16,-2 5 0-16,0 3 0 0,-2 3 48 0,0 2 0 0,0 7 0 15,-4 4 0-15,0 1-48 0,0 5 0 16,-3 3 0-16,1 4 0 0,-1 0-32 0,-1 5-16 16,1 4 0-16,-3 2 0 0,0 2-32 0,0 0-128 0,-1 2 192 0,1 0-64 15,-2-6 16-15,2 7 0 16,0-3 0-16,2 3 0 0,0 1 160 0,2-4 16 0,-1 2 16 16,0-3 0-16,1-3 0 0,1 5 0 0,1-2 0 0,0 3 0 15,0-3-64-15,0 3-16 0,0-3 0 0,1-1 0 16,0-3-112-16,0-1-16 0,1 1-128 15,0 2 192-15,2-1-64 0,-1-2 0 0,0-1-128 16,0-2 192-16,-1 0-64 0,1-3 0 0,0-4-128 0,0 2 192 16,-3 0-16-16,2-1-16 0,-1 0 0 0,1 3 0 15,0-3 32-15,-2 0 16 0,0-4 0 0,0 3 0 16,0-4-32-16,-2 1-16 0,1-2 0 0,0 1 0 16,-2 2 32-16,1-2 0 0,-1 1 0 0,1-1 0 0,-2-1 0 15,-1 2 16-15,4 0 0 0,-6-2 0 0,2-3 0 16,1-1 0-16,-1-1 0 0,0 2 0 0,0-1-32 15,0 0-16-15,1-1 0 0,2 0 0 0,-1 0-32 16,1-3 0-16,-1-3 0 0,0 1 0 0,0 2 0 16,1-3 0-16,-1-3 0 0,0 1 0 0,0-4 0 15,1 4-128-15,-3-4 192 0,1-1-64 0,2 0-128 0,-1 2 192 16,-1-2-192-16,-1 0 192 0,1 1-192 0,-2-2 160 16,1-1-160-16,1 1 160 0,1 0-160 15,1-2 128-15,-1 0-128 0,1-1 128 0,-1-1-128 0,-1-1 0 16,2 1 144-16,-2-1-144 15,0 0 128-15,1 1-128 0,-3-2 128 0,1 3-128 0,-1-2 128 0,0 1-128 16,-1 1 160-16,1 0-160 0,-2 0 224 0,-1-1-48 0,3-1-16 16,0 1 0-16,1 1-160 0,1 0 160 15,-3-1-160-15,4-1 160 0,-1-1-160 16,1-2 0-16,2-1 144 0,-3 0-144 16,2 2 0-16,-1-4 144 0,1-3-144 0,-1-1 0 15,3-7 0-15,-1 9 0 0,1-9 0 0,0 0 0 0,0 0 0 16,0 0 0-16,0 0 0 0,0 0 0 15,0 0-448-15,0 0-64 0,1-9 0 0,2-5 0 16,-1-7-1632-16,3-6-336 0,0-3-64 0</inkml:trace>
  <inkml:trace contextRef="#ctx0" brushRef="#br1" timeOffset="-212658.54">24127 16007 17503 0,'0'0'1552'0,"0"0"-1232"16,0 0-320-16,0 0 0 0,8 0 784 0,-1-1 112 16,1-3 0-16,1-1 16 0,1 0 304 15,2 0 64-15,-3-4 16 0,2 0 0 0,-1-5-96 0,3 1-32 16,0 2 0-16,2-3 0 0,-4-3-320 0,3 1-64 16,1-2-16-16,1 2 0 0,-2-2-272 0,1 3-64 15,-1 1-16-15,0 2 0 0,0-1-224 0,0 5-64 16,-1-1 0-16,-2 5 0 0,-1 0-128 0,-1 3 128 15,-9 1-128-15,9 5 128 0,-1 4-128 0,-2 5 0 16,-2 4 0-16,0 3 128 0,-4 3-128 0,-3-1 128 16,1 3-128-16,-2 2 128 0,-1 3 64 15,1-1 16-15,-4 0 0 0,2 1 0 0,-2-6 176 0,1 3 16 16,-2-6 16-16,4-2 0 0,1-2 288 0,0-2 64 16,-1-1 16-16,2-2 0 0,1-5-112 0,1 1-32 15,1-9 0-15,0 0 0 0,0 0-160 0,0 0-32 16,10-7-16-16,2 1 0 0,1-5 0 0,2 0 0 0,2-4 0 15,1-1 0-15,1-3-304 0,0-2-128 0,0-2 128 16,1 2-128-16,1-1 0 0,-1 2 128 0,-2-2-128 16,2 3 0-16,-2 3 0 0,-3 2 0 0,2 0 0 15,-2 5 0-15,-1 0 0 0,-3 6 0 0,-1 3 0 16,-2 3 0-16,-3 3 0 0,-1 3-144 0,-3 4 144 16,-1 1 0-16,-1 4 0 0,-3 3-128 0,-1 2 128 0,-1 0 0 15,-2-1 0-15,-1-1 0 0,2-3 0 0,0-3 0 16,-2 0 0-16,3-2 128 0,0 0-128 0,1-6 144 15,1 1 32-15,4-8 0 0,0 6 0 0,0-6 0 16,0 0 64-16,7-3 16 0,2-6 0 0,6-6 0 0,2-2 128 16,1-3 16-16,0-3 16 15,1 1 0-15,2-2-416 0,2 0 0 0,0-2 0 16,1 1 0-16,0 2 0 0,1 4 0 16,1 3 128-16,0 3-128 0,-2 4 0 0,-8 5 0 15,2 0 0-15,0 6 0 0,0 4 0 16,-2 2 0-16,-1 4 0 0,-1 6 0 0,-2 1-128 15,-2 4 128-15,-2 4 0 0,-2-1 0 16,-2 4 0-16,-3 1 0 0,-1-1 0 16,0-1 0-16,-2 0 0 0,-2-3 0 0,-1-2 0 0,1 7 0 15,-1-3-768-15,2-3-128 0,2-5-16 0,4-2-12960 0,0-4-2576 16</inkml:trace>
  <inkml:trace contextRef="#ctx0" brushRef="#br1" timeOffset="-212163.72">25632 15977 6447 0,'0'0'576'0,"0"0"-576"15,-9 1 0-15,9-1 0 0,0 0 3984 0,0 0 688 16,0 0 144-16,0 0 32 0,0 0-2576 0,0 0-512 16,17-3-96-16,2 1-32 0,0-1-480 0,5 1-80 15,5-5-32-15,1 1 0 0,-1-1-368 0,4-2-80 16,5 5-16-16,0-1 0 0,2-4-80 0,-10 5-32 15,3-4 0-15,21 1 0 0,-6 2-144 0,-5 0-16 16,-7 2-16-16,-5 0 0 0,-1 0-288 0,-4 1 128 16,-3 1-128-16,-2 0 0 0,-5 0-208 0,-4-1-160 15,-1 0-16-15,-11 2-16 16,0 0-2800-16,0 0-576 0</inkml:trace>
  <inkml:trace contextRef="#ctx0" brushRef="#br1" timeOffset="-211828.72">26115 15655 13823 0,'-1'-6'1216'0,"4"-3"-960"0,2 1-256 0,2 3 0 0,2-2 2656 16,4 1 480-16,3 0 112 0,2 0 16 0,1 2-1584 15,4 0-304-15,3-5-64 0,0 4-16 0,1 3-256 0,3-1-48 16,2 2-16-16,1 1 0 0,-1 1-224 0,1 3-48 15,0 4-16-15,0 2 0 0,-1-3-192 0,-10 3-48 16,-1 2 0-16,0 2 0 0,0 8-176 0,-3-1-32 16,-2 1-16-16,-5 3 0 0,-2 2-32 0,-4-2 0 15,-4 4 0-15,-6 10 0 0,-7-6 272 16,-3-2 48-16,-3-5 16 0,-2 1 0 0,-4-5 96 16,-3-1 16-16,-2-1 0 0,-2-1 0 0,1 0-192 0,-2 0-48 15,0-1 0-15,2-1 0 0,2-3-240 0,1 0-160 16,0-2 192-16,11-5-192 15,-2-4-480-15,4 1-208 0,0 0-32 0,3-3-16 16,3-2-2768-16,2-4-544 0</inkml:trace>
  <inkml:trace contextRef="#ctx0" brushRef="#br1" timeOffset="-211083.98">27938 15526 12895 0,'5'-11'576'0,"-1"8"112"0,-4 3-560 0,4-6-128 0,-4 6 0 15,6-3 0-15,-1-4 1472 0,-1 3 272 0,-4 4 48 0,0 0 16 16,3-3-544-16,-3 3-112 15,0 0-32-15,0 0 0 0,0 0-272 0,0 0-48 0,0 0-16 0,0 0 0 16,-3 7-96-16,-2 3-32 0,-3 4 0 0,-1 3 0 16,-2 2-48-16,1 3-16 0,-4 1 0 0,-1 3 0 15,-3-2 16-15,-3 6 0 0,-3-4 0 0,-14 14 0 16,-1-3-32-16,1-6 0 0,1-1 0 16,13-13 0-16,-3 2-128 0,0-1-16 0,-1-3-16 0,-1-2 0 15,0 2-96-15,2-2-32 0,-2 0 0 0,2-7 0 0,2 1-32 0,2-1 0 16,3-4 0-16,2 1 0 15,1-3 176-15,3-1 16 0,3-6 16 0,2-2 0 0,3 1 112 16,2-4 32-16,1-2 0 0,3 0 0 16,3 3-352-16,3-3-80 0,0 0-16 0,6 2 0 15,-1 1-160-15,5 1 0 0,0 2 0 0,3 3-176 0,3 1 176 16,-1 4-160-16,3 4 160 16,1 1-160-16,-2 1 160 0,-2 6 0 15,-2 1-144-15,-1-1 144 0,-1 2 0 0,-3 2 0 0,-3 1 0 16,-1 0 0-16,-1 1 0 0,-3-1 0 0,1 0 0 15,-2-1 0-15,0 1 0 0,-4 0 0 0,2-3 0 16,-2 0 0-16,0-1-1120 0,1 4-208 16,-2-4-32-16,0-3-16 0,0 0-2048 0,0-4-416 15</inkml:trace>
  <inkml:trace contextRef="#ctx0" brushRef="#br1" timeOffset="-210858.69">28016 16092 23039 0,'0'0'2048'0,"0"0"-1648"0,1 7-400 0,-1 4 0 16,1-3 1440-16,-1 3 208 0,-2-1 32 0,-1 3 16 15,1 4 160-15,-1 0 16 0,-1 1 16 0,3 0 0 16,-2 2-672-16,1 1-144 0,-1 0-32 0,2 3 0 16,1-3-400-16,0-3-96 0,-1-1-16 0,1 0 0 15,0-1-272-15,0 0-48 0,0-5-16 0,0 2 0 0,0 0-192 0,0-3 0 16,1 2 128-16,0-3-128 15,-1 0-1216-15,2-1-272 16,-2-8-64-16,0 0-15728 0</inkml:trace>
  <inkml:trace contextRef="#ctx0" brushRef="#br1" timeOffset="-210355.96">28884 15447 19343 0,'0'0'1728'0,"5"-9"-1392"16,0 2-336-16,1-1 0 0,-3 1 912 0,1 0 112 0,-4 7 32 0,0 0 0 15,0 0 144-15,0 0 16 0,0 0 16 0,0 0 0 16,0 0-352-16,0 0-80 0,-5 7-16 0,-2 2 0 16,-3 3-208-16,-3 4-64 0,-2 1 0 0,-3 4 0 15,-2 8-176-15,-2 2-32 0,-2-1-16 0,3 6 0 16,-2 3-144-16,2 2-16 0,4-1-128 0,3-4 192 16,2-3-192-16,5-2 0 0,3-3 0 0,4-1 0 15,2-2 240-15,3-6-48 0,2-1-16 16,3-2 0-16,4-3 224 0,2-3 48 0,3-2 16 0,3-4 0 15,2-3 144-15,2-2 32 16,-2-3 0-16,0-4 0 16,0 1-176-16,-1-6-16 0,1-2-16 0,-2-2 0 15,-2-1-176-15,0-2-16 0,1-3-16 0,-2-5 0 16,-3 0 0-16,0-4 0 0,-4-3 0 0,-3 2 0 0,-2 1-48 0,-2 3-16 16,-2 0 0-16,-1 3 0 0,-2-1-160 0,-2 6 0 15,0 4 0-15,-2 3 0 0,-1 4-128 0,0 1-128 16,-1 4 0-16,-2 3-16 0,-2 2-2288 15,1 2-448-15,0 1-80 16</inkml:trace>
  <inkml:trace contextRef="#ctx0" brushRef="#br1" timeOffset="-210144.13">28842 15791 31679 0,'0'0'1408'0,"-4"7"272"0,1 4-1344 0,3-2-336 15,2 2 0-15,2 2 0 0,-1-3 1136 0,6 3 144 0,3 2 48 0,-2-3 0 16,3 0-336-16,2 2-64 0,1-1-16 16,1-2 0-16,-2 1-464 0,2 2-80 15,-1-5-32-15,1 3 0 0,-2 0-208 0,0-2-128 0,-1 4 160 0,0 0-160 16,0-4 0-16,-1 3 0 0,0 1-176 0,-3-1 176 16,-1 2-2448-1,-2-2-368-15,1-1-80 0</inkml:trace>
  <inkml:trace contextRef="#ctx0" brushRef="#br1" timeOffset="-209908.94">29434 16059 28559 0,'-4'9'2544'0,"1"5"-2032"0,-3 3-512 0,0 2 0 0,-2-3 912 0,0 3 96 16,0 3 16-16,-2 1 0 0,2-1 176 0,-2-2 32 16,4 1 16-16,-1 1 0 0,2 2-736 0,1-2-160 15,1-4-32-15,0 1 0 0,2-2-192 0,1-1-128 16,0-5 160-16,1 1-160 16,2 0-736-16,-1-3-240 0,1 0-48 0</inkml:trace>
  <inkml:trace contextRef="#ctx0" brushRef="#br1" timeOffset="-209547">30124 15429 21183 0,'0'0'1888'0,"3"-8"-1504"0,-3 8-384 0,1-5 0 0,-1 5 1296 0,0 0 192 16,0 0 48-16,0 0 0 0,0 0-128 0,0 0-32 0,-4 7 0 0,-1 4 0 0,-2 2-496 0,-1 2-112 16,2 7 0-16,-4 0-16 0,-1 9-304 15,1-3-48-15,1 2-16 0,0 2 0 0,-1 3-192 16,1-4-64-16,0 1 0 0,2 1 0 0,2 1-128 0,-3-2 0 15,3-3 144-15,0 1-144 0,0-5-256 0,0 2-112 16,0-6-16-16,0 1-10176 16,-1-2-2016-16</inkml:trace>
  <inkml:trace contextRef="#ctx0" brushRef="#br1" timeOffset="-209403.64">29904 15752 24879 0,'8'-9'2208'0,"-3"6"-1760"0,5 1-448 0,2-2 0 15,2-2 1152-15,1 1 128 0,2-2 48 0,2 0 0 16,1 3 0-16,3 1 0 0,1-2 0 0,3 0 0 16,-4 0-624-16,2 2-112 0,0 1-16 0,1-1-16 15,-2-2-560-15,3 4 0 0,-2 1 0 16,3-1-10688-16,4 1-2256 0</inkml:trace>
  <inkml:trace contextRef="#ctx0" brushRef="#br1" timeOffset="-208881.9">30675 15992 25791 0,'0'0'2304'0,"0"0"-1856"15,-8 4-448-15,8-4 0 0,0 0 1072 0,0 0 112 16,0 0 32-16,0 0 0 0,0-8-32 0,1-2 0 15,6 0 0-15,0-3 0 0,1-1-448 0,2-2-96 16,3-3 0-16,1-3-16 0,-1-1-112 16,3-4 0-16,1 2-16 0,-1-6 0 0,2-5-112 0,2-3 0 15,2-1-16-15,1-5 0 0,1 3-208 0,0-1-32 16,0 1-128-16,0 4 192 0,1 2-192 0,-1 1 0 16,0 2 0-16,-1 7 0 0,-3 5 0 0,0 3 0 15,-1 3-160-15,-1 2 160 0,-1-1-144 0,-2 9 144 16,0 4-160-16,-5 1 160 0,1 2-192 0,-2 2 192 0,-4 5-208 15,-2 0 80-15,0 6 128 0,0 3-128 0,-1 2 128 16,-3 2-128-16,-2 1-208 0,-1-2-48 0,1 0 0 16,-1-4 0-16,-1 1 48 0,0 0 0 0,0-3 0 15,-2-3 0-15,0-1 336 0,-2 1 0 16,-1-3 0-16,-1 1 0 0,0-4 0 0,-1 0 0 0,1 1 0 0,2-3 0 16,-2 1 0-16,4 1 0 0,0-1 0 0,0 0 0 15,4 2 0-15,-3-1 0 0,4-1 0 0,1 4 0 16,1-3 0-16,0 1 0 0,0 0 0 0,0 0 0 15,0 3 0-15,0-3 0 0,-2 5 0 0,1-2 0 16,0 1 0-16,-2 3 0 0,1-3 0 0,-2 0 0 0,-1 2 0 16,0-4 0-16,-2 2 0 15,1-1 0-15,-2-2 192 0,-2 5-32 0,-1-5-16 16,-1 1 0-16,0-4 96 0,-1 1 16 0,0-1 0 16,3-2 0-16,0 0-112 0,-2-2-16 0,-2 0 0 0,0-1 0 15,2 0-128-15,-1-1 0 0,2 0 0 16,-2 0 0-16,1-2-1664 0,4-2-400 15</inkml:trace>
  <inkml:trace contextRef="#ctx0" brushRef="#br1" timeOffset="-208615.38">31359 15782 31103 0,'0'0'1376'0,"0"0"288"0,0 0-1344 0,-3 10-320 0,1 1 0 0,-2 3 0 16,-1 0 1264-16,-2 2 176 0,-2-1 32 0,3 2 16 0,-2 1-320 0,1 3-64 0,-2-2-16 0,-1 3 0 15,0 2-480-15,2-1-96 16,0-1-32-16,2 0 0 0,-2 4-320 0,2-5-160 0,0-1 160 0,1-1-160 16,1 0 128-16,1 0-128 0,1-3 0 0,-1 0 144 15,2-2-272-15,1-6-64 0,0 1-16 0,0-9 0 16,0 0-2096-16,0 0-432 15,6-2-80-15</inkml:trace>
  <inkml:trace contextRef="#ctx0" brushRef="#br1" timeOffset="-206285.48">24992 17494 9215 0,'5'-5'816'0,"1"-4"-656"0,0 3-160 0,1-4 0 0,0 1 1968 0,1-2 352 15,1 4 80-15,-1-3 16 0,0 1-1040 0,-1-2-208 16,0 2-32-16,1-1-16 0,0 2-352 0,-1-1-80 15,0 4-16-15,-1 0 0 0,-6 5 64 0,8-6 16 16,-8 6 0-16,0 0 0 0,0 0-240 0,0 0-32 16,0 0-16-16,0 0 0 0,0 0-32 0,2 14-16 15,-3 1 0-15,-3 4 0 0,-1 1-112 0,-4 4-32 0,-1 3 0 0,-3 0 0 16,-1 5 16-16,-2-1 0 16,-3 4 0-16,0-2 0 0,1-2 112 0,-1-1 32 15,-3 0 0-15,3-2 0 0,-3-1 16 0,1-3 16 0,-3-1 0 16,0-3 0-16,-2-1 32 0,3-2 0 0,-3-2 0 15,1-4 0-15,2 2-96 0,1-6-16 16,-1 0 0-16,1-3 0 0,0-4-128 0,5-1-48 0,-2-2 0 16,1-2 0-16,3-4 16 0,-2-2 0 15,4-4 0-15,2-1 0 0,1-2-80 0,2 1-16 0,3-4 0 16,2 1 0-16,2 0-128 0,2 1 128 0,2 2-128 0,2 4 128 16,1 2-128-16,3-2 0 0,2 4 0 15,1 2 0-15,2 2-176 0,4 3 176 0,1 1-128 0,1 2 128 16,2 2 0-16,0 3-128 0,1 3 128 15,-1 0 0-15,1 4 0 0,0 2-160 0,-1 3 160 0,-1 0 0 16,1-2 0-16,-4 4 0 0,-2 1 0 0,-3 2 0 16,-3 1 0-16,-1-1 0 0,-1 1 0 0,-3-3 0 15,-1 0-208-15,-2-2 64 0,-2 0 16 0,-1-1 0 16,0-3-1824-16,-2-2-352 16,1-2-80-16,2-11-12880 0</inkml:trace>
  <inkml:trace contextRef="#ctx0" brushRef="#br1" timeOffset="-205990.28">25266 18054 3679 0,'0'0'160'0,"0"0"32"0,0 0-192 0,0 0 0 0,0 0 0 0,0 0 0 0,0 0 6656 0,-2 15 1296 16,0 0 256-16,1 2 48 0,0 0-5440 0,-2 3-1104 0,1 0-224 0,-2 2-32 16,-1 2-592-16,0-1-112 0,-3 2-32 0,0-1 0 15,-2-2-272-15,3-2-48 0,-3-1-16 0,2-1 0 16,-2-2-176-16,2 0-32 0,-2-1-16 0,4-1 0 16,-1-5-160-16,1 2 0 0,-2-3 0 0,8-8 0 31,-9 8-1360-31,9-8-368 0,-7 0-64 0,2-7-15616 0</inkml:trace>
  <inkml:trace contextRef="#ctx0" brushRef="#br1" timeOffset="-204623.23">26434 17100 4607 0,'0'0'400'0,"0"0"-400"0,0 0 0 0,0 0 0 16,0 0 1872-16,0 0 304 0,0 0 48 0,0 0 16 15,0 0-992-15,0 0-192 0,0 0-32 0,0 0-16 16,0 0 0-16,0 0 0 0,0 0 0 0,0 0 0 15,0 0-32-15,0 0 0 0,0 0 0 0,0 0 0 16,0 0-192-16,-6 2-32 0,1-1-16 0,-1 0 0 16,-2 0-176-16,0 3-48 0,-1 0 0 0,0-1 0 15,-1 0-64-15,0 3-32 0,-1 1 0 0,-2-1 0 16,-2 5 80-16,2-2 16 0,-2 2 0 0,-7 7 0 16,1 3-192-16,10-7-48 0,-1 2 0 0,0 3 0 15,-3 1 48-15,0 5 16 0,-3 5 0 0,0 3 0 16,0 0-144-16,-13 27-48 15,5-8 0-15,7-3 0 16,5-7-16-16,5-2-128 0,3-5 192 0,3-1-64 0,2 0 64 0,1-3 0 16,3-5 0-16,0 3 0 0,1-5 48 0,1 2 16 15,0-5 0-15,2-2 0 0,-1 0-80 0,2-1-16 0,-1-3 0 0,1-1 0 16,0-1-160-16,-2 0 128 0,0-2-128 0,1-2 128 0,-2 1-128 0,-5-10 0 16,6 8-160-16,-6-8 160 15,8 5-1744-15,-8-5-256 0,0 0-48 16,6-1-16-16</inkml:trace>
  <inkml:trace contextRef="#ctx0" brushRef="#br1" timeOffset="-204174.17">26666 17372 20271 0,'0'0'896'0,"0"-5"192"0,0 5-880 16,0 0-208-16,0 0 0 0,0 0 0 0,0 0 656 0,0 0 96 0,-8 0 16 0,2 2 0 0,-2 0 80 15,-1 4 32-15,-2 1 0 0,-1 2 0 16,0 2-256-16,-1 4-48 0,-1 2-16 0,-6 10 0 0,0 1-112 0,3 0 0 15,-1 1-16-15,3 3 0 0,3-2-64 16,3-1-16-16,3-1 0 0,3-10 0 0,2-1-176 16,2 0-48-16,3 2 0 0,3-2 0 0,1-4 128 0,3-2 32 15,0 1 0-15,2-5 0 0,1 0 112 16,4-2 32-16,2-4 0 0,1-1 0 0,2-3 16 16,2-2 0-16,1 0 0 0,1-1 0 0,0-8-80 0,-2 0-16 15,-1-1 0-15,0-2 0 0,-1-2-16 0,-2-3 0 16,0-2 0-16,-2-4 0 0,-2 0 16 15,-3-2 0-15,0-3 0 0,-4 0 0 16,-2 3-96-16,-5 1 0 0,0 5-16 0,-6 1 0 0,0 3-112 0,-3 2-128 16,0 3 176-16,-4 5-176 0,0-2 0 15,-2 7-352-15,-2-2 48 0,0 4 16 16,-1 3-1840-16,-1 1-368 0,2 3-80 0</inkml:trace>
  <inkml:trace contextRef="#ctx0" brushRef="#br1" timeOffset="-203923.97">26600 17568 26719 0,'0'0'2368'0,"-4"8"-1888"0,2-3-480 0,0 2 0 16,2 4 848-16,4-4 80 0,0 3 16 0,3 3 0 0,5-3 432 15,2 3 96-15,2 1 0 0,3-3 16 0,4 2-464 0,0 2-80 16,0-1-32-16,0-1 0 0,0 1-416 15,-1 0-96-15,-2-1-16 0,0-3 0 16,-2 1-224-16,-3-2-160 0,0 1 192 0,-2-2-192 0,-2 0 0 0,0-1 0 16,-4 3 0-16,-1-3 0 15,0 0-1520-15,-1 0-304 0,-4-1-64 0,-1-6-8928 16,1 9-1792-16</inkml:trace>
  <inkml:trace contextRef="#ctx0" brushRef="#br1" timeOffset="-203710.25">27182 17821 27231 0,'-8'10'1216'0,"8"-10"240"0,-6 8-1168 0,-1 2-288 16,0 4 0-16,-1 3 0 0,-1-3 1632 0,0 2 272 16,0 1 48-16,1 0 16 0,1 0-912 0,1-1-176 15,-1 1-48-15,2 1 0 0,2 1-512 0,0 0-96 16,2-4-32-16,1 7 0 0,0-3-192 0,1-8 0 0,2-2 0 0,-1 0 0 31,2-3-1936-31,0 2-336 0,3-4-64 0</inkml:trace>
  <inkml:trace contextRef="#ctx0" brushRef="#br1" timeOffset="-203348.15">27681 17030 14735 0,'-4'-16'640'0,"4"11"160"0,0-4-640 0,2 1-160 0,-1 2 0 0,0-3 0 0,1 4 3264 0,-2 5 640 16,0 0 112-16,0 0 16 0,0 0-2080 0,0 0-416 15,0 0-96-15,0 0-16 0,0 0-400 0,-4 5-96 16,0 8-16-16,-1-1 0 0,-2 2-208 0,0 4-32 16,-2 1-16-16,4 4 0 0,-1-1-176 0,-1-1-32 15,1 1-16-15,1 1 0 0,-2-3-224 0,4-1-32 16,-3-1-16-16,3 0 0 0,-1-3-160 0,0-2 0 16,1 1 144-16,1 0-144 15,-1-3 0-15,1-1 0 0,-1 2 0 0,2-7 0 16,1 4-2288-16,0-9-416 0</inkml:trace>
  <inkml:trace contextRef="#ctx0" brushRef="#br1" timeOffset="-200926.78">27961 17597 2751 0,'0'0'128'0,"0"0"16"0,0 0-144 0,0 0 0 0,0 0 0 0,0 0 0 15,0 0 3536-15,0 0 688 0,0 0 128 0,0 0 16 16,-10 4-2272-16,10-4-464 0,0 0-96 0,0 0 0 16,0 0-192-16,0 0-16 0,0 0-16 0,11 4 0 15,1-4-48-15,0-1-16 0,6-1 0 0,2 0 0 16,1 1-272-16,0-3-48 0,4-1-16 0,1 2 0 16,4 2-288-16,0 0-64 0,-1-2-16 0,2 2 0 15,-1 0-160-15,-2 1-16 0,-2 0-16 0,-6 0 0 16,-2 0-208-16,-2 0-144 0,-2 1 192 0,-1-1-192 15,-3 0 0-15,-10 0 0 0,0 0 0 0,9-3 0 16,-9 3-192-16,0 0-128 0,0 0-48 0,0 0 0 16,0 0-2192-16,0 0-448 15,0 0-96-15,0 0-16 0</inkml:trace>
  <inkml:trace contextRef="#ctx0" brushRef="#br1" timeOffset="-200598.29">28894 17220 8287 0,'0'0'736'0,"6"-9"-592"0,-2 1-144 0,1-2 0 15,0 3 3968-15,-5 7 768 0,0 0 160 0,8-7 32 16,-8 7-3072-16,8-4-592 0,-8 4-128 0,0 0-32 15,0 0-432-15,0 0-96 0,7 11 0 0,-2-1-16 16,-2 2-64-16,-3 5-16 16,-1 3 0-16,-1 1 0 0,0-2-160 0,-1 4-16 0,-1-1-16 0,1 4 0 15,-1 1-128-15,0-5-32 0,0 5 0 0,-2-4 0 16,2 0-128-16,0-2 128 0,0-1-128 0,-2-3 128 16,2 0-128-16,-1-1 128 0,0 0-128 0,0-2 128 15,1-5-256-15,0-1-64 0,2 1-16 0,2-9 0 31,0 0-1552-31,0 0-304 0,0 0-64 0,0 0-11264 0</inkml:trace>
  <inkml:trace contextRef="#ctx0" brushRef="#br1" timeOffset="-200376.94">28844 17213 23951 0,'0'0'1056'0,"8"-8"224"0,0-6-1024 0,3 6-256 0,2 0 0 0,3 1 0 0,3-3 1200 0,3 1 176 15,1 0 32-15,4 2 16 0,1-1-464 0,2 0-80 16,2 0-32-16,-12 4 0 0,6 2-416 0,0 1-96 16,0-1-16-16,-1 1 0 0,-1 0-176 0,-2 1-144 15,-3 0 192-15,-3 0-192 16,-2 1-1088-16,0 2-336 0,-5-1-64 0</inkml:trace>
  <inkml:trace contextRef="#ctx0" brushRef="#br1" timeOffset="-200173.8">28816 17433 26719 0,'0'0'1184'0,"0"0"240"0,8-3-1136 0,1 1-288 15,2 1 0-15,2 0 0 0,2-2 1728 0,3 1 272 0,4-1 64 0,4-1 16 16,7-2-704-16,-1 1-144 0,3 0-16 0,1-2-16 15,3 2-656-15,8 0-128 0,-3-1-32 0,-3 1 0 16,-4 1-384-16,-6 3 0 0,-3-2 0 0,-3 2 0 16,-3 0-2816-16,-1-2-512 15</inkml:trace>
  <inkml:trace contextRef="#ctx0" brushRef="#br1" timeOffset="-199388.26">29631 16889 10127 0,'0'0'448'0,"-6"-7"96"15,-1-2-544-15,2 2 0 0,5 7 0 0,-6-6 0 0,2-1 2240 0,4 7 352 0,0 0 64 0,0 0 16 16,0 0-1328-16,0 0-256 0,0 0-48 0,10 0-16 16,3 1-192-16,0 5-64 0,1-1 0 0,4 8 0 15,1 0-128-15,4 4-16 0,2 4-16 0,3 4 0 16,0 2-96-16,1 7-32 0,2 7 0 0,-5-2 0 16,-3 1-32-16,-4 0-16 15,-2 4 0-15,-6-2 0 0,-4 3 16 0,-5-2 0 16,-2 3 0-16,-2-4 0 0,-3 0 80 0,-4 1 32 15,-3-5 0-15,-2-3 0 0,0-5-32 0,-4 0 0 16,-3-4 0-16,2-2 0 0,-3-5-208 0,1 1-32 0,-2-3-16 16,2 0 0-16,4-3-112 0,-4-3-32 0,2 1 0 15,3-2 0-15,3-3-128 0,3-1 0 0,1-1 0 16,9-5 0-16,0 0-2496 0,0 0-384 0,0 0-80 16</inkml:trace>
  <inkml:trace contextRef="#ctx0" brushRef="#br1" timeOffset="-199112.29">30536 17136 25279 0,'-5'-20'1120'0,"5"11"224"0,1 2-1072 0,-1 7-272 16,0-5 0-16,0 5 0 0,0 0 976 0,0 0 144 15,0 0 32-15,0 0 0 0,0 0-144 0,-5 7-32 16,0 5 0-16,0 2 0 0,-1 2-272 0,-1 1-64 16,1 5-16-16,1 1 0 0,0 1-304 0,0 4-64 15,-2-1-16-15,2 1 0 0,0 1-112 0,0-2-128 16,0 2 176-16,0-4-176 0,0 3 128 0,0-5-128 16,-1-3 0-16,-1 1 0 15,0-2-768-15,-2-1-256 0,0-3-48 0,0-1-9088 16,-1 0-1808-16</inkml:trace>
  <inkml:trace contextRef="#ctx0" brushRef="#br1" timeOffset="-198968.72">30215 17384 22111 0,'0'0'1968'0,"6"-1"-1584"0,2-3-384 0,1 0 0 16,-1 1 1360-16,5 1 192 0,0 1 48 0,3 1 0 16,3 0-176-16,4 0-16 0,0 0-16 0,3 1 0 15,-1 0-656-15,2 2-128 0,-1 0-32 0,1 0 0 0,-1-3-576 16,-4 1 0-16,-1 1 0 0,-2-1-15488 15</inkml:trace>
  <inkml:trace contextRef="#ctx0" brushRef="#br1" timeOffset="-198254.84">31929 15520 14623 0,'2'-15'640'0,"0"8"144"0,-1-2-624 0,5 0-160 16,-4 0 0-16,2-1 0 0,0 1 1312 0,1-4 224 16,0 4 64-16,0 0 0 0,-1 4-304 0,2 0-48 15,-2 0-16-15,-4 5 0 0,6-4-304 0,-6 4-64 16,0 0-16-16,0 0 0 0,0 0 0 0,0 0 0 0,5 9 0 0,-2 0 0 16,-3 5-144-16,-3 3-16 15,1 2-16-15,-3 3 0 0,-2 8-272 0,0 0-48 0,-2 2-16 0,-1 1 0 16,-4 0-128-16,1 0-16 0,0 0-16 15,1-1 0-15,0 0-176 0,1-1 160 16,-1-1-160-16,2-5 160 0,1-1-160 0,2 0 128 0,0-2-128 0,2-3 128 16,1-1-128-16,1-2 0 0,1 0 0 15,4-2 0 1,0-5-1584-16,3-2-192 0,0-2-32 0</inkml:trace>
  <inkml:trace contextRef="#ctx0" brushRef="#br1" timeOffset="-198030.78">31923 15564 26367 0,'0'0'1168'0,"3"-5"240"0,-3 5-1120 0,8-4-288 0,3-4 0 0,1 3 0 0,4-4 992 0,4 4 144 15,-1 1 16-15,5 0 16 0,5-3-144 0,3 0-16 16,1 4-16-16,-5-2 0 0,4 1-416 0,-2 0-96 15,2 0-16-15,0-1 0 16,-1 1-272-16,-6 0-48 0,-1 2-16 0,3-2 0 0,-6-1-384 0,-5 2-64 16,-6 1-32-16</inkml:trace>
  <inkml:trace contextRef="#ctx0" brushRef="#br1" timeOffset="-197883.47">31862 15757 26719 0,'0'0'1184'0,"0"0"240"16,10 1-1136-16,2-1-288 0,3-1 0 0,0 1 0 0,3-3 1344 0,1 2 192 0,3 0 64 0,0-2 0 16,4-2-448-16,2 1-64 0,2 2-32 0,1-2 0 15,-1 0-640-15,-2 2-128 0,-1-2-32 0,-8 1 0 16,-1 3-256-16,0 0-224 0,-3 0 32 0</inkml:trace>
  <inkml:trace contextRef="#ctx0" brushRef="#br1" timeOffset="-197022.8">31115 17590 8287 0,'0'0'736'15,"0"0"-592"-15,0 0-144 0,0 0 0 0,0 0 2368 0,0 0 448 16,0 0 96-16,0 0 16 0,0 0-880 0,0 0-192 16,0 0-16-16,0 0-16 0,-7-5-288 0,7 5-48 15,-2-9-16-15,2-4 0 0,0 2-256 0,1-1-48 16,2-2-16-16,-1 4 0 0,1 0-320 0,0-4-80 15,2-4-16-15,2 0 0 0,0-3-176 0,2-6-48 16,2 0 0-16,0-5 0 0,3-1-192 0,5-9-32 16,1-2-16-16,5 3 0 0,2 3-128 0,4 1-16 15,1 3-128-15,17-10 192 0,-4 10-192 0,-4 9 0 16,-6 5 0-16,-3 4 0 0,-3 4 0 0,-2 3 0 0,-6 3 0 16,1 2 0-16,-5 2 0 0,-3 9 0 15,-4-1 0-15,-10-6-160 0,5 15 160 0,-4 1-160 16,-3 0 160-16,-4 2-160 0,-2 2 160 0,-5 1-128 0,-4 3 128 15,-2 0-128-15,-4-1 128 0,0-4-192 0,1 0 192 0,-3-3-192 16,1-2 192-16,1-3 0 0,1-1 0 0,1-4 0 16,2 2 0-16,5-3-128 0,4-3 128 15,10-2 0-15,0 0 0 0,0 0-128 0,0 0 128 0,0 0 0 16,13 4-240-16,3 1 48 0,3 2 0 16,2-2 0-16,-1-3 32 0,0 2 16 15,-1 2 0-15,-1 2 0 0,-1 4 144 0,-3 0 0 0,-4-3 0 0,-1 4-128 16,-7 1 128-16,-3-3 0 0,-3 2 160 0,-5 0-160 15,-3-3 512-15,-5 1 0 0,-2 1 0 0,-4-3 0 16,-4 1 48-16,-1-3 16 0,-2 2 0 0,-1-4 0 16,0-1-256-16,-1 0-32 0,-1-1-16 0,5-3 0 0,1-3-272 15,3-1 160-15,1 0-160 0,3-4 128 0,3-1-368 16,5-2-80-16,4 4 0 0,0 2-16 16,4-5-3376-1,6 2-688-15</inkml:trace>
  <inkml:trace contextRef="#ctx0" brushRef="#br1" timeOffset="-196810.53">31711 17470 31103 0,'0'0'1376'0,"-4"4"288"15,-2 5-1344-15,-1 1-320 0,2 4 0 0,-4 0 0 0,0 1 1520 0,-1 6 224 16,0 0 48-16,-10 17 16 0,-1-5-640 0,4-1-128 15,-1-1-16-15,1-3-16 0,1-5-512 0,0-1-112 16,4-2 0-16,0-3-16 0,3 0-368 0,3-2 144 16,1-2-144-16,2 0 0 15,3-13-768-15,2 10-256 0,-2-10-48 0,0 0-10928 0,9 6-2192 0</inkml:trace>
  <inkml:trace contextRef="#ctx0" brushRef="#br1" timeOffset="-193103.26">32187 16841 10127 0,'0'0'896'0,"3"-8"-704"0,-3 3-192 0,0-2 0 15,0 0 1792-15,0 7 320 0,1-6 64 0,-1 6 0 0,2-8-576 16,-2 8-112-16,0 0-16 0,0 0-16 0,0 0-336 0,0 0-64 15,0 0-16-15,0 0 0 0,0 0-160 0,0 0-48 16,1 12 0-16,-1 1 0 0,-1 3-144 0,-1 4-48 16,1 5 0-16,-4 8 0 0,1 3-208 0,-1 6-48 15,-1 3-16-15,-1-2 0 0,0 2-112 16,-1-6-32-16,0-2 0 0,1-3 0 0,-1-6-48 0,2-1-16 16,-1-4 0-16,2-2 0 0,2 1-160 15,0-3 160-15,0 0-160 0,2-4 160 0,0-1-160 16,0-1 0-16,1-2 0 0,0-11 128 15,0 0-560-15,0 0-112 0,0 0-32 0,0 0 0 16,3-1-2048-16,4-5-432 0</inkml:trace>
  <inkml:trace contextRef="#ctx0" brushRef="#br1" timeOffset="-192871.56">32087 16791 13823 0,'0'0'608'0,"-1"-7"128"0,-2-1-592 0,1 2-144 0,4-3 0 16,1 4 0-16,2-3 2800 0,2 3 528 15,5 0 96-15,3-3 32 0,3 2-1744 0,0 2-352 16,5-2-64-16,3 2-16 0,5 0-480 0,2 3-96 0,0-1-32 0,0-1 0 0,-1 2-288 0,6-2-64 16,-5 2-16-16,-5 1 0 15,-4 0-304-15,-4 1 128 0,-3 2-128 0,-4-1 0 16,-4 2-1136-16,-3 0-336 0,-6-4-64 15</inkml:trace>
  <inkml:trace contextRef="#ctx0" brushRef="#br1" timeOffset="-192700.72">32086 16949 21183 0,'12'0'1888'16,"6"0"-1504"-16,0-2 992 0,6 0 208 15,2 0 32-15,-2 0 16 0,1 0-80 0,6 1-16 16,2-3 0-16,1-1 0 0,0 1-576 0,1 0-128 15,-2 0-32-15,10-3 0 0,-7 0-480 0,-3 4-112 16,-4-4-16-16,-2 3 0 0,-3 1-352 0,-3 0-80 16,-2 3-16-16</inkml:trace>
  <inkml:trace contextRef="#ctx0" brushRef="#br1" timeOffset="-190949.73">23998 17685 12895 0,'0'0'1152'0,"0"0"-928"0,0 0-224 0,0 0 0 16,-8-4 1424-16,8 4 240 0,0 0 64 0,0 0 0 15,0 0-368-15,9-5-64 0,2 0-16 0,3 4 0 16,4-2-416-16,1 2-96 0,1-2 0 0,1 1-16 0,-1 1-368 15,-10-1-64-15,3 1 0 0,-3 0-16 0,3 0-304 0,0 1 128 16,-3 0-128-16,-1 2 0 16,-2 2-1280-16,2 5-384 0</inkml:trace>
  <inkml:trace contextRef="#ctx0" brushRef="#br1" timeOffset="-190789.51">23901 17885 19343 0,'0'0'1728'0,"0"0"-1392"0,0 0-336 0,14 0 0 0,-1-2 1632 0,1 0 256 15,2-1 48-15,2-2 16 0,1-1-400 0,3 1-80 16,2 0 0-16,1 0-16 0,1-1-528 0,-1-1-96 16,0-1-32-16,1 4 0 0,-1-1-560 0,-2 3-112 15,-4-1-128-15,-1 2 176 16,-4 1-1152-16,-3 4-240 0,0 3-32 0</inkml:trace>
  <inkml:trace contextRef="#ctx0" brushRef="#br1" timeOffset="-190153.3">23920 19315 11055 0,'0'0'976'0,"0"0"-784"0,0-9-192 0,3 2 0 0,-3 7 3264 0,7-5 624 16,-2-2 112-16,4 0 32 0,3 2-2176 0,0-1-416 16,4 1-96-16,1 2 0 15,2-1-608-15,2 2-112 0,-1-2-32 0,0 3 0 0,1 1-448 0,-3 1-144 16,-4 0 0-16,-2 3-9568 16,-12-4-2000-16</inkml:trace>
  <inkml:trace contextRef="#ctx0" brushRef="#br1" timeOffset="-189996.61">23792 19550 29487 0,'0'0'1296'0,"3"-7"288"0,4-3-1264 0,2 3-320 15,1-2 0-15,4 4 0 0,-1 2 1088 0,2-1 176 16,3-1 16-16,3 1 16 0,3 2-336 0,4 1-80 0,3-2-16 0,-1 2 0 16,-2-1-592-16,-1 2-112 0,-3 2-32 0,-1-1 0 31,-1 0-2576-31,-3 1-528 0</inkml:trace>
  <inkml:trace contextRef="#ctx0" brushRef="#br1" timeOffset="-189122.72">24934 19273 11055 0,'0'0'480'0,"8"-8"112"0,-3 0-464 0,3-2-128 0,-2 3 0 0,0-2 0 0,0 2 2656 15,-6 7 512-15,5-9 96 0,-5 9 32 0,0 0-1648 16,0 0-336-16,0 0-64 0,0 0-16 0,0 0-112 0,0 0-32 16,0 0 0-16,-5 12 0 0,-3 2-320 15,0 1-64-15,-3 3 0 0,-2 1-16 0,-1 1-256 0,-2 2-48 16,-5 2-16-16,0 3 0 0,-2-2-48 0,-1 3-16 15,-2-4 0-15,-3 3 0 0,0-2-112 0,-1 1-32 16,1-6 0-16,1-2 0 0,0-3-160 16,3-3 160-16,-1 0-160 0,5-3 160 0,1-2-32 0,2-5 0 15,1-2 0-15,5 0 0 0,3-4 96 0,-2-3 16 16,4-3 0-16,0-4 0 0,5-4 336 0,2-1 64 16,2-4 0-16,2 0 16 0,1 0-400 15,3 3-64-15,1-3-32 0,2 1 0 16,3 4-160-16,0 2 0 0,3 2 0 0,3 0 0 15,2 4 0-15,2 3 0 0,-1 4 0 16,1 3 0-16,-1 2 0 0,0 3 0 0,-2 7-128 0,1 2 128 16,-2 3-128-16,-1 4 128 0,-1 2-160 0,-3 1 160 0,-3 1 0 15,-2-1 0-15,-2 3 0 0,-3-3 0 0,-4 2 0 0,0-2-144 0,2-3 144 16,-1-2 0 0,-2-1-1296-16,0-1-176 0,0-1-48 0,5-6-9616 0,-5-10-1920 15</inkml:trace>
  <inkml:trace contextRef="#ctx0" brushRef="#br1" timeOffset="-188950.46">25271 19635 20271 0,'-5'6'1792'0,"-1"7"-1424"0,-4 0-368 0,-1 2 0 0,1 1 2160 15,-1 2 352-15,-2-1 80 0,0 1 16 0,-1 1-736 0,0-2-144 16,-1 1-16-16,0 0-16 0,1-1-848 0,0 0-160 15,0 0-48-15,3-2 0 0,0-1-384 16,4-2-64-16,2 0-32 0,3 1 0 16,2-13-1280-16,0 10-256 0,0-10-48 0,0 0-14320 0</inkml:trace>
  <inkml:trace contextRef="#ctx0" brushRef="#br1" timeOffset="-188479.34">25926 19151 20271 0,'-4'-14'896'15,"4"14"192"-15,0 0-880 0,0 0-208 0,-2-11 0 0,2 11 0 0,-6-6 1536 0,6 6 272 0,-8-1 48 0,-1 2 16 16,-5 2-400-16,0 2-96 0,0 2-16 0,-2 6 0 16,-1 2-480-16,-2 3-112 0,-2 2 0 0,0 3-16 15,-4 3-224-15,0 2-32 0,0-2-16 0,0 2 0 0,1 3-240 0,3-2-48 16,3 4-16-16,5 0 0 16,4-7-176-16,5 2 160 0,4-4-160 0,4 1 160 0,3-5 176 15,4-2 48-15,3-4 0 0,4-2 0 16,2-1-80-16,3-1-16 0,1-3 0 0,2-6 0 15,-1-2 32-15,1-6 0 0,1 1 0 0,-1-3 0 16,-1-4-32-16,1-3 0 0,-1-2 0 16,-2-1 0-16,-3 1-80 0,-1-1-16 0,-1-1 0 15,-1-7 0-15,-3 2-64 0,-4-5 0 16,0 4-128-16,-4-4 192 0,-2 1-64 0,-2 4 0 16,-4 2-128-16,-2 3 192 0,-1-1-192 0,-2 6 0 0,-3 1 0 15,-2 0 0-15,-2 4-368 0,0 4-16 0,0-1 0 0,0 2 0 16,0 5-1968-16,-2 4-400 15,0 0-64-15</inkml:trace>
  <inkml:trace contextRef="#ctx0" brushRef="#br1" timeOffset="-188232.8">25739 19491 25791 0,'0'0'2304'0,"-5"9"-1856"0,4 3-448 0,-1-4 0 15,1 4 1536-15,2 2 192 0,2-1 64 0,5-2 0 16,-2 2 64-16,4-2 0 0,2-1 16 0,3 6 0 16,0 0-816-16,0 1-160 0,3 2-48 0,0-1 0 15,0 2-592-15,1 0-128 0,0-2-128 0,-1-1 176 0,-2-2-48 0,-3 1-128 16,-3 1 192-16,0-3-64 0,0-3-320 16,0 2-64-16,1 0 0 0,-2-3-16 15,-3 1-1824-15,3-3-352 16,-2 0-80-16,-7-8-13520 0</inkml:trace>
  <inkml:trace contextRef="#ctx0" brushRef="#br1" timeOffset="-187965.4">26265 19795 23951 0,'0'0'2128'0,"0"0"-1696"0,-1 8-432 0,0 2 0 15,-2-1 1760-15,-1 3 272 0,-1 5 48 0,0-1 16 16,-1 2-480-16,-2 1-80 16,-1-1-32-16,0 4 0 0,1 2-416 0,0 1-96 0,-1-2-16 0,3 0 0 15,-3 1-464-15,1-3-80 0,0-4-32 0,2 1 0 16,2-3-208-16,0-1-64 0,1-1 0 0,0-1 0 15,2-5-128-15,1-7 0 0,0 0 0 0,0 0 0 16,0 0-1424-16,0 0-368 16,10-5-80-16,-2-3-15088 0</inkml:trace>
  <inkml:trace contextRef="#ctx0" brushRef="#br1" timeOffset="-187563.75">26648 18875 18431 0,'0'-13'1632'0,"0"2"-1312"0,-3-1-320 0,3-1 0 16,-1-2 1840-16,0 0 288 15,0 2 64-15,-2 3 16 0,0 0-368 0,3 10-80 16,-3-8-16-16,3 8 0 0,0 0-464 0,-9-1-112 0,0 5-16 0,-1 1 0 16,-1 5-400-16,0 3-96 0,-3 5-16 0,-1 4 0 15,-2 1-240-15,1 0-48 16,-2 0-16-16,4 1 0 0,-1-3-144 0,2-2-16 0,3 0-16 0,-2-1 0 16,2-3-32-16,3 0-128 0,0-7 192 0,7-8-64 15,-4 9 128-15,4-9 32 0,0 0 0 0,0 0 0 16,0 0-32-16,0 0 0 0,11-11 0 15,-4 1 0-15,0-2-128 0,-1-2-128 0,3 1 192 0,-4 1-192 16,-1-2 128-16,0 0-128 0,1 4 0 0,-3 0 0 16,1 4-336-1,-3 6-128-15,0 0-32 0,0 0 0 0,0 0-2624 0,0 0-528 0,0 0-96 16,0 0-32-16</inkml:trace>
  <inkml:trace contextRef="#ctx0" brushRef="#br1" timeOffset="-186713.17">27384 19100 6447 0,'0'0'272'0,"4"-10"80"0,-4 10-352 0,6-8 0 0,0 2 0 0,-6 6 0 15,7-8 3904-15,-7 8 720 0,0 0 144 0,0 0 32 16,0 0-2624-16,0 0-512 0,0 0-96 0,0 0-32 16,0 0-320-16,-3 14-64 0,-1 0 0 0,-1 4-16 15,-2 3-256-15,-2 3-48 0,-1 6-16 0,-1-5 0 16,1 3-304-16,0-1-64 0,0 2-16 0,2-4 0 16,-1 0-240-16,2-5-32 0,-1 2-16 0,3-2 0 15,-1 0-144-15,-1-1 0 16,2 2 0-16,-2-7 0 0,2-4-368 15,-1 1-144-15,1-2-48 0,5-9 0 16,0 0-2528-16,0 0-512 0,0 0-112 0,0 0 0 0</inkml:trace>
  <inkml:trace contextRef="#ctx0" brushRef="#br1" timeOffset="-186520.75">27108 19313 28047 0,'0'0'1232'0,"0"0"272"0,0 0-1200 0,11 0-304 0,-11 0 0 0,16 0 0 0,-1 2 912 0,4-1 128 15,3 1 32-15,3 1 0 0,3-3-240 0,1 0-32 16,0 1-16-16,-1-1 0 0,-2 0-448 0,-3 0-80 0,0-1-32 0,-3 1 0 16,-1 1-224-16,-1-1 0 15,0-2-144-15,-1 0 144 16,1 1-2272-16,-1-1-352 0,-2 0-80 0</inkml:trace>
  <inkml:trace contextRef="#ctx0" brushRef="#br1" timeOffset="-186222.8">28319 18894 16575 0,'0'0'736'0,"-9"-3"160"0,-1-1-720 0,0 2-176 16,-1-1 0-16,-1 2 0 0,0 1 1840 16,0 4 336-16,-4 0 64 0,-2 5 0 0,-1 0-640 0,-3 6-128 15,-2 3-16-15,-1 1-16 0,-3 1-480 0,0 8-112 16,0 5-16-16,2 3 0 0,2-2-128 0,2 5-16 16,3 1-16-16,4-2 0 0,1 1-288 0,3 1-64 15,1-5-16-15,3 1 0 0,3-1-304 0,3 1 0 16,1-3 128-16,4 0-128 0,0 0 0 15,2 0-304-15,0-1 64 0,2-3 16 16,0 2-2272-16,2-7-464 0</inkml:trace>
  <inkml:trace contextRef="#ctx0" brushRef="#br1" timeOffset="-185635.67">28262 19763 21183 0,'0'0'1888'0,"0"0"-1504"0,0 0-384 0,-9 4 0 16,9-4 1024-16,-9 0 128 0,9 0 16 0,-9-1 16 16,9 1 352-16,-5-5 64 0,3-4 0 0,1 1 16 15,1-3-464-15,2 1-80 0,3-4-32 0,4-4 0 0,1 1-272 0,3-1-48 16,0-1-16-16,2-3 0 0,3-9-352 0,0 1-80 15,-1-6-16-15,2-1 0 0,2-4-16 16,2-6-16-16,0-9 0 0,1-1 0 0,-1-1-96 16,2-2 0-16,2 4-128 0,-1 10 192 0,1 8-192 15,-3 6 176-15,-1 2-176 0,-5 10 160 0,-3 3-160 16,-2 6 0-16,-2 3 0 16,-2 4 0-16,-9 4 0 0,0 0 0 0,0 0 128 0,0 0-128 0,0 0 0 15,-2 17 0-15,-5-1 0 0,-3-1 0 0,-1 1 0 0,-6 0 0 16,-1 1 0-16,2 1 0 0,-2-1 0 15,3 0 0-15,1-2 0 0,1-2 0 0,0-3 0 16,2 1 0-16,1-4 0 0,1 2 0 0,0-4 0 16,9-5 0-16,-4 7 0 0,4-7 0 0,0 0 0 15,0 0 0-15,1 11 0 0,5-4 0 0,0 3 0 0,3-5 0 16,0 3-176-16,2-2 176 0,3 6 0 0,1-2 0 16,1 3 0-16,0 2-128 0,-1-1 128 0,-1 1 0 15,-2 2 0-15,-2 2-128 0,-2-1 128 0,-3-2 0 16,-5-1 0-16,-4 1 0 0,-2-1 0 0,-5 1 0 15,-3 0 0-15,-1-4 0 0,-3 0 336 16,1 1 0-16,-1-6 0 0,-1 2 0 0,-2-4 112 0,1-1 32 16,2-1 0-16,-2-3 0 0,-2-3-224 0,2-1-64 15,1-6 0-15,-2 2 0 0,2 2-192 16,3-3 0-16,2 0-144 0,4-1 144 0,2 0-1408 16,4 2-176-16,4 8-32 0,3-10-10160 15,3 4-2048-15</inkml:trace>
  <inkml:trace contextRef="#ctx0" brushRef="#br1" timeOffset="-185440.19">28870 19402 23039 0,'0'0'1024'0,"-9"7"192"0,-1 4-960 0,-2-1-256 0,0 3 0 0,-1 3 0 0,-1 2 1920 16,0 3 320-16,0 1 80 0,1 4 16 0,-1-4-672 0,1 0-144 15,0 1-32-15,0 0 0 0,0-1-704 0,2-1-144 16,0 4-16-16,3-6-16 0,0-3-352 0,3-2-64 15,0-1 0-15,1 1-16 0,0-3-176 0,2-1 0 16,-1-1-192-16,3-9 192 16,1 7-2272-16,-1-7-336 0,0 0-64 0</inkml:trace>
  <inkml:trace contextRef="#ctx0" brushRef="#br1" timeOffset="-185054.85">29121 19318 24351 0,'0'0'1088'0,"0"0"208"0,0 0-1040 0,-8-2-256 0,2-2 0 0,6 4 0 0,0 0 1232 0,0 0 192 16,0 0 48-16,0 0 0 0,13-1-128 0,2 1-32 15,1 0 0-15,3 0 0 0,1 0-336 0,2 1-64 16,-1 0-16-16,5 1 0 0,3 1-320 0,0 0-64 15,-1-4 0-15,0 2-16 0,0 0-256 0,0-1-48 16,-3-1-16-16,0 0 0 0,-5-2-176 0,-1 1 0 16,-2-2 0-16,-3 1 0 15,-3-2-1360-15,2 1-256 0,-3-1-48 0,-1-1-14432 0</inkml:trace>
  <inkml:trace contextRef="#ctx0" brushRef="#br1" timeOffset="-184405.73">30135 18937 11967 0,'0'0'528'0,"10"-1"112"0,0 0-512 0,-10 1-128 15,10-4 0-15,-10 4 0 0,0 0 1872 0,0 0 352 16,9 6 64-16,-9-6 16 0,0 0-624 0,2 10-112 16,-5 2-32-16,-5 2 0 0,-2-4-288 0,-2 4-64 0,0 4-16 0,-5-1 0 15,1 2-384-15,-2 3-80 0,0-3 0 0,-6 3-16 16,-1-3-176-16,-1 0-48 0,1 0 0 0,-2-3 0 15,-1 0 48-15,-1-4 16 0,0-1 0 0,1-3 0 16,1 1-144-16,0-5-16 0,3 1-16 16,1 2 0-16,0-4-192 0,5 0-32 0,5-6-128 15,1 2 192-15,2-1 0 0,10 2-16 0,-6-11 0 0,2 4 0 16,4-6 80-16,4 2 32 0,1-1 0 0,1-3 0 16,4-2-288-16,2 2 160 0,2 3-160 0,3 1 128 15,4 1-128-15,-2 3 0 0,1-1 0 0,2 4 0 16,1 3-128-16,1 1 128 0,0 2 0 0,-2 6 0 15,-2 1 0-15,0 4 0 0,-2 3 0 0,0 1 0 16,-3-1 0-16,-2 3 0 0,-2 0 0 16,-1 2 0-16,-1-2 0 0,-2 0 0 0,-2 0 0 0,-1-1 0 15,-2-2 0-15,-1-1 0 0,-1 1 0 0,0-5 0 16,-1 1-192-16,0 0-32 0,0-3 0 0,1-9 0 16,0 0-2608-16,0 0-528 0,0 0-96 15,0 0-32-15</inkml:trace>
  <inkml:trace contextRef="#ctx0" brushRef="#br1" timeOffset="-184191.13">30286 19386 27647 0,'0'0'2448'0,"-5"7"-1952"16,-2 4-496-16,2 3 0 0,1-2 640 0,-2 5 16 0,-3 1 16 0,0-2 0 15,2-1 720-15,-1 2 144 0,-1 2 16 16,2 0 16-16,-1-1-800 0,0-2-176 0,-1 0-16 0,4-2-16 15,0-3-272-15,0 3-48 0,1-1-16 0,2-4 0 16,1 1-224-16,1-10 0 0,0 0-192 0,0 0 192 31,0 0-800-31,7 2-48 0,-7-2-16 0,14-2-9936 0,0-7-1984 0</inkml:trace>
  <inkml:trace contextRef="#ctx0" brushRef="#br1" timeOffset="-183203.46">30527 18596 11967 0,'-10'-10'1072'0,"5"6"-864"0,0-1-208 0,2-1 0 15,3 6 1152-15,0 0 192 0,-6-6 48 0,6 6 0 16,0 0 112-16,0 0 32 0,0 0 0 0,0 0 0 16,0 0-656-16,0 0-128 15,12-2-32-15,-1 4 0 0,2 0-16 0,1 2-16 0,1 1 0 16,3 1 0-16,1 2-48 0,1 3-16 0,2 6 0 0,2 1 0 16,1 6-48-16,3 3 0 15,2-2 0-15,-4 6 0 0,1 0-64 0,-2 1-32 0,1 1 0 0,-3 3 0 16,-3 1-64-16,-2 2-16 15,-2 0 0-15,-4 3 0 0,-6 8-16 0,-2-6 0 16,-2 2 0-16,-3-4 0 0,-4 4 112 16,-3-8 16-16,0-2 0 0,-4-2 0 15,-1 2 32-15,1-2 16 0,-2-6 0 0,0 1 0 16,0 2-80-16,-2-5-16 0,0 2 0 0,-1-5 0 16,1 0-144-16,1 0-48 0,-2-5 0 0,1-1 0 15,2 1-112-15,-2-5-32 0,1 0 0 0,1-3 0 16,0-4-128-16,1 1 160 0,3-2-160 0,1-2 160 0,9-3-160 15,0 0 0-15,-9-3 0 0,9 3 0 0,-6-12-208 0,2-1-128 16,2-2-32-16,2-1 0 0,2 0-1552 0,2-1-304 16,1-1-64-16,4-4-14272 0</inkml:trace>
  <inkml:trace contextRef="#ctx0" brushRef="#br1" timeOffset="-182657.15">31633 18731 15487 0,'0'0'688'0,"0"0"144"0,5-6-672 0,-5 6-160 0,0 0 0 0,0 0 0 0,9-7 1248 0,-1 1 224 16,-2 1 32-16,-6 5 16 0,0 0-48 0,0 0-16 15,10-3 0-15,-10 3 0 0,0 0-368 0,0 0-80 16,11 3-16-16,-11-3 0 0,0 0-160 16,7 9-48-16,-4 1 0 0,-2 4 0 0,-2 1-32 0,-1 6-16 15,1 2 0-15,-4 6 0 0,-1-1-160 0,-1 5-16 16,-4 5-16-16,-1 6 0 0,0 2-80 0,-5 8-16 16,1-1 0-16,-1-2 0 0,1 0 0 0,0-8-16 15,2 0 0-15,0-2 0 0,2-1-160 0,0-1-16 16,2-5-16-16,0 0 0 0,2-1-112 0,-1-1 0 15,4-7-128-15,2 3 192 0,-1-6-192 0,1 0 144 16,2-2-144-16,1-5 128 0,0-1-128 16,0-2 128-16,2-5-128 0,-2-7 128 0,0 0-128 0,13-2 0 15,0-6-160-15,0-3 160 16,1 0-1184-16,0-1-144 0,0-6-16 0,-2-1-16 16,3-3-1216-16,-1-2-240 0,6-11-64 0,-4 8 0 0</inkml:trace>
  <inkml:trace contextRef="#ctx0" brushRef="#br1" timeOffset="-182328.98">31479 18805 23039 0,'0'0'1024'0,"0"0"192"0,3-9-960 0,1 0-256 0,-4 9 0 0,6-8 0 0,0 3 848 0,3-2 128 16,2 0 32-16,3 2 0 0,3-1 224 0,4 1 48 15,2 1 16-15,2-4 0 0,2 2-208 0,3 2-32 16,3-2-16-16,3 2 0 0,1-1-144 0,2 2-16 16,3 1-16-16,1-2 0 0,0 2-256 0,2-2-48 15,-3 1-16-15,-3-1 0 0,-2-2-224 0,-3 2-32 16,-2 0-16-16,-4 2 0 0,-2-2-272 15,-12 0 128-15,0 3-128 0,0 0 0 0,-2-1 0 16,0 2 0-16,-3 0-240 0,-3 0 80 16,-6 0-1440-16,0 0-272 0,0 0-64 0</inkml:trace>
  <inkml:trace contextRef="#ctx0" brushRef="#br1" timeOffset="-182111.67">31661 19138 28559 0,'0'0'2544'0,"0"0"-2032"0,0 0-512 0,0 0 0 0,0 0 528 0,0 0 16 0,0 0 0 0,0 0 0 16,0 0 576-16,18-1 112 0,4-3 32 0,6-3 0 15,5 2-128-15,3 2-32 0,5 0 0 0,4 0 0 0,3 1-432 16,0-1-96-16,2 1 0 0,-3 1-16 0,-4-1-288 0,-4 1-48 16,-4 1-16-16,-16 1 0 0,1 2-208 0,1-1 0 15,0 0 0-15,1 3 0 16,-2-1-1408-16,0-3-320 0,1 1-64 0</inkml:trace>
  <inkml:trace contextRef="#ctx0" brushRef="#br1" timeOffset="-171133.03">478 16020 7423 0,'-5'-13'320'0,"4"8"80"0,1 5-400 0,-3-9 0 0,3 9 0 0,-4-7 0 16,4 7 192-16,0 0-64 0,0 0 0 0,0 0 0 15,-6-12 16-15,6 12 0 0,0 0 0 0,0 0 0 16,0 0 544-16,0 0 96 0,0 0 32 0,0 0 0 16,0 0-48-16,0 0-16 0,0 0 0 0,0 0 0 15,9 4 144-15,-4 2 16 0,-5-6 16 0,7 5 0 16,1 2 32-16,0-1 0 0,-2-1 0 0,4-1 0 15,0 1-160-15,3 0-32 0,1-2 0 0,3-1 0 0,2 2-32 16,2 1-16-16,3-1 0 0,-8-4 0 16,4 0-160-16,4 0-48 0,3-1 0 0,3-2 0 15,5 1-128-15,4-1-48 0,4 1 0 0,37-2 0 16,-10-4 32-16,-6 2 0 0,-3 1 0 0,1-3 0 16,2 2-48-16,4 2-16 0,4 0 0 0,-1-2 0 0,-1 1-112 0,1 0 0 15,0-3-16-15,3 4 0 16,1 3-32-16,4-2 0 15,1 1 0-15,0-2 0 0,-4 3-144 0,2-1 160 0,0 1-160 16,6 1 160-16,4-1-160 16,-4 1 0-16,-4 0 144 0,-1 0-144 0,-3 1 0 15,2 0 0-15,5 1 0 0,0 3 128 0,-4-3-128 0,0 1 0 16,0-3 0-16,2 0 128 0,1 2-128 0,1 0 144 0,1-2-144 16,-4-2 160-16,-2 1-16 0,-2 0 0 15,0-2 0-15,3 1 0 0,2-2-144 0,-6 0 0 0,-4-1 144 16,-2 1-144-16,-3 2 128 0,0-2-128 15,0 1 160-15,3 1-160 0,0 1 144 0,-4-1-144 0,-6 1 128 16,0-2-128-16,-2 1 192 0,3-1-32 16,-1 2-16-16,2 1 0 0,-1-1-144 0,1-2 192 15,-1 1-192-15,-3-1 192 0,-2-1-192 0,-2 1 128 16,1 0-128-16,0 0 128 0,3 0-128 16,1-1 0-16,-1-2 144 0,-2 0-144 15,-6 3 0-15,1-1 0 0,-2-1 0 0,0 1 0 16,-1 0 0-16,2-1 144 0,-4-1-144 0,2 2 0 0,2 1 224 15,2 1-64-15,-1-1-16 0,-1-1 0 0,-4 1-16 0,2 0 0 16,2 0 0-16,-5 1 0 0,-2 2-128 0,0-1 128 0,1-2-128 16,1-1 128-16,-2 3-128 0,-1 0 0 0,1 1 0 0,-3-1 128 0,-3-2-128 15,0 2 0-15,0-1 0 0,-2 1 0 0,0-1 144 16,2 0-144-16,-2 0 160 0,2 2-160 0,-1 0 176 16,3 0-176-16,1 0 192 0,1-1-192 0,0-2 128 15,-2 0-128-15,0 2 0 0,-4-1 0 0,-2 0 0 16,-1 0 128-16,2 1-128 0,-3-2 0 0,-2 0 128 0,-1 2-128 0,-1-1 0 15,0 0 0-15,-1 2 160 0,1 0-160 16,-2-1 128 0,-1 1-128-16,-2 3 144 0,1-2-144 15,-3 1 160-15,-1-2-160 0,-2 0 128 16,0 2-128-16,-1-1 0 0,-1 2 144 0,-3-2-144 16,1 0 0-16,-2-1 144 0,-1 3-144 15,-2-2 0-15,0 3 128 0,-7-4-128 0,10 7 0 0,-2-2 0 16,-1 3 0-16,0 1 0 0,-4-3 0 15,-3-6 0-15,8 14 0 0,-3 0 0 0,0 2 128 16,-2-2-128-16,-2 3 0 16,-1 5 0-16,-1 0 0 0,-2 2 0 15,3 4 0-15,-2 1 0 0,-2 5 128 16,-1 6-128-16,-2 3 0 0,4 0 0 0,-3 5 0 0,-2 1 0 16,-1 5 0-16,-1 5 0 0,-1 0 0 0,1 4 0 15,3-2 0-15,-2 1 0 0,0-2 0 0,0-2 0 0,0 5 0 0,-1-1 0 0,2 4 0 16,1 3 0-16,0-3 0 0,0-3 0 0,-1 3 0 15,0-6 0-15,1 6 0 0,-1 2 0 0,2-2 0 16,-3 0 0-16,2 1 0 0,5-6 0 16,-4 1 0-16,2-3 0 15,0 3 0-15,-2 0 0 0,3-1 0 0,-1-1 0 0,0-1 0 0,1 0 0 0,-1 1 128 16,-1-4-128-16,1-1 0 0,0-2 0 0,-1 2 0 16,2-1 0-16,1 2 144 0,-2-1-144 15,2 1 0-15,-2 0 128 0,1 1-128 16,-1-5 0-16,2 0 0 0,1 2 160 15,-1-1-32-15,2 2 0 0,0 2 0 0,2-2 96 0,-2-7 16 0,1-1 0 16,1 1 0-16,2 0-48 0,0-1-16 0,0-1 0 0,0 0 0 16,2 2-176-16,0 1 160 0,-1-5-160 0,1 2 160 15,0-3-160-15,-1 3 128 0,-1-4-128 0,-2-4 128 0,0-2-128 0,3-1 0 16,-2 2 0-16,0-1 128 0,-3-1-128 0,-1-1 160 0,-2 1-160 16,2-2 160-16,1-1-32 15,-1-3 0-15,-2 1 0 0,1 1 0 16,2-3 16-16,-3 4 0 0,0-6 0 0,1 1 0 15,1-2-144-15,-1 1 0 0,1-5 144 0,0 1-144 16,0 0 0-16,-1 1 0 0,2-2 0 16,0-4 128-16,0-6-128 0,0 2 0 15,0 0 0-15,0-6 0 16,0-7 0-16,0 0 0 0,0 0 0 0,0 0 0 0,0 0-368 0,0 0 16 0,0 0 0 16,0 0 0-16,-2-9-1504 0,-2-5-320 0,-1-2-48 0</inkml:trace>
  <inkml:trace contextRef="#ctx0" brushRef="#br1" timeOffset="-169389.25">1326 16619 8287 0,'0'0'368'0,"0"0"80"0,5-9-448 0,0-3 0 0,-1 6 0 0,0-4 0 16,-1 1 640-16,1-3 64 0,0 0 0 0,0 3 0 15,0-1 144-15,-4 10 48 16,3-9 0-16,0-1 0 0,-3 10-224 0,3-8-32 16,-2-2-16-16,-1 10 0 0,2-9-176 0,0 0-48 0,-2 9 0 0,0 0 0 15,-2-11 112-15,1 2 32 0,1 9 0 16,-1-7 0-16,1 7 128 0,-4-7 32 0,4 7 0 0,0 0 0 15,-8-4-32-15,8 4 0 16,-12 0 0-16,1 2 0 0,-2 3-96 0,-1 3-32 0,-2-2 0 0,-2 6 0 16,1-2-176-16,-2 4-48 0,0 1 0 0,-1 4 0 15,0 3 16-15,0 2 0 0,-3-2 0 0,3 2 0 16,-5 4 0-16,5-3 0 0,1 3 0 0,0-1 0 16,1 1-48-16,3-1-16 0,3 3 0 15,2 1 0-15,1-6-80 0,4 3-32 16,4-1 0-16,1-1 0 0,3-3-160 15,2-2 192-15,1-4-192 0,3 2 192 16,1 2-192-16,3-2 128 0,1-1-128 0,1-2 128 16,2-3-128-16,-2 0 160 0,-1-5-160 15,1 3 160-15,3-8-160 0,-2 1-272 0,-3-1 64 0,2-2 16 16,1-1-1344-16,-1-1-272 0,-1-3-48 0,-5 0-10464 16</inkml:trace>
  <inkml:trace contextRef="#ctx0" brushRef="#br1" timeOffset="-168866.72">1903 16588 2751 0,'0'0'256'0,"0"0"-256"0,0 0 0 0,14-2 0 16,-4-2 2480-16,-10 4 448 0,0 0 80 0,0 0 32 16,0 0-1472-16,8 6-288 0,-8-6-64 0,2 12-16 15,-1 3-400-15,-2-1-80 0,-3-3-16 0,-1 4 0 16,-2-1-144-16,0 4-48 0,-4 3 0 0,1-1 0 16,-2-1 64-16,-2 1 16 0,2 4 0 0,-2-1 0 15,-2 2-96-15,0 0-32 0,-1-5 0 0,-1 2 0 16,-1-1-96-16,0 1-32 0,2-3 0 0,-1-1 0 15,-1-2-32-15,0-2-16 0,1 2 0 0,1-4 0 0,0-3-32 16,-1 0-16-16,-1 0 0 16,1-1 0-16,1-7 80 0,2-1 0 15,0 0 16-15,2-4 0 0,2 2 80 0,2-6 16 0,0 0 0 16,3-3 0-16,-1 2 16 0,2-2 16 0,1-2 0 16,4-1 0-16,2-1-96 0,1-3-32 15,1 0 0-15,3 2 0 0,0-1-160 0,3 3-48 16,2 1 0-16,0 4 0 0,4-1-128 0,2 5 0 0,1 1 0 15,0 4 0-15,0 3 0 0,1-1 0 16,-1 4 0-16,1 4 0 0,1 0 0 16,-2 3 0-16,-5 2 0 0,0-1 0 0,0-1 0 0,-1 4 0 15,-5 4 0-15,1-2 128 0,-1-1-128 0,0-1 0 16,-3 0 144-16,0-2-144 0,0 0 176 0,-1 1-48 0,-1 0 0 0,1-2 0 16,0-4-128-16,-1 0 160 0,-2-1-160 0,-1-1 160 0,0-8-160 15,0 0 0-15,0 0 0 0,0 0 0 16,4 14-256-16,-4-14-144 0,0 0-32 0,0 0 0 15,0 0-2512-15,0 0-512 0,12-9-112 0,-1 1-16 0</inkml:trace>
  <inkml:trace contextRef="#ctx0" brushRef="#br1" timeOffset="-164628.42">2390 17039 9215 0,'0'0'816'0,"0"0"-656"0,1-11-160 0,0 3 0 0,-1 8 1728 0,2-9 304 15,-2 9 64-15,0 0 16 0,0-9-416 0,0 9-80 16,0 0-16-16,0 0 0 0,0 0-432 0,0 0-80 16,7-6-32-16,-7 6 0 0,12 3-288 0,-4 2-48 15,-8-5-16-15,14 10 0 0,0 3-48 0,0 4-16 16,-2 3 0-16,3 0 0 0,-2 3-176 0,1 2-32 16,0 1-16-16,-3 0 0 0,-2-2-96 0,-1 4-32 15,-1-5 0-15,-2 0 0 0,1-1 32 16,-3-1 16-16,-1-2 0 0,-2 0 0 15,-2-1 240-15,0-2 64 16,-2-4 0-16,0 1 0 0,-5 1 0 0,-1-4 0 16,0 3 0-16,-4-2 0 0,-4-2-256 0,0 1-32 0,-1-3-16 15,0 0 0-15,0-2-176 0,1-2-32 0,2-1-128 16,2 0 192-16,2-5-192 0,4 1 0 16,0-3-144-16,8 5 144 0,-5-12-1344 0,5 4-160 15,2-3-32-15,6 1-9664 16,2 1-1920-16</inkml:trace>
  <inkml:trace contextRef="#ctx0" brushRef="#br1" timeOffset="-163219.89">2504 17207 4607 0,'0'0'192'16,"0"0"64"-16,0 0-256 0,0 0 0 0,0 0 0 0,0 0 0 0,0 0 1664 16,0 0 304-16,-2-6 48 0,-2-3 16 0,4 9-1024 15,-5-6-208-15,5 6-32 0,0 0-16 0,-2-12 0 0,0 6 0 16,2 6 0-16,0 0 0 0,-1-12-112 0,-1 5-32 16,0-4 0-16,1 6 0 0,1 5-128 0,0 0-32 15,1-10 0-15,-1 10 0 0,1-9-48 0,-1-1-16 16,0 10 0-16,0 0 0 0,0-10 32 0,-1 1 0 15,1 9 0-15,0 0 0 0,0 0 48 0,0 0 16 16,0 0 0-16,0 0 0 0,0 0-96 0,0 0 0 16,2 13-16-16,1 5 0 0,-1 1-80 0,0 5-16 0,0 4 0 15,1 0 0-15,-2 2-16 0,-1 2-16 16,-1-1 0-16,-2 0 0 0,-1 0 128 0,1-1 16 16,-2-4 16-16,1-1 0 0,0-3 144 0,0-4 32 0,2-3 0 15,-1-4 0-15,2 1 16 16,1-12 16-16,-2 10 0 0,2-10 0 0,0 0-48 0,0 0-16 0,0 0 0 0,0 0 0 15,0 0 64-15,9-12 16 16,-1-3 0-16,1-4 0 0,-2-2-208 16,2-1-32-16,0-1-16 0,-1-1 0 0,-2 0-176 0,1-3-48 15,-2 3 0-15,0-4 0 0,0 0-144 0,-1-1 0 16,-2 3 0-16,2 1 128 0,-1 2-128 0,0 4 0 16,-1 1 0-16,-1 4 128 15,0 7-128-15,-1 7 0 0,0-11 0 0,0 11 0 16,0 0 0-16,-4 13 0 0,-1 2-144 0,0-1 144 0,1 3 0 15,1 3-160-15,-6 6 160 0,0-2-128 16,0 2 128-16,0 0 0 16,-4 1 0-16,2-2 0 0,1 3 0 0,0-5 0 15,-2-3 0-15,4-2 0 0,1-3 0 0,0 0 0 16,2-3 0-16,2-2 176 0,3-10-48 0,0 0-128 0,-3 8 192 16,3-8-64-16,0 0 64 0,0 0 16 0,8-8 0 0,-2-2 0 0,0-2 240 15,1-3 32-15,-1-3 16 0,2-2 0 16,1-4-256-16,-2 1-48 0,0 1-16 15,-2-4 0-15,0-1-176 16,-1-1 128-16,-2 1-128 0,1-3 128 0,0-1-128 0,1 3 0 16,0 6 144-16,0 0-144 0,-2 8 0 0,0 1 0 15,-2 4 0-15,0 9 0 16,0 0 0-16,0 0 0 0,0 0 0 0,-7 13 0 16,-2 2-128-16,1 4 128 0,-3 4-128 15,1 4 128-15,-2-2 0 0,-1 6-128 16,-4 2 128-16,5-4 0 0,-2 2 0 0,0 0 0 0,1 0 0 0,1-7 0 15,1-2 0-15,2-3 0 0,1-3 0 0,3-2 0 16,0-2 0-16,5-12 0 0,0 0 0 0,0 0 0 0,0 0 0 0,0 0 0 16,0 0 0-16,0 0 0 0,7-12 208 0,2 0-16 15,-3-4-16-15,2-1 0 0,0-3-16 0,1 0 0 0,0-3 0 16,0-3 0-16,-1-1-160 0,-1 0 128 0,1 0-128 16,0 3 128-16,-1-1-128 0,2 5 0 0,-2 0 0 15,-1 6 0-15,-1 6 0 0,-5 8 0 0,3-11 0 16,-3 11 0-16,0 0 0 0,1 12 0 0,-2 1 0 15,-1 4 0-15,1 5 0 0,-2 1 0 0,1 6-128 0,-2 0 128 16,2 4 0-16,-1 2 0 16,0 2 0-16,1-3 0 0,-1-2-128 15,1-6 128-15,-2 2 0 0,1-4 0 16,1-2 0-16,1 0 0 0,-1-2 0 16,1-3 0-16,0-6 0 15,0 2 0-15,1-2 0 0,1-5 0 16,-1-6-176-16,0 0-64 0,0 0-16 0,0 0 0 15,0 0-1456-15,-4-7-288 0,1-5-64 0,3 0-16 0,0 2-1568 16,6-3-320-16,-1-9-64 0,2 3-16 0</inkml:trace>
  <inkml:trace contextRef="#ctx0" brushRef="#br1" timeOffset="-162938.54">3171 17273 17503 0,'0'0'1552'0,"0"0"-1232"0,8-11-320 16,0 7 0-16,-8 4 1248 0,11 0 192 0,-1 1 32 0,0 4 16 16,-2 4-96-16,2 3-32 0,-2 2 0 0,3 5 0 15,0 2-352-15,-4 6-80 0,-2-2-16 0,-1 3 0 16,-3 3-208-16,-4-2-64 0,-1 2 0 0,-5-1 0 15,-3-1-192-15,0 2-32 0,-5 1-16 0,-1-6 0 16,-2 0-160-16,-2-3-48 0,-1 1 0 0,1-5 0 16,-3-3-192-16,1-2 0 0,-1 0 0 0,5-5 0 31,0-1-1760-31,4-6-448 0,1-2-96 0,3-3 0 0</inkml:trace>
  <inkml:trace contextRef="#ctx0" brushRef="#br1" timeOffset="-162140.42">4720 17328 10127 0,'-13'2'448'0,"13"-2"96"0,-8 2-544 0,8-2 0 0,-9 2 0 0,9-2 0 0,-8 3 2816 0,8-3 448 16,-9 2 80-16,1 2 32 0,8-4-1600 15,-9 3-320-15,9-3-64 0,-7-2-16 0,7 2-288 0,0 0-48 16,0 0-16-16,-7-8 0 0,3 0-112 0,2-2-16 16,-1 1-16-16,2-4 0 0,2-1-160 0,2-2-16 15,-1-3-16-15,2-2 0 0,1 1-96 0,0-7-16 16,2-2 0-16,2-4 0 0,-1 0-192 15,4-4-64-15,1-1 0 0,4-4 0 16,0-5-160-16,1 1-32 0,1 2-128 0,2-2 192 0,2 1-192 0,3 1 0 16,2 3 128-16,1 4-128 0,-4 3 0 15,6 6 0-15,-3 1 0 0,1 7 0 16,0 1-128-16,-1 2 128 0,0 3 0 16,-2 7 0-16,-5 0 0 0,-2 6-128 15,-5 4 128-15,-1 4 0 0,-3 2 0 0,-2 4 0 0,-3 2 0 16,-3 3 0-16,-3 1-160 0,-3 4 160 0,-3 2-128 0,-3-2 128 15,-3 1 0-15,-4-1 0 0,-2-2 0 0,-2-1-128 0,-2-2 128 0,1 0 0 0,2-2 0 16,2-2 0-16,0-2 0 0,4 0 0 16,4-4 0-16,0 2 0 0,2-2 0 0,8-8 0 0,0 0 0 0,0 0 128 15,0 0-128-15,8 11 0 0,2 1-128 16,2-4 128-16,1 4-128 0,5-2 128 0,3 3-128 0,4 2 128 16,-1-1-144-16,0 0 144 15,-2 2-160-15,-4 1 160 0,-4 1 0 0,-3-2 0 0,-2 0 0 16,-4-1 0-16,-2 1 0 0,-5 1 0 0,-3-3 0 0,-4-3 0 15,-3 2 0-15,-6 2 160 0,-5-3 0 0,-1 0 0 16,-4 0 160-16,-1-5 16 0,-2 4 16 16,-1-5 0-16,1 0-96 0,0 1-32 0,2-6 0 0,2 2 0 15,1-2-224-15,3-1 176 0,2-1-176 0,6-2 160 16,1-2-160-16,5 0 0 0,9 5-192 0,0 0 192 16,0-15-832-16,5 3-32 15,0 1-16-15,8 2 0 16,1-4-1744-16,5 3-368 0,1 1-64 0,2-1-10960 0</inkml:trace>
  <inkml:trace contextRef="#ctx0" brushRef="#br1" timeOffset="-161831.38">5588 17152 26255 0,'0'0'1152'0,"0"0"256"0,0 0-1120 0,0 8-288 16,-3-2 0-16,1 2 0 0,-2 4 1344 0,-1-1 224 15,1 3 32-15,-4 0 16 0,2 1-752 0,0 0-160 16,-2 1-16-16,0-1-16 0,1 1-416 0,0 1-64 0,1 0-32 0,0-1 0 16,-2 1-160-16,-5 11 0 0,3-7 144 0,3-4-144 15,0-5 0-15,2-1 0 0,5-11 0 0,-1 11 0 16,1-11-1344-1,0 0-320-15,9 5-80 0,2-5-12160 0</inkml:trace>
  <inkml:trace contextRef="#ctx0" brushRef="#br1" timeOffset="-161428.22">6056 16222 23039 0,'0'0'1024'0,"5"-6"192"0,0-2-960 0,2 4-256 0,-7 4 0 0,13 0 0 16,0 0 624-16,2 2 80 0,3 3 0 0,4 6 16 15,2 2-144-15,1-1-48 0,1 5 0 0,0 1 0 16,2 7-256-16,0 1-48 16,-2 4-16-16,0 3 0 0,-3 3 32 0,-3 4 0 0,-2 2 0 0,-8-12 0 15,-1 1 256-15,0 6 48 0,0 3 16 0,-1 4 0 16,-3 3-64-16,-1 3-16 0,-3-1 0 16,-2 0 0-16,-3 1-32 0,-4 11-16 0,-1-7 0 15,-1-6 0-15,-1-1 288 0,-3-6 64 0,-2-4 16 0,-6 11 0 16,-1-10-240-16,11-20-48 0,-2 1-16 0,-2-1 0 15,-2-2-272-15,3 0-48 0,1 0-16 0,1-4 0 16,0 0-1056 0,-7 6-192-16,5-4-64 0,3-9-15328 0</inkml:trace>
  <inkml:trace contextRef="#ctx0" brushRef="#br1" timeOffset="-160604.25">2948 18332 4607 0,'0'0'192'0,"5"-6"64"0,0-3-256 0,0 2 0 0,-1-3 0 0,0 5 0 0,-4 5 2848 0,5-10 528 16,1 2 96-16,-6 8 32 0,5-11-1632 0,0 5-320 15,-5 6-64-15,5-9-16 0,-5 9-480 0,5-9-96 16,0 0-32-16,-5 9 0 0,0 0 192 0,0 0 32 0,4-9 16 0,-4 9 0 15,0 0-288-15,0 0-64 16,0 0-16-16,0 0 0 0,0 0-224 0,0 0-32 16,4 14-16-16,-3 0 0 0,-1 2-16 0,-1 6 0 15,-3 0 0-15,3 3 0 0,-3 6-32 0,2 4-16 0,-1 2 0 16,2 4 0-16,1 2-48 0,0 0-16 16,-1 8 0-16,-1-4 0 0,-2-2-64 0,2 2-16 0,1-3 0 15,-2 1 0-15,1-4-64 0,-1-1 0 0,1-3-16 16,-2-2 0-16,1 1 80 0,-1-2 0 15,1-3 16-15,-1-1 0 0,0-2-80 16,4-1-32-16,-4-4 0 0,0-4 0 16,0 0-32-16,1-4 0 0,-1 0 0 0,3-4 0 15,-2-1 0-15,0-3-128 0,3-7 192 16,0 0-64-16,0 0-128 0,0 0 160 16,0 0-160-16,0 0 160 0,0 0-160 0,0 0 0 0,3-11 0 15,1-3 0-15,0 0-512 0,1 0-64 0,0 1-32 0,0-2 0 16,0-3-1488-16,1 2-288 0,-1-1-64 0,1 1-7984 0,-1 2-1600 15</inkml:trace>
  <inkml:trace contextRef="#ctx0" brushRef="#br1" timeOffset="-160302.56">2729 19091 18591 0,'-11'7'832'0,"3"-1"160"15,-1 2-800-15,0 3-192 0,2 1 0 0,-1 1 0 0,2 0 1056 0,-1 3 160 0,1 5 48 0,2-4 0 16,4-4-64-16,0 2-16 0,3 2 0 0,0-1 0 16,4 2-176-16,0-1-48 0,4-5 0 0,0 1 0 15,0 1 0-15,3-1 0 0,3-7 0 0,5 1 0 16,2-1 64-16,1-4 0 0,1 0 0 0,2-4 0 16,1-4-80-16,1 0-16 0,6-2 0 0,-1-5 0 15,6-2-128-15,0-4-32 0,0-1 0 0,-1-4 0 16,-4-4-320-16,-2 0-64 0,2 0 0 0,-5-3-16 15,-1 3-176-15,-5-2-48 0,-2-1 0 0,-4 5 0 16,-2 0-144-16,-5 3 0 0,0 3 0 0,-1 0 128 16,-6 2-128-16,-1 4-224 0,-3 1 48 0,-2 4 16 15,1 9-1552 1,-5-6-304-16,-1 3-64 0,-3 3-16048 0</inkml:trace>
  <inkml:trace contextRef="#ctx0" brushRef="#br1" timeOffset="-159499.6">1558 19453 14735 0,'13'-8'640'0,"-13"8"160"0,10-5-640 0,0 3-160 0,-10 2 0 0,0 0 0 0,11-1 976 0,-11 1 176 16,0 0 16-16,0 0 16 0,9-3-128 0,-9 3-32 0,0 0 0 0,0 0 0 0,0 0-128 0,0 0-16 16,0 0-16-16,0 0 0 0,0 0-144 0,0 0-16 15,0 0-16-15,-12 5 0 0,-1 0-224 0,1 5-32 0,-2 1-16 16,-2 0 0-16,0 2 16 0,-1 3 0 0,0 7 0 16,-1 1 0-16,0 5 0 0,-5 3 0 15,1 4 0-15,1 1 0 0,-1 1-16 0,3 3 0 16,1-1 0-16,4 5 0 0,0-1-96 0,2 3-32 15,0-2 0-15,3-1 0 16,2-2-96-16,2-1-32 16,3-2 0-16,1-3 0 0,1-3-32 15,3-3 0-15,2 0 0 0,1 0 0 0,4-3-128 0,2 1 160 16,-1-7-160-16,3-3 160 0,1 0-160 0,3-3 0 16,0-5 0-16,1 1 0 0,0-3 0 0,3 0-176 0,-1-5 48 15,1-1 0-15,0-3-1456 0,-2-2-272 0,0 0-64 16,-1-5-12288-16</inkml:trace>
  <inkml:trace contextRef="#ctx0" brushRef="#br1" timeOffset="-158529.56">2132 19875 12319 0,'0'0'544'0,"0"0"112"0,0 0-528 0,0 0-128 0,0 0 0 0,0 0 0 16,0 0 1088-16,9-4 192 0,-9 4 48 0,0 0 0 15,0 0-272-15,0 0-48 0,0 0-16 0,0 0 0 16,0 0-112-16,0 0-32 0,0 0 0 0,5 12 0 0,-5-12-112 0,0 12-32 16,-3 1 0-16,-2 1 0 15,-1 3-64-15,-3 0-32 0,-4 1 0 0,0 1 0 0,-2-180-32 0,-1 362 0 16,-2-181 0-16,-3 0 0 15,1 2-144-15,0-4-48 0,-1-3 0 0,1 2 0 16,-2-1-48-16,1 1-16 0,-1-5 0 16,2 4 0-16,1-6-160 0,2 0-32 0,0-1-128 15,-1 0 192-15,-1-4-192 0,2-3 176 16,2 0-176-16,2-2 160 16,-3-3-32-16,3 1 0 0,2-2 0 0,0-5 0 15,4 0 64-15,2-4 16 0,0 1 0 0,3 0 0 0,5-3-64 16,2 1-16-16,1 2 0 0,3 1 0 0,4-2-128 15,1 4 0-15,1-2 0 0,4 5 0 0,3-3-160 0,-1 4 160 16,4 3 0-16,-1 2-144 0,2 2 144 0,1 1 0 0,1 5-144 0,-3 1 144 0,1 2-128 16,-3 1 128-16,-2 2-160 0,-3 2 160 0,-5 0 0 15,-3 1 0-15,-4 4 0 0,-1-2 0 0,1-1-208 16,-4-1 48-16,-3 0 16 0,0-1 0 16,-3 0-640-16,1-5-128 0,1 2-32 15,-2-1-8592-15,0-5-1712 0</inkml:trace>
  <inkml:trace contextRef="#ctx0" brushRef="#br1" timeOffset="-157608.04">3290 20138 17503 0,'0'0'768'0,"0"0"176"0,-3-2-752 0,3 2-192 0,0 0 0 0,0 0 0 16,0 0 1728-16,0 0 304 0,0 0 64 0,0 0 16 16,9 6-736-16,0 4-144 15,0-1-16-15,1 3-16 0,1 0-240 0,-3 1-32 16,-2 3-16-16,1 2 0 0,-1 0-304 0,-1 0-64 0,-1-2-16 0,-3 2 0 16,-1 1-176-16,-1-1-32 0,-3-1-16 0,-1-2 0 15,-4 1-96-15,-1 0-16 0,-1-1 0 0,-2-2 0 16,0-1-192-16,2 2 128 0,-1-4-128 0,1 1 0 15,1-5-320 1,2 0-144-16,8-6-48 0</inkml:trace>
  <inkml:trace contextRef="#ctx0" brushRef="#br1" timeOffset="-155226.07">4094 20044 8399 0,'0'0'368'0,"0"0"80"0,0 0-448 0,0 0 0 0,0 0 0 16,0 0 0-16,0 0 1040 0,-1 9 112 0,1-9 32 0,-4 11 0 16,-1-4-160-16,0 0-48 0,5-7 0 0,-6 6 0 15,6-6 128-15,0 0 32 0,-7 6 0 0,7-6 0 16,0 0 96-16,-7 8 32 0,7-8 0 0,-10 3 0 16,10-3-240-16,-8 4-32 0,8-4-16 0,0 0 0 15,0 0-208-15,0 0-32 0,0 0-16 0,-6-5 0 16,6 5 48-16,-4-14 16 0,4 0 0 0,4-1 0 15,1 0-208-15,4-3-64 0,1-5 0 0,2 0 0 16,1-1-64-16,5-5-32 16,-2-3 0-16,1-1 0 15,1-3-224-15,1-1-64 0,0-1 0 0,1 0 0 16,-2-1-128-16,0 3 0 16,2-1 144-16,-2 3-144 15,1 0 0-15,1 3 144 0,3 3-144 0,-1 0 0 16,-3 7 176-16,1 3-176 0,-1 1 160 15,0 3-160-15,0 0 192 0,-1 4-48 16,-1 5-16-16,1 0 0 0,-1 4-128 0,0-1 0 16,-3 5 0-16,1 6 0 0,0 1 0 15,-1 4 0-15,-3 0 0 0,-1 3 0 0,-3 2 0 16,-2 0 0-16,-2 1 0 0,-3 0 0 0,-1 1 0 0,-6 2 0 16,-2-2 0-16,-3 2 0 0,-4-1 0 15,-1 1 0-15,-1-2 128 0,-4-1-128 0,-1 1 128 0,-1-1-128 16,-1 0 128-16,-2 1-128 0,0-6 144 0,3 0-144 0,0-1 160 0,6 0-160 15,1-4 0-15,4-1 0 0,1-4 0 0,3-1 0 16,9-4 0-16,0 0 0 0,0 0 0 0,0 0 0 16,0 0-192-16,0 0 64 0,6-9 128 0,4 4-208 0,2-1 208 15,4 3-192-15,3 3 192 0,1 3-192 0,0 5 192 16,3-1 0-16,-1 5-160 0,0-1 160 0,-2 3 0 16,-1 3 0-1,-1-1 0-15,-4 2 0 0,-2 0 0 16,-4-1 0-16,-4 3 0 0,-4-1 128 15,-1-2 48-15,-4 0 0 16,-2-2 0-16,-2 0 0 0,-1-1 208 0,-3 0 64 16,-3 0 0-16,-3 0 0 0,-2-1 64 15,0-3 0-15,-5 3 16 0,2-4 0 0,-1 1-224 16,1-4-48-16,-2-1-16 0,2-3 0 0,0-2-240 0,0-3 0 0,-2-2 0 16,2 0 0-16,3 0-336 0,0-4-112 15,7 1-32-15,3-2 0 0,1 1-1152 0,7-2-224 0,3-1-64 0,3 2 0 0,6-2-1360 16,2 4-288-16</inkml:trace>
  <inkml:trace contextRef="#ctx0" brushRef="#br1" timeOffset="-154966.57">4946 19922 8287 0,'0'0'736'0,"0"0"-592"0,0 0-144 0,0 0 0 0,0 0 4048 0,0 0 784 0,0 0 160 0,0 0 16 15,0 0-2752-15,0 0-544 0,-1 15-112 0,-3 2-32 16,-1 1-144-16,-2 3-16 0,0 3-16 0,-2 3 0 16,-1 0-528-16,1 3-96 0,0 2-32 0,1-3 0 15,2-1-352-15,-2-2-80 0,2-2-16 0,1-2 0 16,0-2-288-16,1-1 0 0,0-4 0 0,2 0 0 15,-1-3 0-15,2-3-176 0,1-9 0 0,0 0 0 32,0 0-1200-32,0 0-240 0,0 0-48 0,0 0-9216 0,14-5-1856 0</inkml:trace>
  <inkml:trace contextRef="#ctx0" brushRef="#br1" timeOffset="-154375.72">5357 19794 10127 0,'0'0'896'0,"0"0"-704"0,0 0-192 0,0 0 0 16,0 0 2736-16,0 0 512 0,-8-3 96 0,8 3 32 16,0 0-1776-16,0 0-368 0,0 0-64 0,0 0-16 0,8-10-160 0,2 5-32 15,1-1-16-15,4 3 0 0,6 1-96 0,0-1-16 16,3 2 0-16,2-2 0 0,1 1-128 0,2-2-16 15,3 0-16-15,3 1 0 0,3 2-160 0,2-1-16 16,-2-2-16-16,-4-1 0 16,-3 1-112-16,-5 1-32 0,-3 1 0 0,-2-1 0 0,-4-1-160 15,-1 2-48-15,-6 1 0 16,-10 1 0-16,11-3-128 0,-11 3 0 16,0 0 0-16,8-2 0 0,-8 2-576 0,0 0-128 15,0 0-48-15,0 0-10256 0,2-7-2048 0</inkml:trace>
  <inkml:trace contextRef="#ctx0" brushRef="#br1" timeOffset="-153828.97">6492 19526 9215 0,'0'0'400'0,"0"0"96"0,0 0-496 0,0 0 0 0,0 0 0 0,0 0 0 0,-3 10 3136 0,-1 2 512 16,0 4 128-16,-3-1 0 0,-1-2-2224 15,1 4-448-15,-2 4-80 0,-1-2-32 16,-1 2-16-16,0 0 0 0,-2-1 0 0,0 2 0 0,-3 2-176 0,-1-2-32 15,-3-3-16-15,-2-2 0 0,0 0-80 16,-1-2-16-16,-1 0 0 0,-1-4 0 0,-1-1-96 16,2-4-32-16,1 3 0 0,1-4 0 0,2-4-144 0,1 1-48 15,1-4 0-15,1 1 0 0,3-3-64 16,3-2-16-16,2-3 0 16,3-4 0-16,1-1-112 0,2-1-16 15,2 0-128-15,3-3 192 0,2-2-192 16,3 1 0-16,1 1 0 0,5 1 0 15,1 3 0-15,1 0 0 0,3-1 0 0,5 7 0 16,1 1 0-16,3 4 0 0,-2 2-128 0,3 4 128 0,-4 3 0 16,3 4 0-16,-1 5 0 0,-4 1 0 15,-3 0 0-15,-1 3 176 0,-4 0-176 0,-2 2 160 16,-3-4-160-16,-1 1 0 16,-2 0 144-16,1 0-144 0,-2-3 128 0,0-1-128 15,-1-1 128-15,-1-1-128 16,-3 0 0-16,1-5 0 0,-1 1 0 0,0-8 0 0,0 9-416 0,0-9-48 15,0 0-16-15,0 0 0 0,0 0-2080 0,0 0-432 16,0 0-80-16</inkml:trace>
  <inkml:trace contextRef="#ctx0" brushRef="#br1" timeOffset="-153653.69">6678 19904 7359 0,'0'0'320'0,"0"0"80"0,0 0-400 0,0 0 0 0,-2 13 0 0,1 0 0 16,-1 3 4992-16,0 2 928 0,-2 0 176 0,0 1 48 15,-1 0-3744-15,0 3-736 0,0-3-160 0,0 1-32 0,0 0-688 16,1 1-144-16,3-1-16 0,-2-1-16 0,1-1-464 0,-1 0-144 16,1-3 0-16,2-1 0 0,0-4 0 0,0-1-304 15,0-9 48-15,2 11 0 16,-2-11-1440-16,0 0-288 0,0 0-48 0,0 0-11984 16</inkml:trace>
  <inkml:trace contextRef="#ctx0" brushRef="#br1" timeOffset="-152573.74">6897 19008 4607 0,'0'0'400'0,"0"0"-400"0,0 0 0 0,0 0 0 0,0 0 2384 0,-8-4 400 16,2-3 80-16,6 7 16 0,0 0-976 0,0 0-192 16,0 0-48-16,0 0 0 0,0 0-320 0,0 0-80 15,0 0-16-15,0 0 0 0,0 0-288 0,0 0-64 16,12-3-16-16,-1 2 0 0,2 1-48 0,1 4 0 0,1 1 0 16,4 0 0-16,3 0-80 0,1 8-32 15,1-3 0-15,2 6 0 0,4 6-64 0,1 5-16 0,5 6 0 16,2 2 0-16,0 4-16 15,0-1-16-15,-1 2 0 0,-4 4 0 16,-5-5-160-16,-4 7-16 0,-3 1-16 16,-3 4 0-16,-2 3 16 0,-4 3 0 15,-4 1 0-15,-3-4 0 0,-2 0 128 0,-4-5 16 16,-4 1 16-16,-4-1 0 0,2-5 80 16,-4 1 16-16,-4-4 0 0,-3 1 0 0,-4-1-144 0,-2-7-32 0,-3-2 0 15,1-3 0-15,-1 0-128 0,-2-5-16 0,1-2-16 0,0-3 0 16,1-2-176-16,3 0-48 0,2-3 0 15,3 0 0-15,3-5-272 0,2 1-64 0,2-6-16 0,4-4 0 16,2-1-1232-16,6 1-240 0,-5-11-48 0,5-1-16 16,3-4-2048-16,2-2-416 0</inkml:trace>
  <inkml:trace contextRef="#ctx0" brushRef="#br1" timeOffset="-148498.36">23789 15241 14735 0,'-10'-8'1312'0,"5"3"-1056"16,5 5-256-16,-8-4 0 0,1-1 176 0,0-1-32 16,7 6 0-16,-9-3 0 0,0 2-144 0,9 1 0 0,-8-1-160 15,0 1 160-15,8 0 0 0,-8 4 192 0,8-4-16 0,-7 6 0 16,7-6 336-16,-8 5 64 0,8-5 0 0,-6 8 16 16,6-8 144-16,-7 7 32 0,7-7 0 0,-6 5 0 15,6-5-64-15,0 0 0 0,0 0 0 0,0 0 0 16,-1 12-96-16,1-12-32 0,0 0 0 15,0 0 0-15,7 5-64 0,3 0 0 16,2-1-16-16,1-4 0 0,1-3 16 0,2 2 16 0,3 0 0 16,0-2 0-16,3-1-80 0,3 0-32 0,5-3 0 15,3 2 0-15,0 1-80 0,6-2-16 0,4 1 0 0,0-1 0 0,3 1-64 16,-3-1-32-16,-1 2 0 16,0 2 0-16,2-2-48 0,1 0-16 0,2 1 0 0,2 2 0 15,7 1-160-15,-2 0 128 0,3-1-128 16,-2 0 128-16,-3-1-128 0,-2 0 0 0,-1 2 144 15,5-3-144-15,-1 0 128 0,3 0-128 16,5 6 160-16,1-3-160 0,1-6 192 0,-5 3-64 16,-3 0-128-16,1 1 192 0,2-1-48 15,2 2-16-15,4-2 0 0,3 2 0 16,4 6-128-16,-6-5 0 0,-7-1 144 0,1-2-144 16,-1 3 0-16,3 3 144 0,3-2-144 0,2 0 0 15,1-1 0-15,-1 0 0 0,-3 0 0 0,-4-1 0 16,1-3 160-16,0 2-160 0,0-1 128 0,1 3-128 0,6 3 0 15,-5-3 0-15,-3-3 128 0,-5 2-128 0,-3-2 0 0,-1 3 0 0,-1-1 0 16,2 0 0-16,0-1 0 0,4 2 128 0,3 0-128 0,0-1 0 16,-3-4 0-16,-1 1 128 0,-3 0-128 15,1 3 0-15,0-3 0 0,3 1 128 0,-2 0-128 16,2-1 0-16,2 3 0 16,-1 0 128-16,0-2-128 0,-7 1 0 0,-2-3 0 0,2 1 0 15,0 0 128-15,2 3-128 0,1-3 0 0,1-1 0 16,2-2 144-16,-1 4-144 0,-2-1 0 0,-4-3 144 0,-4 1-144 15,1 1 0-15,1 0 128 0,-2 1-128 0,2 3 0 16,1 0 0-16,1-1 0 0,1 0 128 0,1 0-128 16,0-1 0-16,-3-1 128 0,-2-1-128 15,-4 3 0-15,1 0 0 0,0 1 0 0,0-3 0 16,-1 3 0-16,1 1 0 0,0 0 0 0,1 0 0 16,-3 1 0-16,-1-1 0 0,-2-3 0 0,1 2 0 0,-8 0 0 0,1-1 0 15,-1 1 0-15,1 0 0 0,-1-2 0 0,2 1 0 0,0 1 0 0,0-2 0 0,0 0 0 16,2 1 0-16,1 1 0 0,2 1 0 0,1 0 0 15,-1 1 0-15,0 0 144 16,-2 0-144-16,-2 1 0 0,-2-2 144 16,1-2-144-16,2 2 0 15,-2-1 0-15,4 1 0 0,-2 0 0 0,2 0 0 0,1 0 0 0,2 0 0 16,3-1 0-16,0 0 0 0,-1-1 0 16,-3 1 0-16,-1-1 128 0,-1 0-128 15,1 2 0-15,1 0 128 0,-1 0-128 16,0 0 0-16,0-1 0 0,0 0 128 0,1 1-128 0,3 0 128 15,-1-3-128-15,0 2 128 0,-2 0-128 0,0 1 0 16,-4 0 144-16,1 0-144 0,-2 0 0 16,0-2 128-16,-1 4-128 0,-1-1 0 0,1-1 0 15,0 1 0-15,-4 2 0 0,-1 1 128 0,-2-1-128 16,2 1 0-16,-1-1 0 0,-5 3 128 16,-2-2-128-16,-3 4 0 0,-4 0-128 0,-5-1 128 15,-7-7-1664-15,0 0-256 0,-3 10-64 0,-8-5-12592 0</inkml:trace>
  <inkml:trace contextRef="#ctx0" brushRef="#br1" timeOffset="-146668.85">23337 15398 10943 0,'0'0'480'0,"0"0"96"0,7-5-448 0,-7 5-128 0,9-9 0 0,0 4 0 0,-1-2 640 16,-8 7 96-16,10-7 32 0,-10 7 0 0,11-5-192 0,-1-2-48 15,-2 0 0-15,-2 3 0 0,-6 4-240 16,0 0-48-16,8-10-16 0,-2 5 0 0,-6 5 96 16,0 0 0-16,0 0 16 0,-2-11 0 0,-1 3 448 0,-1-1 96 15,4 9 16-15,-6-6 0 0,0 0 64 0,6 6 0 16,-9-11 16-16,0 5 0 0,0 0-192 0,1 1-32 15,0-1-16-15,1 0 0 0,-2 0-208 0,0 1-32 16,-2-3-16-16,0 3 0 0,-1 1-224 0,-1 0-32 16,-1-1-16-16,0 0 0 0,-2-5-16 15,-2 1 0-15,0 2 0 0,-3-2 0 0,-3 2 48 0,-1-3 0 16,-5 1 0-16,-1-2 0 0,-3 1 16 0,1 1 16 16,-1-3 0-16,2 5 0 0,-2-6-16 15,-2 5-16-15,0-3 0 0,1 3 0 0,-1-1-64 0,1 2-16 0,-1-6 0 16,-2 3 0-16,-4 1-160 0,-3-4 0 0,0 6 144 15,-1-5-144-15,0-1 0 0,2 3 128 16,-2-4-128-16,0 3 0 0,2 1 0 16,-3-4 0-16,-4 4 0 0,-5-2 0 0,-1-1 0 15,-1 2 144-15,3-2-144 0,1 1 0 0,1 3 160 16,-1-4-160-16,1-2 128 0,-3 2-128 0,-5 3 0 0,3 0 0 0,-3-1 128 16,3-3-128-16,0-3 0 0,1 1 0 15,-2 5 0-15,1 2 128 0,-6-5-128 16,-2 1 0-16,-4 1 0 0,2-2 0 15,1 0 0-15,1 0 0 0,0 0 0 16,0 2 128-16,-4 2-128 16,-1 2 160-16,-3-3-160 0,4 0 160 0,3-2-160 15,1-1 0-15,0 4 0 0,-2-2 128 0,-1 0-128 16,-3 3 0-16,1-4 0 0,1 2 128 16,2-1-128-16,-1-1 0 0,2 2 0 0,-5 1 0 15,-1-3 0-15,-4 4 0 0,4-2 0 0,0-1 0 16,2 1 0-16,1-1 0 0,-1 5 0 0,-3-2 0 0,-2 1 0 0,1-3 160 15,4-1-160-15,1 4 160 0,1-1-32 0,-1 1 0 0,-1 2 0 16,-1-3 0-16,1 1-128 0,2-2 192 0,3 2-192 16,1-1 192-16,0 3-192 15,-2-2 0-15,-2 5 144 0,0-2-144 16,1-6 0-16,2 4 0 0,2 2 0 0,2-2 128 0,0 2-128 16,-3 1 0-16,-4-3 0 15,1 0 0-15,-1 1 0 16,0-2 0-16,4 2 0 0,2 2 0 0,1-2 0 15,-3 2 0-15,-3 0 0 0,0 0 0 16,-2-2 0-16,4 2 0 0,2 0 0 16,2 3 0-16,0-1 0 0,-5-1 0 0,1-4 0 15,-2 3 0-15,0 4 0 0,2 0 0 0,3-3 0 16,0 1 0-16,1-2 0 16,1 3 0-16,-5-1 0 0,-4 0 0 15,3-2 0-15,-1 1 0 0,2 0 0 0,1-3 0 16,1 1 0-16,-5 3 0 0,-6-186 0 0,1 366 0 0,1-182 0 15,0 1 0-15,3-1 0 0,0 2 0 16,0-2 0-16,-3 2 0 0,-5 0 0 0,3 0 0 0,3-2 0 16,0-2 0-16,3 2 0 0,-4 0 0 0,-3 1 0 15,-2-2 0-15,-2-1 0 0,4 2 128 0,1 3-128 0,1-3 0 16,-2-1 0-16,-4 1 0 0,-4 0 0 16,3 3 128-16,3 0-128 15,3 0 128-15,0-2-128 0,-4 2 0 0,-2-2-128 16,0 2 128-16,2 0 0 0,3 1 0 15,2 0 0-15,-1 0 0 0,0-2 0 0,-1 2 0 16,-2-1 128-16,3 1-128 0,1-1 0 16,4 1 0-16,3 1 0 0,-3-1-128 0,-5-2 128 15,0 2 0-15,1 0 0 0,3 1 0 0,1 0 0 0,4 0 0 16,3-1 0-16,-3 3 0 0,-7 1 0 0,2-2 0 0,2 2 0 0,2-1 0 0,1 0 0 16,2 3 0-16,2-1 0 0,-3-2 0 0,-4 1 0 0,2 4 144 15,1-3-144-15,5 1 160 0,-1 2-32 0,4-2 0 16,3 4 0-16,-3-1 0 0,-3 3-128 0,-1-5 192 15,1 1-192-15,4-2 192 0,3 5-32 0,2-2 0 16,1 2 0-16,3-1 0 0,2 0 0 16,-1 3 0-16,-2-4 0 0,-2 4 0 0,-1-3-160 15,2 1 128-15,2 2-128 0,1 0 128 16,0 3-128-16,2 1 128 0,2-2-128 0,-1 1 128 0,-1 1-128 16,-1 1 0-16,-2-2 144 0,0 2-144 15,2 0 160-15,3 0-32 0,1-2-128 0,3 2 192 16,0 0-64-16,3 1 0 0,0-1-128 0,2 1 192 15,-1-1-192-15,2-1 176 0,-1 0-176 0,0 2 160 0,-1-1 0 0,1 3 0 0,-2 1 0 16,2 1 0-16,0-3 16 0,-1 0 0 16,4 0 0-16,-1 2 0 0,1-1-32 0,2 3 0 15,0-2 0-15,2 0 0 0,2-1-16 16,2 2 0-16,0-2 0 0,1-2 0 0,2-2-128 0,0-1 0 16,1 0 144-16,2-4-144 0,3 1 160 0,3-2-32 15,-3-2-128-15,2 2 192 16,2-5-192-16,-1 3 0 0,1-4-144 15,1-1 144-15,-2 1 0 0,1 0 0 16,3-3-128-16,0 1 128 0,7-3-192 16,0 0 16-16,0 0 0 0,0 0 0 0,-6-1-496 15,6 1-96-15,-6-5-32 0,2-3 0 0,0 0-1712 0,1-2-352 16,0 0-64-16,0-4-11632 0</inkml:trace>
  <inkml:trace contextRef="#ctx0" brushRef="#br1" timeOffset="-146335.72">8402 14432 35935 0,'0'0'1600'0,"-4"-7"320"0,4 7-1536 0,0 0-384 0,0 0 0 0,0 0 0 0,0 0 240 0,0 0-32 0,-2 11 0 0,2 3 0 0,0-2-208 0,2 3 0 0,1 3 0 15,-3 1 0-15,-1 0 0 0,-2 6 0 0,1 1 0 0,-1 3 144 0,-3-1 112 0,-1 1 0 0,0 2 16 0,-2-3 0 0,-3 0 0 16,0 5 0-16,-2-2 0 0,1-1 0 0,0-1-16 0,-1-4 0 0,-1 3 0 15,0-4 0-15,-1 2 16 0,2-3 0 0,0-4 0 0,3 1 0 16,1 2 48-16,1-3 16 0,3-8 0 0,1 3 0 16,2-2-80-16,3 0 0 0,1 0-16 0,3-5 0 15,1 2-96-15,2-1-16 0,1 0 0 16,3-3 0-16,-1-3 0 0,2 2-128 0,2-2 192 16,4 0-64-16,1-4 16 0,5 0 0 0,1-3 0 0,5 0 0 0,3-3-16 15,3 1 0-15,-2-9 0 0,3 2 0 0,1 0-128 0,0 2 0 16,5-2 144-16,1 0-144 0,-2 1 0 0,3 3 128 15,2-4-128-15,0 4 0 0,2 1 0 0,-4 2 0 16,-1-2 0-16,0 6 0 16,1-1-1504-16,-1 3-224 0,-1 2-32 0</inkml:trace>
  <inkml:trace contextRef="#ctx0" brushRef="#br2" timeOffset="-127486.57">28244 16955 6447 0,'0'0'576'0,"0"0"-576"0,0 0 0 0,0 0 0 15,11 3 1136-15,-11-3 112 0,0 0 32 0,10 3 0 16,-10-3-576-16,10 2-128 0,-10-2 0 0,0 0-16 15,0 0-192-15,11 5-48 0,-11-5 0 16,0 0 0-16,11 4 64 0,-11-4 16 0,10 1 0 0,-10-1 0 16,0 0 160-16,0 0 16 0,0 0 16 0,0 0 0 15,9 4 64-15,-9-4 16 0,10 3 0 0,-10-3 0 0,0 0 80 16,10 5 16-16,-10-5 0 16,13 1 0-16,-2-1-80 0,1 0-16 0,-1 0 0 0,0-1 0 0,2-4-160 0,0 1-48 15,2-1 0-15,-2-3 0 0,2 0 16 16,0 2 0-16,2-2 0 0,-1 2 0 15,0-5-112-15,0 2-32 0,2-5 0 0,0 0 0 0,-3-1-16 0,-1-1 0 16,0 2 0-16,-1-2 0 0,-1-2-64 16,0 0-32-16,0-1 0 0,-1 3 0 15,-4-2-80-15,1 4-16 0,-2 0 0 0,-2 5 0 16,-1-1 64-16,-3 10 0 0,0 0 0 0,0 0 0 0,0 0 144 0,-9-3 48 16,-4 3 0-16,-1 7 0 0,-1 4-256 0,-2 6-128 15,-1 3 128-15,-2 4-128 0,-3 4 0 0,0 4 0 16,0 2 0-16,1 3 0 15,-4 0 0-15,7 0-128 16,1-2 128-16,3 1 0 0,-1-4 0 16,5-3 0-16,4 1 0 0,2-4 0 15,0-6 0-15,3-2 0 0,1-2 0 16,1-2 0-16,0-2 288 0,3-4-16 0,-3-8 0 0,6 10 0 0,-1-4 96 16,-5-6 16-16,0 0 0 0,11 4 0 15,1 0-176-15,-2-3-16 0,-10-1-16 0,11-4 0 0,1 0-176 16,-1 2 160-16,2-2-160 0,0 0 160 0,0-1-160 0,-1 1 0 15,0 2 0-15,0 0 128 0,0 2-128 0,-1 3 0 16,1 1 0-16,-2 3 0 0,-3 0 0 0,1 4 0 16,-2-1 0-16,1 4 0 0,-2-2 0 15,0-1 0-15,0 2 0 0,-4 1 0 0,-1 0 0 16,0-3 0-16,0 2 0 0,0 0 0 0,0-13 0 0,-1 11 0 16,-3-1 0-16,4-10 0 0,-6 8 0 15,6-8 0-15,-8 6 0 0,-2-2 0 16,-3-4 160-16,2 0-160 0,0 0 192 0,0-4-192 15,0-5 160-15,1 4-160 0,0 2 128 0,-1-2-128 0,0-1 0 0,11 6 0 16,-5-3 128-16,5 3-128 0,0 0 0 0,0 0 0 0,0 0 0 0,0 0 0 16,0 14 0-16,4-3 0 0,1 2 0 0,4 1 0 0,1-3 128 0,3 3 32 15,1 0 16-15,1 3 0 0,1 0-48 0,2 0 0 0,0-2 0 16,2 2 0-16,1-1-128 0,-1 2 0 0,0-3 144 16,1 2-144-16,0-1-144 15,1 0-112-15,-1-1 0 0,4 0-11408 0,0-1-2288 16</inkml:trace>
  <inkml:trace contextRef="#ctx0" brushRef="#br2" timeOffset="-126505.78">29451 18654 14447 0,'0'0'640'0,"0"0"128"0,-5 6-608 15,5-6-160-15,0 0 0 0,-7 9 0 0,5-2 1216 0,2-7 224 0,-4 9 32 0,4-9 16 16,0 0-240-16,0 0-48 0,5 7-16 0,1-1 0 15,-6-6-160-15,13 3-48 16,2-6 0-16,-2 1 0 0,1-4-16 0,0 0 0 0,1-4 0 16,2 1 0-16,-2-2-192 0,3-3-32 0,0 0-16 0,-1 1 0 15,0-4-256-15,-1 1-48 0,1-2-16 0,-1-1 0 16,1-1-96-16,-2 1-32 0,-2 1 0 0,0 0 0 16,-3 2-112-16,-1 2-32 15,-2 2 0-15,0 7 0 16,-7 5-128-16,0 0 0 15,0 0 144-15,0 0-144 0,0 0 224 0,0 0-32 0,-5 14 0 16,-4 3 0-16,-3 0-192 0,-2 5 0 0,-2 2 128 16,-1 4-128-16,-1-3 0 0,-2 3 0 15,-3-2 0-15,0 3 0 0,6-2 144 0,-1-1-144 16,0-4 128-16,4 0-128 0,0-3 144 0,1-1-144 16,2-2 160-16,1-2-160 0,0-1 240 0,2-4-48 0,0 1-16 15,3-3 0-15,5-7-48 0,0 0-128 0,0 0 192 0,0 0-64 16,-5 8-128-16,5-8 192 0,0 0-192 0,0 0 192 15,0 0-192-15,12 1 160 0,0-1-160 0,1-1 160 16,0-3-160-16,1 3 0 16,-2 1 0-16,2 0 0 0,0 0 0 0,-2 3 0 0,1 0 0 15,-2 2 0-15,0-1 0 0,1 5 0 0,-2-3 0 16,-2 5 0-16,-3-4 0 0,-1 5 0 16,-1-1 0-16,0 1 0 0,-3-12 0 0,1 15 0 0,-1-5 0 0,0-10 0 15,-4 11 0-15,-2 1 0 0,6-12 0 16,-8 8 0-16,-2-2 0 0,1 2 0 0,0-5 0 0,0 1 0 15,-1 1 0-15,-1-1 0 0,-1-1 0 0,1 0 0 0,2 0 0 16,1-1 0-16,0 1 0 0,8-3 0 16,0 0 0-16,0 0 0 0,0 0 0 0,0 0 0 0,0 10 176 0,3 3 0 15,4-5 0-15,3 2 0 0,3-4 224 0,2 3 48 0,3-4 16 16,2 4 0-16,2-1-144 0,2 0-48 0,4 3 0 0,1 0 0 16,1-3-144-16,5 2-128 0,0-4 144 0,1 2-144 0,-2 2 0 0,1-5-240 15,-1 1 32-15,-1-2 0 0,-2-1-2784 16,-7 2-544-16</inkml:trace>
  <inkml:trace contextRef="#ctx0" brushRef="#br2" timeOffset="-125125.65">18956 15819 16815 0,'0'0'736'0,"0"0"160"0,0 0-704 0,0 0-192 0,0 0 0 0,0 0 0 16,-1-8 480-16,1 8 64 0,6-8 16 0,6-1 0 16,2 0-320-16,4-1-64 15,2-3-16-15,3-1 0 0,2 1 0 0,2-3 0 16,0-2 0-16,1 3 0 0,-2 2 64 0,4 3 16 15,-5-3 0-15,3-2 0 0,-3 0 112 0,1 3 32 0,-1 1 0 0,-1-3 0 16,-2-3-48-16,-3 3 0 16,-4 3 0-16,-1 1 0 0,-4 5-16 0,-10 5-16 0,0 0 0 0,0 0 0 15,-3-173-48-15,-5 368 0 0,-3-177 0 0,-6 6 0 16,-6 2-64-16,-4 7-32 0,-2 4 0 16,-4 2 0-16,-2 7-16 0,-4 1 0 15,-1 4 0-15,0 0 0 0,2-2-144 0,5-4 0 16,4-1 0-16,2-5 0 0,2-3 0 0,2-5 0 0,4-7 0 15,4-3 0-15,2-2 0 0,4-5 0 0,3-1 128 16,3-5-128-16,3-8 320 0,0 0-32 0,0 0 0 0,0 0 0 16,0 0 80-16,14 4 16 0,1-6 0 0,3 1 0 15,0 0-176-15,2-3-16 0,2 0-16 0,-1-2 0 0,2 2-176 16,1 0 0-16,1 3 0 0,-1 1 0 16,-3 0-224-16,0 2 80 0,-3 5 16 15,-3 3 0-15,-1 1 128 0,-2 1-128 16,-1 3 128-16,-2 2-128 0,-3-1 128 0,-2 2 0 15,-2 1 0-15,0-1-128 0,-4-2 128 0,0-2 0 16,-1-2 0-16,-1 0 0 0,1 2 0 0,-1-1 0 0,0-1 0 0,0-1 0 16,2-3 0-16,2-8 0 15,0 0 0-15,-2 12 0 0,0 1 0 0,2-4 0 16,0 1 0-16,2-1 0 0,2 2 128 16,2 1-128-16,2-2 128 0,2 3-128 0,3-3 0 15,1 1 144-15,1 3-144 0,8 0 0 0,3-1 0 16,3 1 0-16,3 1 0 0,-1-1-12992 0</inkml:trace>
  <inkml:trace contextRef="#ctx0" brushRef="#br2" timeOffset="-124154.92">19414 18098 17503 0,'0'0'768'0,"0"0"176"0,9-9-752 0,3 2-192 0,4-2 0 0,3 0 0 0,0-3 640 16,2 1 80-16,2-6 32 0,2 0 0 16,-1-1-400-16,1-2-80 0,2-6-16 0,-1 2 0 15,1-3 144-15,0 2 32 0,-2-3 0 0,1 2 0 16,-5-3 144-16,2 1 48 0,-1-2 0 0,-2-1 0 0,-2 1-64 0,-3-1-16 16,-2-1 0-16,-4 8 0 0,-2 0-224 0,-3 6-32 15,-1 7-16-15,-3-1 0 0,-4 9-16 0,4 3 0 16,-11 0 0-16,-6 3 0 0,-5 9-48 0,0 2-16 15,-1 4 0-15,-2 6 0 0,0 5-192 0,1 2 176 16,-5 0-176-16,-1 5 160 0,1 3-160 16,0 5 0-16,1-4 144 0,0 0-144 0,1-1 0 15,1 3 144-15,-1-4-144 0,4-1 0 0,3-5 0 16,3-6 0-16,3 0 0 0,3-5 0 16,1-1 384-16,2-5-48 0,2-4 0 15,2-1 0-15,3 2 112 0,1-12 32 0,0 0 0 0,0 0 0 0,0 0-128 0,0 0-32 16,10 2 0-16,0-3 0 0,0-3-160 0,2-1-32 15,-1 0-128-15,4-2 192 0,3 0-192 16,0 2 0-16,0-1 0 0,-2 2 0 0,1 1 0 0,-1 2 0 16,-1 2 0-16,3 2 0 0,0-1-128 0,2 5 128 0,-2-1 0 15,0 3 0-15,-3-3-144 0,0 3 144 16,-2 0 0-16,-1 0-144 0,-2 1 144 0,-1 3 0 16,-3-3 0-16,-1 2 0 0,-1-4 0 15,-2 4 0-15,-2 1 0 0,-1-4 0 16,-3 1 0-16,1-3 0 0,-4 3 0 0,0-1 0 15,-2 3 128-15,-1-1-128 0,-2-1 128 0,2 4-128 16,-3-1 256-16,6 0-32 0,-4 1 0 0,8 0 0 16,-1-1 96-1,4-3 32-15,4 1 0 0,3-1 0 0,3 2-176 16,7 2-48-16,6-2 0 0,3 0 0 0,6 1-128 16,6-5 0-16,7 1 0 0,3-4 0 0,2 3-1504 15,-1-2-288-15,-3 0-48 0</inkml:trace>
  <inkml:trace contextRef="#ctx0" brushRef="#br2" timeOffset="-122148.25">5721 19154 5519 0,'0'0'496'0,"0"0"-496"0,0 0 0 0,0 0 0 16,0 0 1712-16,0 0 240 0,0 0 48 0,0 0 16 15,0 0-1120-15,0 0-240 0,0 0-32 0,8 8-16 16,1 0 256-16,-3-2 48 0,1 3 16 0,0-4 0 0,3 0-96 16,1 3 0-16,0-4-16 0,-1-3 0 0,2-1-208 0,-1 0-32 15,4-1-16-15,-3-5 0 0,0-1-64 0,1-1-16 16,1-6 0-16,1 0 0 0,2-1 64 16,1-3 16-16,-2-2 0 0,1-3 0 15,-1 0-240-15,0-4-64 0,-2 5 0 16,-3-4 0-16,-2 1-48 0,-3 2-16 0,-1-1 0 15,-3 1 0-15,-2 2 224 0,0 1 32 0,-3 1 16 16,0 1 0-16,0 2-48 0,-1 3-16 16,-1 8 0-16,5 5 0 0,0 0-208 0,0 0-32 15,-10 2-16-15,1 6 0 0,0 4-144 0,0 4 0 0,0 9 0 16,0 3 0-16,0-1 0 0,0 6 0 0,-1 3 0 16,0 2 128-16,-1 1-128 0,0 2 0 0,2-5 0 0,-2 0 0 15,2 0 0-15,1-5 0 0,3-6 0 0,0-1 0 0,0-4 192 16,1-4-32-16,2-1-16 0,-1-4 0 15,2 1 48-15,1-12 16 0,0 0 0 0,0 0 0 16,6 5-16-16,-6-5-16 0,12-3 0 0,-1-3 0 16,1 0-48-16,0-5 0 15,2 0 0-15,2-4 0 0,-2 0-128 0,2-2 0 0,1-1 0 16,-1 2 0-16,2 0 0 0,0 5 0 16,0-3 0-16,-1 4 0 0,1 3 0 0,-1 4 0 15,-1-1 0-15,-2 4 0 0,3 5 0 16,-3-1 0-16,-3 2 0 0,-1 3 0 0,-1 0 0 15,-2 2 0-15,-4 3 0 0,1-1 0 16,-4-4 0-16,-4 4 0 0,-1-3 0 0,-1 0 0 0,-3-2 0 16,-1 2 0-16,-4-3 0 0,0 4 0 0,0-3 128 15,-1 1-128-15,-1 0 128 0,1 0-128 0,0-4 160 0,0 3-160 16,-1-3 192-16,4 1-192 0,0 1 144 0,2-4-144 0,10-3 0 16,-6 4 144-16,6-4-144 15,0 0 0-15,0 0 0 0,0 0 0 0,9 7 0 16,2-1 0-16,2-3 0 0,3-1 0 15,2 2 0-15,4-2 0 0,2 2 0 0,1-1 128 16,1-1-128-16,0 0 0 0,1-2 0 0,1 0 0 16,1 0 0-16,-1 0 128 0,-4 0-128 0,-1-2 128 15,2-1 0-15,-3-3 0 0,1 1 0 0,1 2 0 0,1-5-128 0,-1 2 0 16,0 0 0-16,-1-2-10704 0,0 0-2256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6.24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937 104 7423 0 0,'0'-2'340'0'0,"0"0"-243"0"0,0 1-78 0 0,0 1 1 0 0,0-1 0 0 0,0 1 0 0 0,0-1 0 0 0,0 0 0 0 0,0 1 0 0 0,0-1 0 0 0,0 0 0 0 0,0 1 0 0 0,0-1 0 0 0,-1 0 0 0 0,1 1-1 0 0,0-1 1 0 0,0 1 0 0 0,-1-1 0 0 0,1 1 0 0 0,0-1 0 0 0,-1 0-20 0 0,-3-4 26 0 0,0-1 1 0 0,0 1-1 0 0,-1 0 1 0 0,1 0-1 0 0,-1 1 1 0 0,-1 0-1 0 0,1-1 1 0 0,0 2-1 0 0,-1-1 0 0 0,0 1 1 0 0,0-1-1 0 0,-2 1-26 0 0,-9-4 259 0 0,0 1 0 0 0,-1 1-1 0 0,0 1 1 0 0,0 1 0 0 0,0 0-1 0 0,0 1 1 0 0,0 1 0 0 0,0 1 0 0 0,-1 0-1 0 0,-4 2-258 0 0,3 0 223 0 0,0 2-1 0 0,0 0 1 0 0,0 0-1 0 0,0 2 1 0 0,1 1-1 0 0,0 0 1 0 0,0 1-1 0 0,1 2 1 0 0,-1 0-223 0 0,-1 3 262 0 0,0 0 1 0 0,1 2 0 0 0,-10 11-263 0 0,-50 53 621 0 0,52-48-360 0 0,2 1 1 0 0,1 1-1 0 0,1 1 0 0 0,-10 23-261 0 0,-2 10 306 0 0,3 1-1 0 0,2 6-305 0 0,7-13 112 0 0,-5 26-112 0 0,22-63 9 0 0,0 1 0 0 0,2 1 0 0 0,1-1 0 0 0,0 0 0 0 0,2 3-9 0 0,2-14 12 0 0,-1 0 0 0 0,2-1-1 0 0,0 1 1 0 0,0-1-1 0 0,2 0 1 0 0,-1 1 0 0 0,2-1-1 0 0,-1-1 1 0 0,2 1 0 0 0,0-1-1 0 0,7 12-11 0 0,-7-15 13 0 0,0-1 0 0 0,1 1 0 0 0,0-1-1 0 0,0 0 1 0 0,1-1 0 0 0,0 0 0 0 0,0 0 0 0 0,1-1-1 0 0,-1 0 1 0 0,1 0 0 0 0,1-1 0 0 0,-1 0 0 0 0,1-1-1 0 0,0 0 1 0 0,6 1-13 0 0,7 1 48 0 0,1-1 0 0 0,-1-2 0 0 0,1 0 0 0 0,-1-2 0 0 0,1 0-1 0 0,0-2 1 0 0,19-3-48 0 0,12-3 223 0 0,-1-4 1 0 0,42-13-224 0 0,-38 7-9 0 0,0-2 1 0 0,0-4 0 0 0,-2-1-1 0 0,43-27 9 0 0,-84 42-244 0 0,65-38-94 0 0,-26 9-4333 0 0,-21 12-564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6.92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489 78 14279 0 0,'-20'-33'1424'0'0,"-2"-2"-1424"0"0,17 28-284 0 0,3 5-188 0 0,1 3-37 0 0,-3 2 482 0 0,1 1-1 0 0,-1-1 1 0 0,1 1 0 0 0,0 0 0 0 0,1-1 0 0 0,-1 1-1 0 0,1 0 1 0 0,-1 1 27 0 0,-16 39 594 0 0,17-41-583 0 0,-27 76 1186 0 0,-2 19-1197 0 0,-19 83 741 0 0,18-61-377 0 0,-10 32 39 0 0,-77 294 522 0 0,105-388-831 0 0,-28 128 103 0 0,27-104 408 0 0,1 23-605 0 0,13-98 48 0 0,0 21 169 0 0,1-26-185 0 0,0 0 0 0 0,0-1 0 0 0,0 1 0 0 0,1 0 0 0 0,-1 0 0 0 0,1 0 0 0 0,0 0 0 0 0,-1-1-1 0 0,1 1 1 0 0,0 0 0 0 0,0-1 0 0 0,0 1 0 0 0,0 0-32 0 0,0-2 13 0 0,-1 1-1 0 0,0-1 1 0 0,1 1 0 0 0,-1-1-1 0 0,0 0 1 0 0,1 1 0 0 0,-1-1-1 0 0,1 0 1 0 0,-1 1 0 0 0,1-1-1 0 0,-1 0 1 0 0,1 0 0 0 0,-1 1-1 0 0,1-1 1 0 0,-1 0-1 0 0,1 0 1 0 0,-1 0 0 0 0,1 1-1 0 0,0-1 1 0 0,-1 0 0 0 0,1 0-1 0 0,-1 0 1 0 0,1 0 0 0 0,-1 0-1 0 0,1 0 1 0 0,0-1 0 0 0,-1 1-1 0 0,1 0 1 0 0,-1 0-1 0 0,1 0 1 0 0,-1 0 0 0 0,1-1-1 0 0,-1 1 1 0 0,1 0 0 0 0,0-1-13 0 0,1 0 70 0 0,1-2 0 0 0,0 1 1 0 0,-1 0-1 0 0,1 0 0 0 0,1-3-70 0 0,-1 2 50 0 0,102-118 505 0 0,-11 10 115 0 0,-68 84-504 0 0,1 1-1 0 0,26-19-165 0 0,-44 38 0 0 0,1 0 0 0 0,0 0 0 0 0,1 1 0 0 0,-1 0 0 0 0,1 1 0 0 0,2 0 0 0 0,-8 3 0 0 0,1 0 0 0 0,-1 1 0 0 0,0 0 0 0 0,0 0 0 0 0,0 0 0 0 0,1 1 0 0 0,-1 0 0 0 0,0 0 0 0 0,1 0 0 0 0,-1 0 0 0 0,0 1 0 0 0,0 0 0 0 0,1 0 0 0 0,3 2 0 0 0,-3-1-5 0 0,0 1-1 0 0,0-1 1 0 0,-1 1 0 0 0,1 0-1 0 0,-1 1 1 0 0,0-1 0 0 0,0 1-1 0 0,0 0 1 0 0,0 0 0 0 0,-1 1-1 0 0,3 3 6 0 0,-2-1-9 0 0,0 0 0 0 0,-1 0 0 0 0,1 0-1 0 0,-2 1 1 0 0,1-1 0 0 0,-1 1-1 0 0,0 0 1 0 0,0 4 9 0 0,3 13-77 0 0,0 1 0 0 0,-2-1 1 0 0,-1 1-1 0 0,-1 26 77 0 0,-3 21 66 0 0,-5 6-66 0 0,0 42-1525 0 0,6-89-692 0 0,1 0 0 0 0,5 26 2217 0 0,0-27-6035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7.2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606 99 11519 0 0,'-3'-17'852'0'0,"2"8"-650"0"0,-1 0 1 0 0,0-1-1 0 0,-2-2-202 0 0,3 9 93 0 0,-1 0 0 0 0,1 0 0 0 0,0 1 0 0 0,-1-1 0 0 0,0 0 0 0 0,1 1 1 0 0,-1-1-1 0 0,0 1 0 0 0,0 0 0 0 0,0 0 0 0 0,-1 0 0 0 0,-1-2-93 0 0,2 3 121 0 0,0 0 0 0 0,0 0 0 0 0,0 0 0 0 0,0 1-1 0 0,-1-1 1 0 0,1 0 0 0 0,0 1 0 0 0,-1-1 0 0 0,1 1-1 0 0,0 0 1 0 0,-1 0 0 0 0,1 0 0 0 0,0 0 0 0 0,-1 0-1 0 0,1 1 1 0 0,0-1 0 0 0,-1 0 0 0 0,1 1 0 0 0,-2 1-121 0 0,-6 1 554 0 0,0 1 0 0 0,0 0 0 0 0,-6 5-554 0 0,-7 4 370 0 0,1 1 0 0 0,1 1 0 0 0,-10 10-370 0 0,-58 56 512 0 0,50-43-402 0 0,2 3 0 0 0,2 0 0 0 0,1 3 0 0 0,2 1 0 0 0,3 1 0 0 0,-10 21-110 0 0,32-53 2 0 0,1 0 0 0 0,0 0 0 0 0,0 0 0 0 0,1 0 0 0 0,1 1 0 0 0,1 0 0 0 0,0 0 0 0 0,-1 14-2 0 0,4-26 6 0 0,0 0-1 0 0,0 0 1 0 0,0 0-1 0 0,0 0 1 0 0,1-1-1 0 0,-1 1 1 0 0,1 0-1 0 0,0 0 1 0 0,0 0-1 0 0,0-1 1 0 0,0 1-1 0 0,0 0 1 0 0,1-1-1 0 0,-1 1 1 0 0,1-1-1 0 0,0 1 1 0 0,-1-1-1 0 0,1 0 1 0 0,0 0-1 0 0,0 0 1 0 0,1 0-1 0 0,-1 0 1 0 0,0 0-1 0 0,1-1 1 0 0,-1 1-1 0 0,1-1 1 0 0,-1 0-1 0 0,1 1 1 0 0,0-1-1 0 0,-1 0 1 0 0,1-1-1 0 0,0 1 1 0 0,0 0-1 0 0,0-1 1 0 0,0 1-1 0 0,0-1 1 0 0,0 0-1 0 0,1 0-4 0 0,5-1 41 0 0,0 0 1 0 0,0 0 0 0 0,0-1 0 0 0,0 0 0 0 0,0-1 0 0 0,0 1 0 0 0,-1-2 0 0 0,1 1 0 0 0,-1-1-1 0 0,6-4-42 0 0,12-9 193 0 0,-1 0 0 0 0,14-13-193 0 0,13-15 643 0 0,13-18-643 0 0,26-22 557 0 0,-90 84-553 0 0,4-3 62 0 0,0-1 0 0 0,0 1-1 0 0,5-2-65 0 0,-9 5 5 0 0,0 1 0 0 0,-1 0 0 0 0,1-1 0 0 0,-1 1 0 0 0,1 0 0 0 0,0 0 0 0 0,-1-1 0 0 0,1 1 0 0 0,0 0 0 0 0,-1 0 0 0 0,1 0 0 0 0,0 0 0 0 0,-1 0 0 0 0,1 0 0 0 0,0 0-5 0 0,0 0 4 0 0,0 1 0 0 0,0-1 0 0 0,0 1 1 0 0,0-1-1 0 0,0 1 0 0 0,0 0 0 0 0,0 0 0 0 0,0-1 0 0 0,0 1 0 0 0,-1 0 0 0 0,1 0 0 0 0,0 0 0 0 0,-1 0 0 0 0,1 0 1 0 0,0 0-1 0 0,-1 0 0 0 0,1 0 0 0 0,-1 0 0 0 0,1 0 0 0 0,-1 0 0 0 0,0 0 0 0 0,1 0 0 0 0,-1 1-4 0 0,2 5 21 0 0,-1 0-1 0 0,0 0 1 0 0,0 2-21 0 0,-1-7 0 0 0,4 61-94 0 0,-2-28-212 0 0,1-1-1 0 0,3 7 307 0 0,-5-34-292 0 0,1-1-1 0 0,0 0 1 0 0,0 0-1 0 0,1 0 0 0 0,-1 0 1 0 0,1 0-1 0 0,1-1 0 0 0,3 6 293 0 0,-7-11-78 0 0,0 1-1 0 0,0-1 0 0 0,1 0 1 0 0,-1 1-1 0 0,0-1 0 0 0,1 0 1 0 0,-1 1-1 0 0,0-1 0 0 0,1 0 1 0 0,-1 0-1 0 0,0 0 0 0 0,1 1 1 0 0,-1-1-1 0 0,0 0 0 0 0,1 0 1 0 0,-1 0 78 0 0,5 2-415 0 0,-1 0 0 0 0,1 0 1 0 0,0-1-1 0 0,0 1 0 0 0,0-1 1 0 0,-1 0-1 0 0,4 0 415 0 0,11-4-1479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7.6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337 0 14567 0 0,'-1'2'664'0'0,"-8"16"-397"0"0,0 1-1 0 0,2-1 0 0 0,0 1 1 0 0,-3 20-267 0 0,-8 19 568 0 0,-22 46 663 0 0,-4-2 1 0 0,-5-2-1 0 0,-6 1-1231 0 0,23-44 1239 0 0,-23 59-1239 0 0,55-115 81 0 0,0-1 13 0 0,2-2 53 0 0,25-28 173 0 0,-1-1-1 0 0,2-7-319 0 0,21-25 144 0 0,-20 28-113 0 0,1 2-1 0 0,2 0 0 0 0,1 2 1 0 0,2 2-1 0 0,2 0-30 0 0,-27 23-3 0 0,-1 0-1 0 0,2 0 0 0 0,-1 1 1 0 0,0 0-1 0 0,1 1 1 0 0,0 0-1 0 0,0 1 1 0 0,0 0-1 0 0,4 0 4 0 0,-10 2-1 0 0,1 0-1 0 0,-1 0 0 0 0,1 1 1 0 0,-1 0-1 0 0,1 0 1 0 0,-1 1-1 0 0,1-1 0 0 0,-1 1 1 0 0,1 0-1 0 0,-1 1 1 0 0,0-1-1 0 0,0 1 0 0 0,0 0 1 0 0,0 1-1 0 0,0-1 1 0 0,0 1-1 0 0,0 0 0 0 0,-1 0 1 0 0,1 0-1 0 0,0 2 2 0 0,1 1-43 0 0,0 1 1 0 0,0 0-1 0 0,-1 0 0 0 0,0 0 0 0 0,-1 1 0 0 0,1 0 1 0 0,-1 0-1 0 0,-1 0 0 0 0,0 0 0 0 0,0 0 1 0 0,0 1-1 0 0,-1-1 0 0 0,1 10 43 0 0,1 13-373 0 0,-2 0 0 0 0,-1 0 0 0 0,-2 11 373 0 0,1-3-322 0 0,0-17-902 0 0,0-1-51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7.9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636 85 12895 0 0,'4'-14'944'0'0,"-2"9"-832"0"0,0-1 0 0 0,-1 1 0 0 0,0-1 0 0 0,0 0 0 0 0,0 0 0 0 0,-1 1 0 0 0,0-1 0 0 0,0-5-112 0 0,0 10 43 0 0,-1 0 0 0 0,1 0 0 0 0,0 1-1 0 0,-1-1 1 0 0,1 0 0 0 0,0 1-1 0 0,-1-1 1 0 0,1 0 0 0 0,-1 1 0 0 0,1-1-1 0 0,-1 0 1 0 0,1 1 0 0 0,-1-1 0 0 0,0 1-1 0 0,1-1 1 0 0,-1 1 0 0 0,0-1 0 0 0,1 1-1 0 0,-1 0 1 0 0,0-1 0 0 0,1 1 0 0 0,-1 0-1 0 0,0 0 1 0 0,0-1 0 0 0,0 1 0 0 0,1 0-1 0 0,-1 0 1 0 0,-1 0-43 0 0,0 0 162 0 0,-1 0 0 0 0,0 0 0 0 0,0 0 0 0 0,0 0 0 0 0,0 0 0 0 0,0 1 0 0 0,-2 0-162 0 0,-11 5 550 0 0,0 0 0 0 0,0 1 0 0 0,1 1 0 0 0,0 0 0 0 0,-3 4-550 0 0,-5 1 265 0 0,-11 7-88 0 0,2 2 0 0 0,0 0 1 0 0,1 3-1 0 0,2 0 0 0 0,1 2 1 0 0,0 1-1 0 0,2 1 0 0 0,2 1 0 0 0,-2 5-176 0 0,15-19 15 0 0,2 0 0 0 0,0 1 1 0 0,-3 8-17 0 0,8-15 5 0 0,0 0-1 0 0,1 0 1 0 0,0 0 0 0 0,1 0 0 0 0,0 1-1 0 0,1-1 1 0 0,0 0-5 0 0,1-6 7 0 0,0 0-1 0 0,0 0 0 0 0,0-1 1 0 0,1 1-1 0 0,-1 0 1 0 0,1-1-1 0 0,0 1 1 0 0,0-1-1 0 0,1 2-6 0 0,-1-3 4 0 0,-1-1 1 0 0,1 1-1 0 0,0-1 0 0 0,0 0 1 0 0,0 1-1 0 0,0-1 0 0 0,0 0 0 0 0,0 0 1 0 0,0 0-1 0 0,0 0 0 0 0,0 0 0 0 0,1 0 1 0 0,-1 0-1 0 0,0 0 0 0 0,1 0 1 0 0,-1 0-1 0 0,1-1 0 0 0,-1 1 0 0 0,1 0 1 0 0,-1-1-1 0 0,1 0 0 0 0,0 1-4 0 0,4-1 20 0 0,0 1 1 0 0,0-1-1 0 0,0-1 0 0 0,0 1 0 0 0,-1-1 0 0 0,1 0 1 0 0,0 0-1 0 0,2-1-20 0 0,14-5 139 0 0,11-6-139 0 0,-20 8 35 0 0,67-28 162 0 0,-36 14 122 0 0,0 2 1 0 0,26-6-320 0 0,-64 21 46 0 0,1 1-1 0 0,0 0 0 0 0,-1 0 1 0 0,1 0-1 0 0,-1 1 0 0 0,1 0 1 0 0,5 1-46 0 0,-9-1 15 0 0,-1 0 1 0 0,0 1-1 0 0,1 0 1 0 0,-1-1-1 0 0,0 1 1 0 0,1 0-1 0 0,-1 0 1 0 0,0 0-1 0 0,0 0 1 0 0,0 0-1 0 0,0 1 1 0 0,0-1 0 0 0,0 1-1 0 0,0-1 1 0 0,-1 1-1 0 0,1 0 1 0 0,-1-1-1 0 0,1 1 1 0 0,-1 0-1 0 0,1 0 1 0 0,-1 0-1 0 0,0 0 1 0 0,0 1-16 0 0,1 2 24 0 0,0 1 1 0 0,-1-1 0 0 0,1 1-1 0 0,-2-1 1 0 0,1 1 0 0 0,0 0-1 0 0,-1-1 1 0 0,0 1 0 0 0,-1 0-1 0 0,1-1 1 0 0,-1 3-25 0 0,-3 12 98 0 0,0 1-1 0 0,-4 8-97 0 0,-2 2 147 0 0,-2-1 0 0 0,-11 22-147 0 0,-34 56 184 0 0,17-40-71 0 0,-22 26-113 0 0,-51 62 105 0 0,29-43-98 0 0,66-87-82 0 0,-139 180-1361 0 0,130-174 212 0 0,6-6-57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4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65 13 7487 0 0,'0'0'340'0'0,"0"0"-5"0"0,1-1-215 0 0,3-5-32 0 0,-3 5 299 0 0,2-3 395 0 0,-2 4 5102 0 0,-16 48-5136 0 0,3 2 0 0 0,2-1 0 0 0,-1 28-748 0 0,-7 152 894 0 0,18-228-892 0 0,-9 267 361 0 0,11-215-335 0 0,1 0 0 0 0,4 0 1 0 0,1 0-1 0 0,3 1-28 0 0,-4-28 35 0 0,1 0 0 0 0,1-1 0 0 0,4 7-35 0 0,-6-18 65 0 0,0-1-1 0 0,0 0 1 0 0,1 0-1 0 0,1 0 1 0 0,0-1-1 0 0,6 6-64 0 0,-7-11 65 0 0,0 0 0 0 0,0 0-1 0 0,1 0 1 0 0,0-1 0 0 0,0-1-1 0 0,0 1 1 0 0,1-1 0 0 0,-1-1-1 0 0,1 0 1 0 0,0 0 0 0 0,1-1-1 0 0,-1-1 1 0 0,1 1 0 0 0,-1-2-1 0 0,1 1 1 0 0,-1-1 0 0 0,1-1-1 0 0,9-1-64 0 0,-19 1 5 0 0,29-2 288 0 0,1-2-293 0 0,-21 3 62 0 0,0-1 0 0 0,0-1 0 0 0,-1 0 0 0 0,0 0 0 0 0,2-1-62 0 0,5-4 92 0 0,0-1 0 0 0,-1 0 0 0 0,0-1 0 0 0,-1-1 0 0 0,0 0 1 0 0,-1-1-1 0 0,0-1 0 0 0,0 0 0 0 0,5-9-92 0 0,10-15 147 0 0,-1-2 0 0 0,-2 0 1 0 0,0-6-148 0 0,-1-3 99 0 0,-1-1-1 0 0,-3-1 1 0 0,-2-1 0 0 0,1-12-99 0 0,46-210 316 0 0,-60 253-298 0 0,11-71 4 0 0,-14 76-258 0 0,-1-1 0 0 0,0 1 0 0 0,-1 0-1 0 0,-2-11 237 0 0,2 23-719 0 0,0 1-32 0 0,-2-6-132 0 0,2 6-523 0 0,0 2-236 0 0,0 0-808 0 0,0 0-3072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8.3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208 215 13359 0 0,'0'0'612'0'0,"0"0"-14"0"0,0 0-330 0 0,4 0 28 0 0,11 1-170 0 0,0 0 0 0 0,1-2 0 0 0,-1 1 0 0 0,0-2 0 0 0,0 0 0 0 0,0-1 0 0 0,0 0 0 0 0,0-1 0 0 0,-1-1 0 0 0,1-1 0 0 0,-1 0 0 0 0,-1 0 0 0 0,1-1 0 0 0,11-9-126 0 0,-11 5 174 0 0,0 0 1 0 0,0 0 0 0 0,7-10-175 0 0,-16 15 166 0 0,1 0 0 0 0,-1 0 1 0 0,-1-1-1 0 0,1 0 0 0 0,-1 0 1 0 0,0 0-1 0 0,-1 0 0 0 0,2-7-166 0 0,-4 9 439 0 0,-2 3-386 0 0,1 1-1 0 0,0-1 1 0 0,-1 1 0 0 0,0-1 0 0 0,1 1 0 0 0,-1-1-1 0 0,0 1 1 0 0,0 0 0 0 0,0-1 0 0 0,1 1 0 0 0,-1 0-1 0 0,-1 0 1 0 0,1 0 0 0 0,0 0 0 0 0,0 0 0 0 0,0 0-1 0 0,-1 0 1 0 0,1 0 0 0 0,0 0 0 0 0,-1 0-1 0 0,1 1 1 0 0,-1-1 0 0 0,1 1 0 0 0,0-1 0 0 0,-1 1-1 0 0,0-1 1 0 0,0 1-53 0 0,-3-1 97 0 0,0 1 0 0 0,0 0-1 0 0,1 0 1 0 0,-1 0 0 0 0,0 1-1 0 0,0 0 1 0 0,1 0 0 0 0,-1 0-97 0 0,-11 4 516 0 0,-11 5-516 0 0,15-6 134 0 0,-11 6 77 0 0,0 1 0 0 0,0 1 0 0 0,1 1 0 0 0,1 0 0 0 0,-8 9-211 0 0,-8 7 157 0 0,1 2-1 0 0,-14 18-156 0 0,30-29 33 0 0,1 1-1 0 0,2 1 1 0 0,0 1 0 0 0,1 1-1 0 0,-2 5-32 0 0,11-15 9 0 0,0 0-1 0 0,1 1 1 0 0,0 0-1 0 0,1 0 1 0 0,1 0-1 0 0,0 0 1 0 0,1 1-1 0 0,1-1 1 0 0,0 1-1 0 0,1 0-8 0 0,1-8-2 0 0,0 1 0 0 0,1-1 0 0 0,0 0 0 0 0,1 1 0 0 0,0-1 1 0 0,0 0-1 0 0,0 0 0 0 0,1 0 0 0 0,0 0 0 0 0,1 0 0 0 0,0-1 0 0 0,0 1 0 0 0,1-1 0 0 0,1 1 2 0 0,0 1-4 0 0,1-1 0 0 0,1-1 0 0 0,-1 1 0 0 0,1-1 0 0 0,0 0 0 0 0,1-1-1 0 0,0 0 1 0 0,0 0 0 0 0,0-1 0 0 0,0 0 0 0 0,3 0 4 0 0,13 5-112 0 0,1-2-1 0 0,0 0 1 0 0,1-1 0 0 0,0-2-1 0 0,0-1 1 0 0,0 0 0 0 0,0-3-1 0 0,1 0 1 0 0,-1-1 0 0 0,1-2-1 0 0,-1-1 1 0 0,4-2 112 0 0,25-6-1492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9.09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670 1103 17503 0 0,'-5'-16'624'0'0,"0"0"0"0"0,-2 0 0 0 0,-4-8-624 0 0,6 16 30 0 0,1-1 0 0 0,-2 1 0 0 0,1 0-1 0 0,-1 1 1 0 0,-3-4-30 0 0,6 8 72 0 0,0 1 0 0 0,0-1-1 0 0,0 1 1 0 0,-1-1 0 0 0,1 1 0 0 0,-1 0-1 0 0,1 0 1 0 0,-1 1 0 0 0,1-1 0 0 0,-1 1-1 0 0,0-1 1 0 0,0 1 0 0 0,0 1 0 0 0,-3-2-72 0 0,-2 2 91 0 0,-1 0 0 0 0,0 0 0 0 0,0 0 1 0 0,1 1-1 0 0,-1 1 0 0 0,0 0 0 0 0,1 0 1 0 0,-2 1-92 0 0,-23 8 270 0 0,-18 10-270 0 0,40-16 48 0 0,-18 8-24 0 0,1 1 0 0 0,0 1 1 0 0,2 2-1 0 0,-1 1 0 0 0,2 1 1 0 0,-5 5-25 0 0,14-9 10 0 0,0 1 0 0 0,1 0 1 0 0,1 1-1 0 0,1 1 0 0 0,0 0 0 0 0,1 1 1 0 0,1 0-1 0 0,1 1 0 0 0,-2 7-10 0 0,9-17 3 0 0,0 0 0 0 0,0 0-1 0 0,2 1 1 0 0,-1-1-1 0 0,1 1 1 0 0,1-1 0 0 0,0 1-1 0 0,0 0 1 0 0,1 4-3 0 0,0-10 3 0 0,1 0 1 0 0,-1 0-1 0 0,1-1 1 0 0,1 1-1 0 0,-1 0 0 0 0,1 0 1 0 0,-1 0-1 0 0,1-1 0 0 0,2 4-3 0 0,-2-5 3 0 0,0 0 1 0 0,1 0-1 0 0,-1 0 0 0 0,1 0 0 0 0,-1 0 1 0 0,1-1-1 0 0,0 1 0 0 0,0-1 0 0 0,0 0 0 0 0,0 0 1 0 0,0 0-1 0 0,0 0 0 0 0,4 1-3 0 0,-3-2 18 0 0,0 1 1 0 0,1-1-1 0 0,-1 0 0 0 0,0-1 0 0 0,1 1 1 0 0,-1-1-1 0 0,1 1 0 0 0,0-1 0 0 0,-1-1 1 0 0,1 1-1 0 0,-1-1 0 0 0,1 1 1 0 0,-1-1-1 0 0,1-1-18 0 0,9-2 77 0 0,-1-1 1 0 0,0 0-1 0 0,11-7-77 0 0,-16 9 34 0 0,-1-1-1 0 0,1-1 1 0 0,-1 1 0 0 0,0-1-1 0 0,-1-1 1 0 0,1 1 0 0 0,-1-1-1 0 0,0 0 1 0 0,5-7-34 0 0,0-4 57 0 0,0 0 1 0 0,-1-1-1 0 0,0-1 1 0 0,-2 0 0 0 0,0 0-1 0 0,5-19-57 0 0,-11 30 16 0 0,0 0 0 0 0,1 0 0 0 0,1 1 0 0 0,-1-1 0 0 0,1 1 0 0 0,1-1 0 0 0,-1 1 0 0 0,5-5-16 0 0,-8 11 0 0 0,0 0 0 0 0,0 0 0 0 0,0 0 0 0 0,0 1 0 0 0,0-1 0 0 0,0 0 0 0 0,0 0 0 0 0,0 1 0 0 0,0-1 0 0 0,1 0 0 0 0,2 1 0 0 0,0-1 0 0 0,0 1-1 0 0,0 0 1 0 0,0 0 0 0 0,0 0-1 0 0,0 1 1 0 0,0-1 0 0 0,0 1-1 0 0,0 0 1 0 0,0 0 0 0 0,0 0 0 0 0,6 2-12 0 0,17 3-4 0 0,0-1 0 0 0,1-1 0 0 0,0-2 0 0 0,-1-1 0 0 0,1 0 0 0 0,0-3-1 0 0,0 0 1 0 0,-1-2 0 0 0,2-1 16 0 0,22-7 0 0 0,-1-3 0 0 0,19-9 0 0 0,94-46 0 0 0,-101 41 85 0 0,-1-4 1 0 0,-2-2-1 0 0,26-22-85 0 0,10-15 536 0 0,54-57-536 0 0,-98 79 125 0 0,-3-3 0 0 0,38-53-125 0 0,72-122 169 0 0,-122 172-101 0 0,37-56 63 0 0,-49 79-111 0 0,1 2 1 0 0,9-8-21 0 0,-19 24 42 0 0,-15 15-41 0 0,0 0 0 0 0,0-1 0 0 0,1 1 0 0 0,-1 0 0 0 0,0 0 0 0 0,1-1 0 0 0,-1 1 0 0 0,0 0 0 0 0,1 0 0 0 0,-1-1 0 0 0,0 1 0 0 0,1 0 0 0 0,-1 0 0 0 0,0 0 0 0 0,1 0 0 0 0,-1 0 0 0 0,1-1 0 0 0,-1 1 0 0 0,0 0 0 0 0,1 0 0 0 0,-1 0 0 0 0,1 0 0 0 0,-1 0-1 0 0,1 1 4 0 0,-1 0 0 0 0,0 0-1 0 0,0 0 1 0 0,0 0 0 0 0,0 0-1 0 0,0 0 1 0 0,0 0 0 0 0,0 0-1 0 0,0 0 1 0 0,-1 0 0 0 0,1-1-1 0 0,0 1 1 0 0,-1 1-4 0 0,-13 54 64 0 0,-3-1 1 0 0,-10 18-65 0 0,-51 110 38 0 0,-64 107-4 0 0,-15-3-15 0 0,79-148-19 0 0,-76 116-400 0 0,-164 204 400 0 0,24-101-607 0 0,106-134-66 0 0,150-178-23 0 0,-19 14 696 0 0,37-40-482 0 0,0-2 1 0 0,-2-1-1 0 0,0 0 1 0 0,-2-1 481 0 0,21-14-450 0 0,3-2 2 0 0,0-3 47 0 0,1-1 372 0 0,-1 1 0 0 0,1-1-1 0 0,0 1 1 0 0,0-1 0 0 0,0 1 0 0 0,0 0 0 0 0,1-1 0 0 0,-1 1-1 0 0,1 0 1 0 0,0 0 0 0 0,0 0 0 0 0,0 0 0 0 0,2-1 29 0 0,6-8-52 0 0,0 1 0 0 0,9-7 52 0 0,3-2 169 0 0,1 2 0 0 0,1 0 0 0 0,0 2 0 0 0,10-5-169 0 0,3 2 471 0 0,0 1 1 0 0,32-10-472 0 0,-1 5 1040 0 0,16 0-1040 0 0,71-14 965 0 0,-34 9-364 0 0,211-60 434 0 0,-206 56-925 0 0,0-5 0 0 0,31-19-110 0 0,-131 45-1221 0 0,-1 0 1 0 0,12-8 1220 0 0,-17 5-1331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9.61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1384 65 18687 0 0,'32'-64'2002'0'0,"-32"79"-2234"0"0,-2-2 197 0 0,0 1 1 0 0,-1-1 0 0 0,-1 0 0 0 0,0-1 0 0 0,-6 13 34 0 0,-8 14-47 0 0,-6 6 47 0 0,12-22-21 0 0,-72 121 161 0 0,-6-3-140 0 0,-9 13 65 0 0,-205 341-1 0 0,182-302 248 0 0,-114 133-312 0 0,98-163 397 0 0,52-63 342 0 0,34-44 173 0 0,50-54-616 0 0,2-2-23 0 0,5-3-95 0 0,20-16 82 0 0,10-8-260 0 0,7-6 108 0 0,38-24 58 0 0,3 5 1 0 0,82-40-167 0 0,-125 73 0 0 0,0 2 0 0 0,0 1 0 0 0,2 2 0 0 0,0 2 0 0 0,22-3 0 0 0,-47 13-8 0 0,0-1 0 0 0,0 2 0 0 0,1 0 0 0 0,-1 1-1 0 0,0 1 1 0 0,1 1 0 0 0,14 3 8 0 0,-21-3-6 0 0,0 1-1 0 0,0 1 0 0 0,0-1 1 0 0,0 2-1 0 0,-1-1 1 0 0,0 2-1 0 0,0-1 0 0 0,0 1 1 0 0,-1 1-1 0 0,1 0 1 0 0,-2 0-1 0 0,3 3 7 0 0,-7-6-2 0 0,0 0 0 0 0,0 1 0 0 0,-1-1 0 0 0,0 1 0 0 0,0 0 0 0 0,0 0 0 0 0,0 0 0 0 0,-1 0 0 0 0,0 0 0 0 0,0 1-1 0 0,0-1 1 0 0,-1 1 0 0 0,1-1 0 0 0,-1 1 0 0 0,-1 0 0 0 0,1 0 0 0 0,-1-1 0 0 0,0 1 0 0 0,0 0 0 0 0,-1-1 0 0 0,0 1 0 0 0,0 0 0 0 0,0-1 0 0 0,-1 1 0 0 0,1-1-1 0 0,-1 1 1 0 0,-1-1 0 0 0,1 0 0 0 0,-1 0 0 0 0,0 0 0 0 0,-1 2 2 0 0,-5 5 0 0 0,-1 0 0 0 0,0-1 0 0 0,0 1 0 0 0,-2-2 0 0 0,1 0 0 0 0,-1 0 0 0 0,0-1 0 0 0,-10 5 0 0 0,-23 12 0 0 0,-41 18 0 0 0,21-14 18 0 0,-2-4 0 0 0,-58 16-18 0 0,77-29 9 0 0,-1-2 0 0 0,-1-2 0 0 0,0-3 0 0 0,-22 0-9 0 0,20-4 13 0 0,1-3 0 0 0,-12-2-13 0 0,45 1-62 0 0,-1-1 0 0 0,1 0 0 0 0,0-1-1 0 0,0-1 1 0 0,1-1 0 0 0,0 0 0 0 0,-16-9 62 0 0,29 13-45 0 0,0 0 1 0 0,0-1 0 0 0,0 0-1 0 0,1 0 1 0 0,-1 0 0 0 0,-1-2 44 0 0,4 4-67 0 0,-1 0 0 0 0,1-1 1 0 0,0 1-1 0 0,0 0 1 0 0,1-1-1 0 0,-1 1 0 0 0,0-1 1 0 0,0 1-1 0 0,1-1 0 0 0,-1 1 1 0 0,1-1-1 0 0,-1 0 1 0 0,1 1-1 0 0,0-1 0 0 0,0 0 1 0 0,-1 1-1 0 0,1-1 0 0 0,0 0 1 0 0,0 1-1 0 0,1-1 67 0 0,-1-1-196 0 0,1 0 0 0 0,0 0 0 0 0,0 0 0 0 0,0 0-1 0 0,0 0 1 0 0,1 0 0 0 0,-1 1 0 0 0,1-1 0 0 0,0 0 0 0 0,0 1-1 0 0,0-1 1 0 0,0 1 0 0 0,0 0 0 0 0,2-2 196 0 0,2-1-1080 0 0,0 0 1 0 0,1 0-1 0 0,0 1 1 0 0,0 0-1 0 0,3-1 1080 0 0,40-18-6064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39.9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721 35 9215 0 0,'-1'-2'422'0'0,"0"0"-398"0"0,0 0-1 0 0,0 0 1 0 0,-1 0 0 0 0,1 0 0 0 0,-1 0 0 0 0,1 0 0 0 0,-1 0 0 0 0,0 1 0 0 0,0-1 0 0 0,0 1 0 0 0,1-1 0 0 0,-2 1-1 0 0,1 0 1 0 0,0 0 0 0 0,0-1 0 0 0,-1 1-24 0 0,0 0 51 0 0,-1 0 1 0 0,0 0-1 0 0,1 0 0 0 0,-1 1 0 0 0,0-1 0 0 0,0 1 1 0 0,1 0-1 0 0,-1 0 0 0 0,0 1 0 0 0,0-1-51 0 0,-8 2 584 0 0,0 1 0 0 0,0 0 0 0 0,1 1-1 0 0,-1 0 1 0 0,1 0 0 0 0,-4 4-584 0 0,-11 5 1135 0 0,0 2 0 0 0,2 1 1 0 0,0 1-1 0 0,-1 2-1135 0 0,-89 79 770 0 0,109-93-750 0 0,-66 61 318 0 0,-1 8-338 0 0,39-38 99 0 0,2 2 0 0 0,2 0 1 0 0,-1 7-100 0 0,20-28 142 0 0,0 0 0 0 0,-6 16-142 0 0,13-24 57 0 0,-1 0 1 0 0,2 0-1 0 0,-1 0 1 0 0,1 0-1 0 0,1 0 1 0 0,-1 9-58 0 0,1-16 17 0 0,1 1 0 0 0,0-1-1 0 0,1 1 1 0 0,-1-1 0 0 0,0 1 0 0 0,1-1 0 0 0,-1 0 0 0 0,1 1 0 0 0,0-1-1 0 0,0 0 1 0 0,0 0 0 0 0,0 1 0 0 0,0-1 0 0 0,0 0 0 0 0,0 0-1 0 0,1 0 1 0 0,-1 0 0 0 0,1-1 0 0 0,0 1 0 0 0,0 1-17 0 0,1-1 34 0 0,-1-1-1 0 0,1 1 1 0 0,-1-1 0 0 0,1 1-1 0 0,0-1 1 0 0,0 0 0 0 0,0 0 0 0 0,0 0-1 0 0,0 0 1 0 0,0-1 0 0 0,0 1-1 0 0,0-1 1 0 0,0 0 0 0 0,0 0 0 0 0,3 0-34 0 0,8-1 110 0 0,1-1 0 0 0,-1-1 0 0 0,1 0 0 0 0,-1-1 0 0 0,0 0 0 0 0,0-2 0 0 0,0 1 1 0 0,8-6-111 0 0,14-9 257 0 0,0-2 0 0 0,14-11-257 0 0,15-16 173 0 0,-33 24-75 0 0,1 1-1 0 0,23-11-97 0 0,-54 34 8 0 0,0 0 0 0 0,0 0-1 0 0,0 0 1 0 0,0 0 0 0 0,0 0-1 0 0,1 1 1 0 0,0-1-8 0 0,-2 1 1 0 0,0 0-1 0 0,0 0 1 0 0,0 0 0 0 0,0 0 0 0 0,0 0 0 0 0,0 0 0 0 0,0 0-1 0 0,0 0 1 0 0,0 1 0 0 0,0-1 0 0 0,0 0 0 0 0,0 1 0 0 0,-1-1-1 0 0,1 1 1 0 0,0-1 0 0 0,0 1-1 0 0,2 1 0 0 0,-1 1 0 0 0,0-1 0 0 0,0 0 0 0 0,0 1 0 0 0,0-1 0 0 0,0 1 0 0 0,-1 0 0 0 0,1-1 0 0 0,-1 1 0 0 0,0 0 0 0 0,0 0 0 0 0,0 0 0 0 0,0 0 0 0 0,0 0 0 0 0,2 11 0 0 0,0 0 0 0 0,-1 8 0 0 0,-1-12 0 0 0,4 39-21 0 0,5 36-33 0 0,-7-69-22 0 0,1 0 0 0 0,0-1-1 0 0,1 1 1 0 0,2 3 76 0 0,-3-10-104 0 0,1 1 0 0 0,0-1 0 0 0,1 0 1 0 0,0 0-1 0 0,1-1 0 0 0,-1 0 0 0 0,2 0 0 0 0,-1 0 0 0 0,6 3 104 0 0,-6-5-465 0 0,0-1 1 0 0,0 0-1 0 0,0-1 0 0 0,1 0 0 0 0,5 2 465 0 0,-8-3-798 0 0,1-1 0 0 0,0 0 1 0 0,0-1-1 0 0,-1 0 0 0 0,1 1 0 0 0,0-2 0 0 0,0 1 0 0 0,2-1 798 0 0,19-1-5746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40.2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671 7 16991 0 0,'-4'-1'132'0'0,"0"-1"-1"0"0,0 1 1 0 0,0 0-1 0 0,0 0 0 0 0,0 1 1 0 0,0-1-1 0 0,0 1 1 0 0,0 0-1 0 0,0 0 0 0 0,0 0 1 0 0,0 1-1 0 0,0-1 1 0 0,0 1-1 0 0,-1 0-131 0 0,-44 16 57 0 0,-9 5-57 0 0,29-10 7 0 0,-23 10 180 0 0,-30 18-187 0 0,50-23 58 0 0,2 2-1 0 0,0 1 1 0 0,-2 3-58 0 0,25-17 26 0 0,0 0 0 0 0,0 0 0 0 0,1 1 0 0 0,0 0 1 0 0,0 0-1 0 0,-2 3-26 0 0,6-8 10 0 0,1 1 0 0 0,-1-1 0 0 0,1 1 0 0 0,0 0 0 0 0,0 0 1 0 0,0 0-1 0 0,0-1 0 0 0,0 1 0 0 0,0 0 0 0 0,1 0 1 0 0,-1 0-1 0 0,1 0 0 0 0,0 0 0 0 0,0 0 0 0 0,0 0 0 0 0,0 0 1 0 0,1 0-1 0 0,-1 0 0 0 0,1 0 0 0 0,1 3-10 0 0,1 3 28 0 0,1-1-1 0 0,1 0 1 0 0,0 0-1 0 0,0-1 0 0 0,0 1 1 0 0,1-1-1 0 0,0 0 1 0 0,4 3-28 0 0,10 10 87 0 0,2-1 0 0 0,1-1-87 0 0,66 46 223 0 0,10 8-97 0 0,-83-59-121 0 0,-1 1-1 0 0,-1 0 0 0 0,0 2 0 0 0,11 14-4 0 0,-20-23 26 0 0,0 0 1 0 0,-1 0-1 0 0,0 0 0 0 0,0 1 0 0 0,-1-1 0 0 0,0 1 0 0 0,0 0 0 0 0,-1-1 1 0 0,0 2-1 0 0,-1-1 0 0 0,1 4-26 0 0,-2-7 56 0 0,1 0 1 0 0,-2-1-1 0 0,1 1 1 0 0,0 0-1 0 0,-1 0 1 0 0,0 0-1 0 0,0-1 0 0 0,-1 1 1 0 0,1 0-1 0 0,-1-1 1 0 0,0 1-1 0 0,0-1 1 0 0,0 0-1 0 0,-1 0 0 0 0,0 0 1 0 0,1 0-1 0 0,-2 0 1 0 0,1 0-1 0 0,-4 2-56 0 0,1 0 85 0 0,-1-1 1 0 0,0 0-1 0 0,-1 0 0 0 0,1-1 0 0 0,-1 0 0 0 0,0 0 1 0 0,0-1-1 0 0,0 0 0 0 0,0 0 0 0 0,-2-1-85 0 0,-11 3 165 0 0,0-1 0 0 0,0-1 0 0 0,-12 0-165 0 0,3-2 73 0 0,0-2 1 0 0,0-1 0 0 0,0-1-1 0 0,0-1 1 0 0,-12-5-74 0 0,23 4 15 0 0,1 0 1 0 0,0-1-1 0 0,-12-6-15 0 0,21 8-108 0 0,1 0-1 0 0,0-1 1 0 0,0 0 0 0 0,0 0 0 0 0,0-1-1 0 0,1 0 1 0 0,0 0 0 0 0,-2-3 108 0 0,7 7-121 0 0,0 0-1 0 0,1 0 1 0 0,-1 0 0 0 0,1-1 0 0 0,-1 1 0 0 0,1 0-1 0 0,0 0 1 0 0,0-1 0 0 0,0 1 0 0 0,0-1 0 0 0,1 1 0 0 0,-1-1-1 0 0,1 1 1 0 0,-1-3 121 0 0,1 3-134 0 0,0 0-1 0 0,0 0 1 0 0,1 0-1 0 0,-1 0 1 0 0,1 0 0 0 0,-1 0-1 0 0,1 0 1 0 0,-1 0-1 0 0,1 0 1 0 0,0 1 0 0 0,0-1-1 0 0,0 0 1 0 0,0 1-1 0 0,0-1 1 0 0,1 0-1 0 0,-1 1 1 0 0,0-1 0 0 0,1 1-1 0 0,0-1 135 0 0,21-15-1812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40.6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424 19 17047 0 0,'17'-15'1776'0'0,"-17"15"-1772"0"0,0 0 0 0 0,1-1-1 0 0,-1 1 1 0 0,0 0 0 0 0,0 0 0 0 0,1-1-1 0 0,-1 1 1 0 0,0 0 0 0 0,1 0 0 0 0,-1 0-1 0 0,0 0 1 0 0,1-1 0 0 0,-1 1 0 0 0,1 0-1 0 0,-1 0 1 0 0,0 0 0 0 0,1 0 0 0 0,-1 0-1 0 0,1 0 1 0 0,-1 0 0 0 0,0 0 0 0 0,1 0-1 0 0,-1 0 1 0 0,0 0 0 0 0,1 0-4 0 0,-1 0 16 0 0,1 1 0 0 0,-1-1 0 0 0,0 0 0 0 0,1 0 1 0 0,-1 0-1 0 0,0 0 0 0 0,1 0 0 0 0,-1 0 0 0 0,0 0 0 0 0,1 0 0 0 0,-1 0 0 0 0,0 0 1 0 0,1 0-1 0 0,-1-1 0 0 0,0 1 0 0 0,1 0 0 0 0,-1 0 0 0 0,1 0-16 0 0,0 2 312 0 0,0 0-244 0 0,1 1 1 0 0,-1-1-1 0 0,0 1 0 0 0,0-1 0 0 0,-1 1 1 0 0,1-1-1 0 0,0 1 0 0 0,-1 0 0 0 0,1 0 0 0 0,-1-1 1 0 0,0 1-1 0 0,0 0 0 0 0,0-1 0 0 0,0 1 0 0 0,-1 0 1 0 0,0 1-69 0 0,-1 8 277 0 0,-1-1 0 0 0,-1 1 0 0 0,-2 3-277 0 0,2-3 133 0 0,-23 54 507 0 0,-3-1 0 0 0,-13 16-640 0 0,-13 27 307 0 0,26-46-194 0 0,-132 287 67 0 0,128-269-239 0 0,-28 70-2210 0 0,61-147-2931 0 0,1-3-1656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40.9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 92 19807 0 0,'-7'-14'2234'0'0,"-6"-14"-2234"0"0,-5-13 150 0 0,18 41-121 0 0,0 0-1 0 0,-1 0 1 0 0,1-1 0 0 0,0 1-1 0 0,0 0 1 0 0,0 0 0 0 0,-1-1-1 0 0,1 1 1 0 0,0 0 0 0 0,0 0-1 0 0,0-1 1 0 0,0 1 0 0 0,0 0-1 0 0,0-1 1 0 0,0 1 0 0 0,0 0-1 0 0,0-1 1 0 0,0 1 0 0 0,0 0-1 0 0,0-1 1 0 0,0 1 0 0 0,0 0-1 0 0,0 0 1 0 0,0-1 0 0 0,0 1-29 0 0,7-1 601 0 0,-4 1-843 0 0,9 1-644 0 0,0 0-1 0 0,0 0 0 0 0,10 4 887 0 0,-1-1-1464 0 0,3 0-296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7:15:41.31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1368 1 12895 0 0,'0'0'998'0'0,"2"0"-657"0"0,19 2-240 0 0,-19-2 223 0 0,-2 0 82 0 0,0 0 8 0 0,0 0 14 0 0,-2 2 52 0 0,-3 2-294 0 0,1-1 0 0 0,-1 1 0 0 0,0-1 0 0 0,0 0 0 0 0,0 0 0 0 0,0 0 0 0 0,-1-1 0 0 0,-3 1-186 0 0,-14 5 774 0 0,-13 1-774 0 0,23-5 174 0 0,-56 16 503 0 0,1 2 0 0 0,1 4-1 0 0,1 3 1 0 0,-13 10-677 0 0,43-20 269 0 0,1 2 1 0 0,-19 15-270 0 0,40-26 58 0 0,0 1 1 0 0,2 0 0 0 0,-1 1-1 0 0,1 1 1 0 0,1 0 0 0 0,1 0-1 0 0,-5 8-58 0 0,9-12 25 0 0,1 0 0 0 0,1 1 0 0 0,0-1-1 0 0,0 1 1 0 0,0 0 0 0 0,2 0 0 0 0,-1 0 0 0 0,1 1-1 0 0,0 1-24 0 0,1 1 30 0 0,0 1 0 0 0,1 0 0 0 0,1 0 0 0 0,0-1 0 0 0,1 1 0 0 0,2 6-30 0 0,2 6 55 0 0,1-1 0 0 0,2 0 0 0 0,0 0-55 0 0,34 72 180 0 0,-38-85-155 0 0,133 260 866 0 0,-115-227-441 0 0,16 46-450 0 0,-31-69 165 0 0,-1 1-1 0 0,-1-1 0 0 0,-1 1 1 0 0,-1 0-1 0 0,0 7-164 0 0,-3-22 84 0 0,-1-1 1 0 0,0 1-1 0 0,0-1 0 0 0,-1 1 1 0 0,0-1-1 0 0,0 1 0 0 0,-1-1 1 0 0,0 0-1 0 0,0 0 0 0 0,-4 7-84 0 0,4-10 57 0 0,0 0 0 0 0,-1 1 0 0 0,0-1-1 0 0,0 0 1 0 0,0 0 0 0 0,0 0-1 0 0,0-1 1 0 0,-1 1 0 0 0,0-1 0 0 0,0 0-1 0 0,0 0 1 0 0,0 0 0 0 0,0 0-1 0 0,-1-1 1 0 0,1 0 0 0 0,-4 2-57 0 0,-4-1 98 0 0,1 1 0 0 0,0-2-1 0 0,-1 1 1 0 0,0-2 0 0 0,1 0 0 0 0,-12 0-98 0 0,-18-2 333 0 0,-13-2-333 0 0,47 2 13 0 0,-71-7-195 0 0,1-4 1 0 0,0-4-1 0 0,1-2 0 0 0,1-4 0 0 0,0-3 0 0 0,-39-22 182 0 0,65 24-1830 0 0,31 13-4477 0 0,-10-8 6307 0 0,-12-11-8136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7:15:51.991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8635 5504 11967 0,'0'0'1072'0,"0"0"-864"0,0 0-208 0,2-9 0 16,0 1 1184-16,-2 8 192 0,0 0 32 0,0 0 16 15,-2-9-656-15,2 9-128 0,0 0-16 0,-7-4-16 16,-2-2 16-16,-1 2 0 0,-4 1 0 0,0 2 0 0,-3 1-112 0,1-1-32 15,-2-1 0-15,-4 2 0 0,-3 2-32 0,-6-1-16 16,-6-1 0-16,-3 0 0 0,-9 0 256 0,0-1 48 16,-2 2 16-16,-1 1 0 0,-2 1-224 15,1 0-32-15,-2 2-16 0,-2-2 0 0,-4 4 64 0,-1 2 16 16,-2-6 0-16,6 3 0 0,3-1-224 0,6 1-32 16,0-1-16-16,5 1 0 0,1 1-160 0,1-3-128 15,-1 1 192-15,1 1-192 0,1-3 160 0,5-1-160 16,1 1 128-16,4 1-128 0,4 2 192 0,5-2-64 15,1-3 0-15,5 1 0 0,2 1 64 0,0 0 0 16,4-2 0-16,1 3 0 0,9-4-64 0,-8 2 0 16,8-2 0-16,0 0 0 0,0 0 0 0,0 0 0 15,0 0 0-15,0 0 0 0,0 0-128 0,-1 9 160 16,2 3-160-16,2 0 160 0,-2-2-160 0,1 4 0 0,2 3 144 0,-2 3-144 16,0 4 0-16,1 6 0 15,-2 4 0-15,0 3 0 0,-1 3 0 0,-1 8 0 0,0 5 0 0,-1 5 0 16,0 7 0-16,-1 3-160 0,-2 3 160 0,0 5 0 15,-1 3 0-15,-1 5 0 0,1 2 0 0,0 2 0 16,-6 0 0-16,1 2 0 0,-2 3 0 0,0-2 0 16,1 4 0-16,-1 1 0 0,0-3 0 0,-1 2 0 15,0 4 0-15,0-2 0 0,0 2 0 0,-1-1 0 16,-3 5 0-16,0-2 0 0,-1 2 0 0,-2-1 0 16,0 1 0-16,-1-3 0 0,-4 3 0 0,3 0 0 0,0-6 0 15,2 3 128-15,-1 3-128 0,1 0 0 0,0 0 128 16,0 0-128-16,0-3 0 0,1 2 0 15,-2 7 144-15,1-4-144 0,-1-4 128 0,0-1-128 0,1 0 192 16,-1 0-32-16,1-1-16 0,-2 1 0 0,0-4 32 0,-3 3 0 16,0-1 0-16,-2 0 0 0,-1-5-176 0,1-4 160 15,-3-3-160-15,2 3 160 0,1-1-160 0,1-3 0 16,-1-2 0-16,3-4 128 0,1-1-128 0,0-3 0 16,-1-2 144-16,1-2-144 0,1-4 0 0,3-3 0 15,0-1 0-15,-1 0 128 0,-2 0-128 0,-1-3 0 16,-1 4 0-16,-1-5 0 0,0 2 0 0,-2-2 0 0,0-3 0 0,1-3 0 15,2 2 0-15,2-3 128 0,1-1-128 16,2-5 0-16,1-5 0 0,4-2 0 0,1-6 0 0,3-5 128 16,4 1-128-16,3-5 0 0,3 3 0 0,5-6 0 15,2-3 0-15,4-1 0 0,3-1-128 0,6-1 128 16,4-3-128-16,7 1 128 0,7-2-128 0,9-2 128 16,2 2 0-16,4-4-160 0,0-1 160 0,7-2 0 15,4-4-192-15,12-1 192 0,12-3-192 0,1-1 192 16,1-3-304-16,2-3 48 0,3 0 16 0,10 1 0 31,11-6-1424-31,-3-3-304 0,-6-2-48 0</inkml:trace>
  <inkml:trace contextRef="#ctx0" brushRef="#br0" timeOffset="1209.16">14519 5509 8287 0,'2'-11'736'0,"-2"11"-592"15,0 0-144-15,7-5 0 0,-1-3 1696 0,2 3 304 16,-1 3 64-16,3-1 16 0,2 1-928 0,3 0-176 16,3 0-32-16,4 1-16 0,2-2 32 0,5 0 0 15,5 1 0-15,2 2 0 0,-1-1-336 0,4 1-64 0,-1 0-16 0,1 0 0 16,4-3-96-16,2 2 0 16,-1 1-16-16,5 1 0 0,1-1 64 0,1 0 16 15,-1 0 0-15,-2-1 0 0,-2-4 48 0,-2 2 16 16,1 3 0-16,-2 1 0 0,-2 1-48 0,-2 3 0 15,-2 0 0-15,-1 0 0 0,-2 5-192 0,-2-2-32 0,-4 3-16 0,-3-2 0 16,-2 3-64-16,-3 2-16 0,1 1 0 16,-7 3 0-16,-4 1-48 0,-4 2-16 0,-1 2 0 15,-2 9 0-15,-6 2 48 0,-2 6 16 0,-5 8 0 0,-4 5 0 16,-5 5-80-16,-1 6-128 0,-3 5 176 0,-5 11-176 16,-5 6 0-16,-2 5 0 0,0 2 0 0,1 7 0 15,-3 2 0-15,1 6 0 0,1 1 0 0,-1 4 0 16,-1-2 0-16,1-1 0 0,1 3 0 0,-1-1 0 0,1-5 0 15,-2-1 0-15,0-6 0 0,4 4 0 0,2 3 0 0,3 0 0 16,2-3 0-16,3-4 0 0,1 2 0 0,3 1 0 16,1 1 0-16,3-3 0 0,1-2 128 0,1-1-128 15,2 2 0-15,1 0 0 0,2-5 128 0,2-4-128 16,-1-2 0-16,2 3 0 0,3-2 0 0,-1 0 0 16,3-2 0-16,3-1 0 0,-2-1 0 0,2-4 0 15,2 1 0-15,1-3 0 0,4 0 0 0,-2-5 0 16,2-4 0-16,0 0 0 0,3-2 128 0,1-2-128 15,-1-6 0-15,2 4 0 0,1-5 0 0,2-3 0 0,-3-3 128 16,2 0-128-16,0-2 0 0,-1 0 0 0,1-2 128 0,-2 1-128 16,0-7 0-16,-1 2 0 0,-1-8 128 0,-1 2-128 15,-1-2 128-15,-2 0-128 16,-3-1 192-16,-1 1-192 0,-2-1 0 0,-2 0 0 0,-2-1 0 0,-3 3 0 16,-1-4 0-16,-2 1 0 0,-3 1 0 0,1-2 0 15,-3 0 0-15,-2-2 128 0,2 0-128 0,-2-4 0 16,-1 0 304-16,0-3-48 0,-2 0-16 0,2-2 0 15,-3 3 128-15,-2-3 16 0,-2 2 16 0,-1 0 0 16,-1 0 48-16,-3 0 0 0,-2-1 0 0,-3 3 0 16,-1-3-32-16,-5 2 0 0,-4-3 0 0,-5 0 0 15,-2 0-112-15,-1-1-32 0,0 0 0 0,2-3 0 16,1 2-128-16,0-4-16 0,3-4-128 0,-5 0 192 16,-2 0-352-16,-3-6-80 0,-7 0-16 0,1-7 0 15,3-3-2864-15,1-7-576 0</inkml:trace>
  <inkml:trace contextRef="#ctx0" brushRef="#br0" timeOffset="2122.6">17609 5804 19343 0,'2'-16'1728'0,"1"6"-1392"0,2-4-336 0,-4 1 0 15,2 2 688-15,-2-1 64 0,-1 2 16 0,0 10 0 16,-4-8-352-16,-2-1-64 0,-4 2-16 0,0 3 0 16,-1 1 352-16,-3 2 64 0,-5 1 16 0,0 4 0 0,0 0-176 0,-5 3-16 15,0 2-16-15,-1 3 0 0,-6-2-336 16,1 4-64-16,-5 1-16 0,-2 3 0 0,-3 1-144 0,-2 1 0 16,-1 1 144-16,1 2-144 0,1-1 192 15,0 1-48-15,-1 0 0 0,3 4 0 0,-2-2 0 0,3 2 0 16,2-4 0-16,5 2 0 0,3 2 0 0,5-4 0 15,5 1 0-15,2 0 0 0,4-3 48 0,4 3 0 16,3 5 0-16,5 1 0 0,5 1-64 0,1 1 0 16,1-1 0-16,2 6 0 0,-1 4-128 0,1 2 0 15,-1-2 144-15,3 2-144 0,-1 7 0 0,1 1 0 16,1-2 0-16,-1 4 0 0,1 5 0 0,0 3 0 16,1 4 0-16,1 2 0 0,-1-2 0 0,-2 3 0 15,3 4 0-15,-1 6 0 0,0 2 0 0,-2 6 0 16,-1-1 0-16,-2-1 0 0,-3 0 0 0,-3 2 0 15,1 0 0-15,-3 5 0 0,-1 1 0 0,-2-1 0 16,-3 1 0-16,-3 3 0 0,-4-1 0 0,-2 0 0 16,-3-2 0-16,-3 2 0 0,-5 3 0 0,-2-4 0 0,-2-2 0 15,-2 1 128-15,-4-1-128 0,3 3 0 0,1 1 0 16,2-3 128-16,1 4-128 0,1-2 0 0,-2-4 0 0,4 3 0 16,-2-2 0-16,0 2 128 0,0 1-128 15,0 1 0-15,-1-2 0 0,-3 0 0 0,-1 0 0 0,-3 1 128 16,-1-4-128-16,3-3 0 0,2-2 0 0,3-1 0 15,4 2 0-15,-1-5 128 0,5 1-128 0,2-5 0 16,2-2 0-16,3 0 144 0,1-1-144 0,2-2 0 0,2 1 160 16,3-8-160-16,2-3 128 0,1-7-128 0,3-1 144 0,4-3-144 15,1-3 160-15,4-6-160 0,3-5 192 0,2 1-64 16,1-5-128-16,4-1 192 0,1-3-32 0,7-1-16 16,0-5 0-16,7-2 0 0,5-5 16 0,2-2 0 15,5-1 0-15,1-7 0 0,0-1-160 0,5-1 0 16,3-5 144-16,2-4-144 15,9-3-320-15,5-5-144 0,4 1-32 0,-1-7-9456 16,-1-4-1888-16</inkml:trace>
  <inkml:trace contextRef="#ctx0" brushRef="#br0" timeOffset="2872.81">18766 6017 18431 0,'1'-26'1632'0,"-1"8"-1312"15,0-4-320-15,-1 1 0 0,1 2 256 0,-4 3 0 16,-1 2-16-16,-2 5 0 0,-2 0 400 0,-1 5 64 16,-1 3 32-16,-3 3 0 0,1 3-48 0,-3 2-16 15,-3 8 0-15,-4 5 0 0,-4 6-128 0,0 8-32 0,1 7 0 0,-5 1 0 16,-2 7 0-16,0 0 0 0,0 1 0 16,0 5 0-16,2 7-288 0,5-4-64 15,-1-3-16-15,7-2 0 0,7-4-144 0,7-4 128 0,4-6-128 16,7-5 128-16,4-3 64 0,4-3 0 0,6-5 0 0,7-6 0 15,5-4 192-15,2-8 32 0,5-3 16 0,2-4 0 16,3-3 400-16,4-8 64 0,0-4 32 0,4-4 0 16,4-4-336-16,-1-2-64 0,0-7-16 0,-3 0 0 15,-6-3-64-15,-4 0 0 0,-7-4-16 0,-4-5 0 0,-6-2 80 16,-4 2 0-16,-3 1 16 0,-5 5 0 0,-5 5-272 16,-4 4-48-16,-3 6-16 0,-2 7 0 0,-4 3-192 0,-5 6 0 15,-3 0 0-15,0 6 0 16,-3 1-528-16,-5 2 0 0,-1 2 0 0,-1 2 0 15,-3 4-2672-15,2-2-544 0</inkml:trace>
  <inkml:trace contextRef="#ctx0" brushRef="#br0" timeOffset="3075.91">18792 6263 28735 0,'-7'13'1280'0,"2"-4"256"0,1 4-1232 0,0 2-304 15,1 3 0-15,1 1 0 0,-3-2 176 0,5 3-32 16,4 1 0-16,2 1 0 0,2 1 320 0,4 2 64 16,1-3 16-16,1-1 0 0,3-2-240 0,-2 3-48 15,5 1-16-15,-5-2 0 0,2 1-112 0,-1 0 0 16,1-1-128-16,-1-2 192 0,0-2-192 0,-2-1 0 16,0-2-192-16,-3 3-9392 15,-1 1-1872-15</inkml:trace>
  <inkml:trace contextRef="#ctx0" brushRef="#br0" timeOffset="3255.07">19414 6629 23039 0,'0'0'2048'16,"0"0"-1648"-16,-1 14-400 0,-1 2 0 0,1 3 2880 15,-1 1 480-15,-2 5 96 0,-1 1 32 0,-2 4-2752 0,1 0-544 16,-2 0-192-16,3-8 0 0,-1 4 0 0,-1-2-144 15,-1 3-16-15,-1 10-10336 16,0-6-2080-16</inkml:trace>
  <inkml:trace contextRef="#ctx0" brushRef="#br0" timeOffset="3866.14">18656 7935 18831 0,'-14'-8'832'0,"5"3"176"0,-2 0-816 15,-3 1-192-15,-4 0 0 0,-2 4 0 0,-4 4 448 0,0 6 64 16,-4 0 0-16,-2 7 0 0,-7 5 176 0,-1 4 32 16,-1 2 16-16,0 8 0 0,-1 3-176 0,5-1-48 15,3-1 0-15,4 3 0 0,2 3-48 0,7 0-16 16,4-4 0-16,5 1 0 0,2 0-128 0,6-6-48 15,4-4 0-15,5-3 0 0,3-7 48 0,4-2 0 16,4-2 0-16,4-4 0 0,6-2 320 0,7-7 64 16,5-3 0-16,5-4 16 0,2-9 112 0,-1-2 32 15,-2-4 0-15,1-3 0 0,-3 0-112 0,-2-3-32 16,0 0 0-16,-5-2 0 0,-2-1-96 0,-2-3-32 16,-4 4 0-16,-6-4 0 0,-4 1-256 0,-6 0-48 15,-3 0-16-15,-4-2 0 0,-3 0-128 0,-4 7-16 16,-6-1-128-16,2 9 192 15,-5 4-1040-15,-4 0-224 0,-2 2-32 0,-1 4-10288 0,-5 5-2064 0</inkml:trace>
  <inkml:trace contextRef="#ctx0" brushRef="#br0" timeOffset="4081.44">18332 8324 25791 0,'-6'12'2304'0,"5"-1"-1856"15,1 4-448-15,3 1 0 0,4 2 1520 0,2 1 208 16,1 5 32-16,1 0 16 0,1 2-1392 0,2 1-384 16,1-3 128-16,-1 1-128 0,-1-3 128 0,1-1-128 15,-3 1 176-15,3 0-176 0,-4-2 144 0,0-1-144 16,0-1 0-16,-1-2 144 0,0-2-144 0,-1 2-272 16,-2-3 64-16,-1 4-14192 0</inkml:trace>
  <inkml:trace contextRef="#ctx0" brushRef="#br0" timeOffset="4424.42">18891 8588 30399 0,'9'-11'1344'0,"3"5"288"0,3 1-1312 0,4-2-320 16,1 0 0-16,2 5 0 0,-2 2 448 0,1 2 32 0,-2 4 0 0,1 1 0 15,-5-2-80-15,2 8-16 0,-4 1 0 0,-3 8 0 16,-4 2-32-16,-3-1-16 0,-3 3 0 0,-3 0 0 16,-2 3 128-16,-3 0 32 0,-2 3 0 0,-2 0 0 15,-2 1-48-15,0-7 0 0,3 1 0 0,3-3 0 16,0 3 48-16,4-4 0 0,3-2 0 0,3-1 0 0,5-8-128 0,3-3-32 15,3 1 0-15,4 0 0 16,6-3 0-16,3-3 0 0,0-1 0 0,6-3 0 0,2-3-160 0,3-1-48 16,0 1 0-16,3 1 0 15,-5-2-688-15,0 3-144 0,0-1-16 0,-4 2-11520 16,-2 0-2304-16</inkml:trace>
  <inkml:trace contextRef="#ctx0" brushRef="#br0" timeOffset="4924.45">18068 10444 11055 0,'9'-28'976'0,"-4"10"-784"16,-1-1-192-16,1-1 0 0,0-1 2672 0,2 3 480 15,0 3 112-15,-1 3 0 0,-1 6-1552 0,-5 6-320 16,0 0-64-16,0 0-16 0,0 0-192 0,0 0-32 16,5 12-16-16,-3 6 0 0,-2 3-256 0,-2 6-48 15,0 7-16-15,-2 4 0 0,-2 3-320 0,-2 2-64 16,-1 7-16-16,1-3 0 0,1 4-144 0,-1-3-16 15,0 0-16-15,-3-2 0 0,5 2-176 0,-1-6 192 16,5-1-192-16,-1-3 192 0,1 2-192 0,-1-4 0 16,2-1 0-16,1-5 0 15,0-6-432-15,0-1-160 0,0-4-48 0,2-3 0 16,2-4-2576-16,-4-12-528 0</inkml:trace>
  <inkml:trace contextRef="#ctx0" brushRef="#br0" timeOffset="5109.75">17952 10524 33167 0,'5'-15'2944'0,"4"6"-2352"0,4-4-464 0,7-2-128 0,9-3 192 0,3 0 0 0,2-1 16 0,7 3 0 16,4-1-208-16,3 4 128 0,3-1-128 0,2 0 0 16,3 0 192-16,-6 3-48 0,-3-2-16 0,-4 3 0 15,-4 2-128-15,-6 5 0 0,-6 0 0 0,-4 4 0 16,-5 2-1968-1,-7 2-272-15,-11-5-48 0,-4 18-16 0</inkml:trace>
  <inkml:trace contextRef="#ctx0" brushRef="#br0" timeOffset="5260.74">18023 10835 22111 0,'0'0'1968'0,"14"-7"-1584"16,2-2-384-16,3-1 0 0,1 3 3520 0,4-3 608 15,4 5 128-15,6-3 32 0,7 1-3040 0,7 2-608 16,6-3-112-16,0 0-16 0,2-2-240 0,0 3-32 15,-2 0-16-15,-4-2 0 16,-1 2-768-16,-5-1-160 0,-1 4-16 0,-4 0-10736 16,-1-3-2128-16</inkml:trace>
  <inkml:trace contextRef="#ctx0" brushRef="#br0" timeOffset="6166.11">20061 5573 14735 0,'0'-20'1312'0,"4"7"-1056"16,2 0-256-16,4-1 0 0,3-4 2368 0,5 2 400 15,3-2 96-15,5 0 16 0,3 2-2336 0,4 2-544 0,4 5 0 16,6-2 0-16,2 2 272 0,2-2 32 0,0 4 0 0,-2 2 0 16,-3 2-64-16,-2 3-16 0,-5 1 0 15,-2 10 0-15,-3 5 48 0,-4 6 16 16,-3 8 0-16,-4 6 0 0,-6 5-288 0,-3 7 128 0,-5 4-128 0,-6 8 0 0,-7 7 144 16,-6 12-144-16,-5 14 0 0,-7 8 144 0,-5 7 32 15,-6 12 0-15,-1 6 0 0,-8 7 0 16,-2 10-176-16,-3 0 128 0,2 2-128 0,2 0 128 0,2 1-128 15,3-2 0-15,3-1 0 0,3-1 128 0,2-4-128 0,2 1 0 16,3-3 144-16,2-5-144 0,2 1 320 0,1-4 0 16,1-7 0-16,2-3 0 0,4-2 176 0,1-1 16 15,4-1 16-15,0 0 0 0,2-5-80 0,1 2 0 16,0-3-16-16,2 2 0 0,0 0-240 0,2-2-64 16,0 0 0-16,1-3 0 0,0 2-128 0,4-4 0 15,3 1 0-15,1-6 0 0,1-1 0 0,1-3 192 16,6-3-192-16,2 1 192 0,1-2-192 0,1-6 0 15,1-8 0-15,2-2 0 0,0-4 0 0,-1-5 0 16,-2-8 0-16,1-4 0 0,1-3 0 0,0-6 0 16,-1-3 0-16,1-5 128 0,-4-3-128 0,3-2 160 15,0 0-160-15,1-4 160 0,-3 1-160 0,-1-4 128 16,0-1-128-16,-1-4 128 0,-1-3-128 0,-2-3 0 16,-3 0 0-16,-2-1 128 0,-5-12 48 0,2 11 0 15,-5-1 0-15,-3-3 0 0,-3 2 320 0,-4-1 64 16,-3-1 16-16,-7 0 0 0,-4 0-16 0,-3 2 0 15,-3-4 0-15,-7 3 0 0,-6-3-224 0,-3 0-32 0,-5 3-16 0,1-6 0 16,1-2-288-16,0 0 0 0,1-1 0 16,4-3 0-1,4 0-1120-15,1-2-288 0,1-5-48 0,3-5-9904 0,1-4-1984 0</inkml:trace>
  <inkml:trace contextRef="#ctx0" brushRef="#br0" timeOffset="6602.03">21099 7815 21183 0,'0'0'1888'0,"0"0"-1504"0,0 0-384 0,0 0 0 16,13-1 848-16,2 1 112 0,6 0 0 0,0 0 16 16,2-4-624-16,4 3-128 0,3 0-32 0,3-2 0 15,6 0-64-15,0 1-128 0,4-1 176 0,-1 2-176 16,-2 1-1664-1,-6 1-448-15</inkml:trace>
  <inkml:trace contextRef="#ctx0" brushRef="#br0" timeOffset="6750.17">21192 8311 32255 0,'0'0'2864'0,"4"-9"-2288"0,6-4-576 0,4 1 0 0,3 0 0 0,4-3 0 15,6 2 0-15,5 3-192 0,5-1-48 0,7-1 0 16,8 1 0-16,3-5 0 15,3-1-272-15,1-1-48 0,1 3-16 0,-2 2 0 0</inkml:trace>
  <inkml:trace contextRef="#ctx0" brushRef="#br0" timeOffset="7671.41">25170 5407 18431 0,'-27'-2'1632'0,"-2"2"-1312"15,-3 0-320-15,0 0 0 0,-4-1 0 0,1 1 0 16,-3 1 0-16,-3 3 0 0,-2 2 176 0,-4 3-48 16,-4-2 0-16,-2 0 0 0,-3-3 272 0,2-1 48 15,5-1 16-15,4 2 0 0,1 0 128 0,3 1 32 16,3-1 0-16,5 3 0 0,4-4-160 0,2 1-16 15,1 1-16-15,5 0 0 0,2 0-64 0,4-1-16 16,4 2 0-16,0 2 0 0,5-3-160 0,6-5-16 16,-3 14-16-16,2 0 0 0,1 0-160 0,4 4 192 15,-1 1-192-15,3 4 192 0,0-1-192 0,1 8 0 0,2-1 144 0,-1 8-144 16,-2 6 0-16,2 3 0 0,-3 3 0 0,-1 7 0 16,-3 8 0-16,-1 2 0 0,-2 5 0 15,-2 7 0-15,-3 3 0 0,-4 5 0 0,-4 3 0 0,-3 5 0 16,-4 6 0-16,-2 2 0 0,-2 0 0 0,-1 4 0 15,0-2 0-15,-1 1 0 0,1 2 0 0,2-1 0 16,0 0 176-16,2 0 64 0,2-6 16 0,-1 2 0 0,-1-2 96 16,2-2 32-16,5 4 0 0,-1-3 0 0,-2-1 0 0,1 4 0 15,2-4 0-15,-2 2 0 0,-2-2-128 0,-2 2-32 16,-1-1 0-16,-1 2 0 0,-3-5-48 0,-2 4-16 16,-3-1 0-16,2-1 0 0,-3-2 0 0,2 1 0 15,0-4 0-15,0 3 0 0,2 0-160 0,1 0 192 16,0 5-192-16,0-6 192 0,-1-1-192 0,2 4 160 15,-1-2-160-15,-2 2 160 0,-4-5-160 0,-1-3 0 16,-3 1 0-16,0-2 0 0,-1-1 0 0,3-1 128 16,0-6-128-16,3 1 128 0,-3-6-128 0,3-1 128 15,2 0-128-15,0 0 128 0,2-8-128 0,1 2 0 16,2 0 0-16,2-3 128 0,0-7-128 0,4 1 192 16,3-1-192-16,5-7 192 0,3-9 64 0,4-4 0 15,6-1 16-15,5-6 0 0,6-1 48 0,3-6 16 0,3 1 0 0,2-4 0 16,4 3-144-16,2-1-16 0,0-3-16 0,6-2 0 15,6 3-32-15,5 0 0 0,6-1 0 0,4 0 0 16,7-2 16-16,1-2 0 0,1 1 0 0,0-6 0 16,-1-2 16-16,3 1 0 0,1-4 0 0,6-2 0 31,5 1-1024-31,2-7-208 0,-7-9-32 0,-1-4-14720 0</inkml:trace>
  <inkml:trace contextRef="#ctx0" brushRef="#br0" timeOffset="8657.12">26355 5836 23039 0,'-8'-18'2048'0,"1"12"-1648"0,1-4-400 0,-4 2 0 16,3-1 240-16,-2 4-48 15,-5-2 0-15,-1 0 0 0,-3 5 64 0,-3 0 0 0,-6 4 0 0,-2 0 0 16,-2 3 112-16,-2 5 16 0,-2 6 16 16,-3 2 0-16,-2 3 192 0,0 10 48 15,1-1 0-15,-3 4 0 0,-1 3-128 0,-5 7 0 0,-3 0-16 0,-14 25 0 16,12-5-240-16,11-4-32 0,9 0-16 0,9-5 0 15,8-7-208-15,9-4 128 0,4-5-128 0,11-5 0 16,5-4 0-16,-1-5 0 0,9-5 0 0,8-2 0 16,8-2 240-16,3-4 0 0,4-1 0 0,0-2 0 15,2-5 80-15,2-4 0 0,1-3 16 0,22-8 0 16,-5-4 0-16,-22 2 0 0,7-2 0 0,-1-6 0 16,-3 1 160-16,-4-3 16 0,-5-2 16 0,-4-6 0 0,-3-1 48 0,-4-2 0 15,-4-3 0-15,-6-1 0 0,-3 0-128 0,-4 1-32 16,-4 3 0-16,-5 1 0 0,-5 2-224 0,-2 4-32 15,-5 2-16-15,0 3 0 0,-7 3-144 0,-2 4 0 16,-4 4-192-16,-3-1 192 16,-3 10-1568-16,-2-2-192 15,-3 0-32-15,-12 4-8960 0,7 5-1792 0</inkml:trace>
  <inkml:trace contextRef="#ctx0" brushRef="#br0" timeOffset="8899.2">25914 6445 26719 0,'0'0'1184'0,"0"0"240"0,0 0-1136 0,-5 11-288 16,3 0 0-16,2 1 0 0,2-3 1088 0,5 1 176 16,2 2 16-16,-1-6 16 0,4 7-688 0,3 0-144 15,3 1-16-15,1 1-16 0,4 1-128 0,2 2-32 0,3 0 0 16,2-2 0-16,0 4-128 0,-1-3-16 0,-1-181-128 0,0 364 192 15,-4-186-192-15,1-1 0 0,-4-1 0 16,-1 2 0 0,-4 2-1536-16,0-5-240 0,-1 0-48 0,-1 0-11552 0</inkml:trace>
  <inkml:trace contextRef="#ctx0" brushRef="#br0" timeOffset="9086.78">26764 6639 37775 0,'-14'8'3360'0,"-3"5"-2688"16,-1 3-544-16,0 3-128 0,1 4 0 0,-1 4-176 15,1 0 48-15,0 2 0 0,3 3 128 0,1-3 0 16,1-1 0-16,3 0 0 0,2 1-256 0,2 0-32 16,1-3 0-16,1 2 0 15,2-4-2656-15,2 0-544 0</inkml:trace>
  <inkml:trace contextRef="#ctx0" brushRef="#br0" timeOffset="9486.17">27577 5479 32255 0,'0'0'1424'0,"0"0"304"0,0 0-1392 0,0 0-336 15,-6 8 0-15,-1 4 0 0,-2 5 304 0,-1 4-16 16,-1 5 0-16,-2-1 0 0,-2 6 48 0,0-2 16 16,-1 2 0-16,1 0 0 0,0 5-352 0,0-1 0 15,-1 4 0-15,2-3 128 16,0 0-592-16,2-2-112 0,-1 1-32 0,5-1-14176 0</inkml:trace>
  <inkml:trace contextRef="#ctx0" brushRef="#br0" timeOffset="10066.41">25447 8124 23615 0,'-2'-13'1040'0,"0"8"224"0,-2-4-1008 0,0 4-256 16,-1 1 0-16,-3 3 0 0,-3 1 320 0,-2 3 0 15,-1 4 16-15,-2 5 0 0,-5 3 384 0,-1 2 80 16,-8 3 16-16,-1 8 0 0,-5 1-128 0,-3 5-32 16,-6 7 0-16,4 5 0 0,3 1-112 0,4 1-32 15,3 4 0-15,6 0 0 0,5-1-256 0,6-2-48 0,6-9-16 0,7-4 0 16,6-2-192-16,5-3 128 16,8-6-128-16,6-2 0 0,8-5 272 0,8-6-32 15,9-4-16-15,0-3 0 0,1-6 32 0,0-7 0 16,-2-2 0-16,3-6 0 0,1-9 64 0,-14 8 32 0,8-5 0 0,2-2 0 15,3-8 160-15,-4-1 16 0,-3-1 16 0,-4-4 0 16,-7-2-80-16,-7-2-16 0,-5-2 0 0,2-15 0 16,-7 6-128-16,-8 8-48 0,-6 9 0 0,-3 6 0 15,-4 4-144-15,-3 4-128 0,-2 4 144 0,-2 2-144 32,-6 4-512-32,-3 6-208 0,-1 5-48 0,-6 1-10816 0,-5 2-2160 0</inkml:trace>
  <inkml:trace contextRef="#ctx0" brushRef="#br0" timeOffset="10291.5">25356 8547 37775 0,'-9'11'3360'0,"4"0"-2688"16,0 0-544-16,3 3-128 16,1 3-432-16,3 1-112 0,4-1-32 0,2 3 0 0,2 0 704 0,8 1 128 15,1 0 16-15,5-2 16 0,2-1 80 0,3-2 16 16,3 1 0-16,-8-6 0 0,4 3-192 15,2 0-48-15,1 3 0 0,-2-6 0 0,-4-1-144 0,-2-1 0 16,-1 0 0-16,-4-1 0 16,-2 2-528-16,-2-4-48 0,-2 2 0 0,-1-4 0 15,1 1-2976-15,-2-1-608 0</inkml:trace>
  <inkml:trace contextRef="#ctx0" brushRef="#br0" timeOffset="10713.52">26089 8973 23951 0,'0'0'1056'0,"0"0"224"0,0 0-1024 0,0 0-256 0,11 0 0 0,0 0 0 16,2 3 1472-16,1-1 224 0,1 2 48 0,2 1 16 15,-1-1-864-15,2 1-192 0,0-1-16 0,0 0-16 16,-3 3-16-16,-1 0 0 0,-1 0 0 0,-2 2 0 15,-2 0-112-15,-1 1-32 0,-2-2 0 0,0 2 0 0,0-2-96 0,-1 1-32 16,-3-3 0-16,1 4 0 0,-3-1 32 0,-2 2 0 16,-1 3 0-16,-2-2 0 0,-2 1-112 0,0 1-32 15,-4-1 0-15,1 1 0 0,-1 0-272 0,-1 0 128 16,1 2-128-16,-1-2 0 0,2-3 192 0,3 2-192 16,0-2 192-16,3-2-192 0,1 1 0 0,0-185 0 15,3 357 0-15,0-182 0 0,0 0 0 0,0 0 0 16,0 0-160-16,5 6 160 0,-5-6 0 0,7 6 0 15,0-2 0-15,1 1 0 0,1-6 0 0,0 1 0 16,0-1 0-16,-1-1 0 0,1 1 0 0,0 1-144 16,0-2 144-16,0 0 0 0,0 0 0 0,0-2 0 15,-2 1 0-15,1 2 0 0,0-1 0 0,-1 0-128 16,2 2 128-16,-1-1 0 16,-1 0-464-16,2 0 16 0,0-2 0 0,-1-1 0 15,-2 2-1488-15,2-1-304 0,-1-1-48 0,0 1-12752 0</inkml:trace>
  <inkml:trace contextRef="#ctx0" brushRef="#br0" timeOffset="11004.28">27211 7824 34095 0,'0'0'3024'0,"0"0"-2416"15,0 0-480-15,0 0-128 0,0 0 0 16,0 0-128-16,-5 13 128 0,-1 0-192 0,-1 2 656 0,-2 5 128 16,-2 2 32-16,-1 2 0 0,-3 8-304 0,2 1-48 15,-1-3-16-15,0 5 0 0,0-2-256 0,2-2 0 16,-1 1 128-16,2-3-128 15,-1 1-768-15,2 0-224 0,1-2-32 0,3 0-9328 16,2-1-1856-16</inkml:trace>
  <inkml:trace contextRef="#ctx0" brushRef="#br0" timeOffset="11803.22">25369 10675 9215 0,'0'0'400'0,"0"0"96"0,0 0-496 0,5-8 0 0,-5 8 0 0,0 0 0 0,0 0 2928 0,0 0 480 15,0 0 112-15,5 12 0 0,-3 1-1216 0,-4 6-256 16,1 5-64-16,-5 8 0 0,-3 1-592 0,0 4-128 16,0 4-32-16,0 7 0 0,-1-1-480 0,0 5-112 15,-2 1 0-15,1 3-16 0,-2-3-176 0,0 1-16 16,1-2-16-16,2 0 0 15,2-1-288-15,2-8-128 0,0-1 128 0,3-4-128 0,-4-2 0 0,5-5 0 16,-2-4 128-16,1 0-128 0,1-4 0 0,-1-4 0 16,0-5-192-16,1-3 192 15,0-1-832-15,2-10-32 0,0 0-16 16,0 0 0-16,0 0-2112 0,0 0-416 0</inkml:trace>
  <inkml:trace contextRef="#ctx0" brushRef="#br0" timeOffset="12015.14">25260 10758 33167 0,'15'-21'1472'0,"-1"11"304"0,5-2-1424 0,8-4-352 0,6 0 0 0,6-1 0 31,6 2-352-31,7 2-144 0,6 2-16 0,5-3-16 0,0 1 528 0,-4 2 0 0,-7-3 0 0,-1 6 0 15,-3-1 0-15,-4 5 0 0,-2 1 0 0,-15 1 0 16,-3 2-640 0,-3 4 0-16,-6 0-16 0,-3 6-12592 0</inkml:trace>
  <inkml:trace contextRef="#ctx0" brushRef="#br0" timeOffset="12180.06">25344 11045 25791 0,'0'0'2304'16,"0"0"-1856"-16,0 0-448 0,14-5 0 0,3-1 2304 0,6-3 384 15,5 1 64-15,7-3 0 0,5 3-1920 0,10-2-384 16,10 1-64-16,-1-4-32 0,1-3 0 0,0-1 0 16,1 2 0-16,-15 6 0 0,2-5-352 0,4 3 0 15,4 0 0-15,0-1 128 16,0-2-1536-16,-7 2-288 0,-3-2-64 0</inkml:trace>
  <inkml:trace contextRef="#ctx0" brushRef="#br0" timeOffset="13319.91">28276 4677 35007 0,'-13'-18'1552'0,"10"9"320"0,3-1-1488 0,3 2-384 0,5 0 0 0,5 2 0 16,2 1-304-16,7-1-128 0,-1 1-16 0,5 1-16 0,2-1 464 0,2 0-144 15,2 1 144-15,1-2 0 0,3-2 0 0,2 4 0 16,0-1 0-16,3 0 176 0,2 1-176 0,0 3 128 16,0 1-128-16,-1 0 128 0,-4 1-128 0,-3 2 0 15,-4 2 0-15,-4 0 128 0,-4-1-128 0,-3 2 0 16,-3 3 0-16,-3 0 128 0,-3 2 128 0,-1 5 0 16,-2-1 16-16,-3 4 0 0,-2 1 0 0,-2 7 0 15,-2 4 0-15,-2 5 0 0,-2 9-32 0,-3 6-16 16,1 3 0-16,-3 5 0 0,-3 4-224 0,0 7 128 15,0 7-128-15,-1 1 0 0,-3 10 176 0,-4 2-176 16,2 3 192-16,-1 6-192 0,-3 3 0 0,-1 3 0 16,-2 5 0-16,1 5-192 0,-2 5 192 0,2-3 0 0,0 2 0 0,3-3 160 15,2 1-160-15,2-3 0 0,0 2 0 16,3-4-176-16,-1-4 176 0,2 5 224 0,2 3-48 0,-1-2-16 16,0-2 224-16,1 4 64 0,-1 1 0 0,-1 1 0 15,0 3-160-15,4 1-32 0,-2-2 0 0,1 5 0 16,-1-2-128-16,1 0-128 0,-2 3 144 0,1-1-144 15,-2-3 0-15,0 1 128 0,1-2-128 0,2-4 0 16,-2 1 0-16,1-5 0 0,1-1 128 0,1 0-128 16,0 0 0-16,1-4 128 0,-1-1-128 0,3-4 0 15,3-3 128-15,2 0-128 0,-2-3 0 0,3-6 0 16,1-5 0-16,0-1 128 0,1 0-128 0,2-4 0 16,0 2 0-16,0-4 0 0,-2 0 0 0,3-2 0 15,0 2 0-15,1-3 128 0,-3-5-128 0,3-5 0 16,-3 1 0-16,0-4 0 0,1-3 128 0,-1 1-128 0,2 1 0 0,1-3 0 15,-2-3 0-15,2-4 0 0,-1-4 0 16,0-4 0-16,1 1 0 0,0-7 0 0,0-4 0 0,0 1 0 16,-3-4 0-16,2-3 0 0,-1 0 0 15,-1-3 0-15,-2-1 0 0,0-1 0 0,0-6 0 0,0-4 128 16,-1 0-128-16,-1-2 0 0,2-11 128 0,-6 8-128 16,6-8 176-16,-8 7-176 0,-1-3 336 0,0-1-32 15,0 2-16-15,-3-3 0 0,-2 1 192 0,-2-3 32 16,-1 0 16-16,2 0 0 0,-3-3-80 0,-2 3 0 15,1-2-16-15,-5-1 0 0,-3 0-96 0,-5 0-16 16,-1-3 0-16,-2 1 0 0,-2 1-64 0,-6-1 0 0,-7-4-16 0,-6 4 0 16,-11-3-112-16,-2 0-128 15,0 3 176-15,1-2-176 0,2 0 0 0,-9 5 0 0,-7-2 0 16,1-1 0 0,0 0-1024-16,3 2-96 0,6 0-32 0,-1-3-12416 0,-1 1-2496 0</inkml:trace>
  <inkml:trace contextRef="#ctx0" brushRef="#br0" timeOffset="18190.5">14801 19384 14335 0,'0'0'640'0,"1"-8"128"0,1 0-624 0,-1-2-144 0,1 2 0 0,1 2 0 15,-1-3 1344-15,1 4 224 0,-3 5 48 0,0 0 16 16,4-10-176-16,-4 10-48 0,0 0 0 0,0 0 0 16,0 0-528-16,0 0-112 0,0 0-32 0,4 11 0 0,-1 4-96 15,1 6-32-15,-4 4 0 0,0 6 0 16,-2 2 80-16,-2 5 16 0,-1 6 0 0,-7 40 0 15,0-13-80-15,0-11-16 0,2-7 0 0,-1-8 0 16,-1-8-320-16,1-2-64 0,-1 0-16 0,3 0 0 0,2 0-208 16,-1 1 128-16,6 1-128 0,-2-6 0 0,1-8 0 0,3 0 0 15,1 2 0-15,3-5 0 0,0-4-176 0,6-7-128 16,0-7-16-16,-1-1-16 16,2-1-1792-16,-1-5-368 0,0-9-64 0</inkml:trace>
  <inkml:trace contextRef="#ctx0" brushRef="#br0" timeOffset="18419.82">14768 19414 22111 0,'0'0'976'0,"6"-7"208"0,2 1-944 0,5-4-240 0,2-3 0 0,5 3 0 15,-1-3 928-15,7-1 144 0,4-1 16 0,5-2 16 16,1 0-400-16,9 1-96 0,6 2-16 0,3 2 0 16,4-1-384-16,-6-1-80 0,-5-1 0 0,-5 2-128 15,-4 5 0-15,-5 2 0 0,-4 2-160 0,-3 2-12464 16</inkml:trace>
  <inkml:trace contextRef="#ctx0" brushRef="#br0" timeOffset="18606.02">14796 19840 30399 0,'0'0'1344'0,"0"0"288"0,0 0-1312 0,9-6-320 15,3-5 0-15,5 5 0 0,2 3 800 0,5-6 96 16,7-2 0-16,6-3 16 0,5 1-128 0,7-1-16 16,10-1-16-16,0-6 0 0,0 1-528 0,-3 1-96 15,-4 1-128-15,-3 4 176 16,-2 4-2160-16,-1-1-416 0,14-1-96 0,-7 3 0 0</inkml:trace>
  <inkml:trace contextRef="#ctx0" brushRef="#br0" timeOffset="19203.56">16377 19832 18543 0,'0'0'816'0,"-6"2"176"0,6-2-800 0,0 0-192 0,0 0 0 0,0 0 0 16,0 0 1520-16,0 0 256 0,0 0 48 0,0 0 16 15,15 0-432-15,3-1-96 0,1-4-16 0,6 1 0 16,6 0-176-16,3 2-32 0,4 1-16 0,8-1 0 15,6-7-304-15,7 6-64 0,-2 0-16 0,0 1 0 16,-1-4-208-16,0-2-32 0,-1 0-16 0,3 2 0 16,-1 4-176-16,0 0-48 0,1-5 0 0,-5 1 0 15,-2 5-208-15,-7-2 176 0,0 1-176 0,-5-1 160 16,-3 1-384-16,-5-2-80 0,-3-1-16 0,-2 2 0 16,-3 1-2416-1,-4-1-480-15,2-8-112 0,-9 6 0 0</inkml:trace>
  <inkml:trace contextRef="#ctx0" brushRef="#br0" timeOffset="19501.66">17132 19475 28047 0,'13'-12'1232'0,"0"7"272"0,4 0-1200 0,9-1-304 15,4-1 0-15,6 5 0 0,2-1 1008 0,3 0 144 16,-2 0 16-16,6 3 16 0,-1 5-64 0,-1-1-16 15,-1 1 0-15,2 5 0 0,0-2-432 0,3 7-96 16,0 3 0-16,-4 1-16 0,-5 1-240 0,-3 6-32 16,-5-2-16-16,-3 2 0 0,-5 6-144 0,-6 0-128 15,-4 2 144-15,-5-2-144 0,-3 2 192 0,-4-3-64 0,-4 1-128 16,-5-2 192-16,-3-7-32 0,-6 1-16 0,-6-2 0 0,-1-2 0 16,-3 1 16-16,-3-1 0 0,-5 3 0 0,2 1 0 15,1-6-160-15,1 2 192 0,1-1-192 0,3 0 192 16,3-5-400-16,3 1-80 0,0-3-16 0,5-2-11792 15,4-7-2352 1</inkml:trace>
  <inkml:trace contextRef="#ctx0" brushRef="#br0" timeOffset="20081.06">19667 19069 23663 0,'9'-10'1040'0,"-9"10"240"0,10-13-1024 0,-2 7-256 0,-8 6 0 0,7-8 0 16,-7 8 1344-16,0 0 240 0,0 0 32 0,0 0 16 16,0 0-544-16,0 0-128 0,3 11 0 0,-6 4-16 15,-3 4-240-15,-3 4-64 0,-1 10 0 0,-2 4 0 16,-3 3-192-16,0 10-32 0,0 5-16 0,-2 6 0 15,-1 5 80-15,-1 2 16 0,0 1 0 0,-1-4 0 16,-2 0-208-16,2-11-32 0,-1-5-16 0,4-10 0 0,0-2-112 16,3-4-128-16,3-8 176 0,2 3-176 0,1-7 128 0,3-1-128 15,3 0 0-15,0-2 0 0,1-3 0 0,2 1-144 16,2-4-16-16,-3-12 0 16,0 0-1712-16,13-5-352 0,1-1-64 15,0-7-12832-15</inkml:trace>
  <inkml:trace contextRef="#ctx0" brushRef="#br0" timeOffset="20406.6">19605 19126 21183 0,'0'0'944'0,"0"0"192"0,0 0-912 0,0 0-224 0,0 0 0 0,0 0 0 16,6-5 2064-16,5 2 368 0,3-3 80 0,5 1 16 16,8 2-1040-16,5-1-208 0,7 2-32 0,8-1-16 15,8-1-352-15,5 3-80 0,5-3-16 0,-1-1 0 16,2-5-272-16,2 3-64 0,2 6-16 0,3-2 0 15,6 1-128-15,-4-5-32 0,-6 4 0 0,-3 0 0 16,-5 1-144-16,-4 0-128 0,2 4 144 0,-5-2-144 16,-2 0-144-16,-4 0-128 0,-5 1-32 0,-8 1-11472 15,-8 1-2304-15</inkml:trace>
  <inkml:trace contextRef="#ctx0" brushRef="#br0" timeOffset="20584.88">19737 19594 37375 0,'21'-2'1664'0,"4"2"320"0,10-4-1584 0,8-1-400 16,12-2 0-16,3 0 0 0,5-1 1184 0,7-5 160 15,5-1 16-15,9-1 16 0,8 1-368 0,2-1-80 16,0 1-16-16,-2-1 0 0,-6-1-592 0,1 6-128 16,-1 1-32-16,-4 6 0 15,-6 0-1744-15,-7 2-336 0</inkml:trace>
  <inkml:trace contextRef="#ctx0" brushRef="#br0" timeOffset="23381.23">8092 11322 11455 0,'0'0'512'0,"0"0"96"0,0 0-480 0,0 0-128 16,0 0 0-16,11 0 0 0,-11 0 544 0,0 0 96 0,12-1 0 15,-1 1 16-15,-11 0-80 0,9 0 0 0,-9 0-16 16,0 0 0-16,12-1-16 0,-12 1 0 0,0 0 0 0,10 2 0 16,-10-2 0-16,0 0 0 0,0 0 0 0,0 0 0 15,0 0 160-15,0 0 48 0,0 0 0 0,0 0 0 16,0 0 80-16,0 0 32 0,0 0 0 0,-3 9 0 15,-2 0-48-15,-4-1-16 0,-2 3 0 0,-3-2 0 16,-3 2-208-16,-2 5-32 0,-1 0-16 0,-4 4 0 0,-4 3-48 16,-1 3-16-16,-1-3 0 0,-1 6 0 0,-5 1-32 15,2 3-16-15,-1-1 0 0,5 4 0 0,2-1-240 0,5 2-32 16,3 1-16-16,4-1 0 0,6-4-144 0,3-1 0 16,7-4 0-16,5 1 128 0,4-2-128 0,7-4 128 15,7-5-128-15,5-2 128 0,5-3 0 0,6-3 0 16,6-7 0-16,3-3 0 0,3-2 32 0,2 1 0 15,2-3 0-15,2-2 0 0,-1-2 32 0,4-3 16 16,-2-2 0-16,-18 2 0 0,1-5 112 0,0 0 32 16,0-3 0-16,0 0 0 0,-1-2 160 0,0 1 48 15,-2-4 0-15,13-8 0 0,-8 3 16 0,-9 3 0 16,-8 0 0-16,-6 3 0 0,-3-1-80 0,-7 3-16 16,-5 4 0-16,-5 0 0 0,-6 1-144 0,-5 3-16 15,-4-2-16-15,1 6 0 0,-5 0-176 0,-2 0-128 16,-1 0 192-16,-2 3-192 0,1-3-144 0,3 2-144 15,2-2-32-15,2 4 0 16,4-4-1568-16,3 2-320 0,4 3-64 0,2-5-9312 16,3 2-1856-16</inkml:trace>
  <inkml:trace contextRef="#ctx0" brushRef="#br0" timeOffset="23957.02">11160 11314 14735 0,'0'0'1312'0,"-2"-6"-1056"16,-1 1-256-16,1-1 0 0,-3 1 1568 0,0 1 256 15,-2-1 48-15,1 1 16 0,-3 3-544 0,0 2-96 16,-4 4-32-16,-2 0 0 0,-3 5-336 0,-2 0-80 15,-3 4-16-15,-2 4 0 0,-6 1-16 0,3 4-16 16,-1 5 0-16,0 0 0 0,1 4-144 0,1 2-32 16,3 0 0-16,2 3 0 0,2 4-176 0,2 0-32 0,3-3-16 0,2 0 0 15,3-1-112-15,4-2-32 0,5 0 0 16,2-2 0-16,3-5 112 0,2 0 32 0,3-4 0 16,4-3 0-16,3-2 48 0,4-2 16 0,2-4 0 15,3-1 0-15,6-3-96 0,-1-1 0 0,4-6-16 0,0 0 0 16,0-6 96-16,0-5 32 0,-2 0 0 0,-1-5 0 0,-2-4 112 15,-1-1 32-15,-1-4 0 0,-1-2 0 16,-4 1-48-16,-2-3 0 0,-3 0 0 0,-3 0 0 0,-4 0-144 0,-2-5-16 16,-3 0-16-16,-3 0 0 0,-3 3-144 0,-3 0-16 15,-3 4-16-15,-2 0 0 0,-2 4-176 0,-1 3 0 16,-4 7 0-16,1-1 0 16,0 7-992-16,0 0-176 0,-2 4-48 0,-1 3 0 15,2 5-1712-15,1-2-336 0</inkml:trace>
  <inkml:trace contextRef="#ctx0" brushRef="#br0" timeOffset="24612.1">13347 11285 15663 0,'0'0'1392'0,"0"0"-1120"15,0 0-272-15,0-6 0 0,0-2 1968 0,0 8 336 16,0-4 64-16,0 4 0 0,0 0-832 0,0 0-192 15,0 0-16-15,0 0-16 0,0 0-432 0,0 0-96 16,-3 8-16-16,-2 5 0 0,-2 1-112 0,-1 2-16 16,-1 5-16-16,0 0 0 0,0 5 16 0,0 2 0 15,0 3 0-15,2-1 0 0,-1 3-160 0,-1 0-32 16,3 0 0-16,-2 1 0 0,1-2-64 0,-1-2 0 16,0 1-16-16,1-1 0 0,0-4 80 0,2-1 32 15,0-2 0-15,3-5 0 0,-1-4 64 0,3-4 16 16,0 0 0-16,0-10 0 0,0 0 48 0,8 0 16 15,-1-4 0-15,2-5 0 0,2-3-48 0,0-2 0 16,0-3 0-16,1-4 0 0,-2-3-256 0,1-1-48 16,1-3-16-16,-1 0 0 0,1-3-96 0,-2-2-32 15,-2 2 0-15,-1 3 0 0,1-1 0 0,-3 6-128 0,0 3 192 16,-1 3-64-16,0 3-128 0,-3 5 0 16,-1 4 0-16,0 5 128 0,0 0-128 0,-4 12 0 0,-1 3 0 0,-3 7 0 15,-2-1-192-15,0 7 192 0,-1 1-160 0,-1 4 160 31,-1 4-1568-31,2 0-224 0,1 0-32 0,1 0-18000 0</inkml:trace>
  <inkml:trace contextRef="#ctx0" brushRef="#br0" timeOffset="33759.24">14964 15034 20159 0,'0'0'896'0,"-8"-9"176"0,-2-1-864 0,2 1-208 0,-1-4 0 0,2 5 0 16,-2 2 512-16,-1 1 64 0,-2 1 16 0,1 3 0 0,-2 3-64 0,-1 3-16 15,-1 2 0-15,0-1 0 0,-2 7-272 16,-1 1-64-16,-3 4-16 0,-2 3 0 0,-3 1 32 0,0 2 0 16,-2 5 0-16,-2-1 0 0,1 3 64 0,1 2 32 15,2 2 0-15,1 5 0 0,4 4-16 0,0 1 0 16,4 3 0-16,3-1 0 0,4 1-144 0,4 1-128 16,4-7 192-16,4 0-192 0,5-9 192 0,4-3-192 15,3-2 192-15,5-5-192 0,4-4 368 0,4-3-48 16,3-3 0-16,5-5 0 0,4-2 32 0,0-1 0 15,1-5 0-15,-1-5 0 0,1-2-32 0,2-4 0 0,-2 0 0 0,6-6 0 16,0-4-64-16,2-2-32 0,3 0 0 0,0-1 0 16,-3-4 0-16,-5-1 0 0,-3-4 0 15,-7 0 0-15,-5-2 144 0,-4-2 16 0,-5 1 16 16,-2-1 0-16,-5-1-144 0,-3 1-48 0,-5 1 0 0,0 3 0 16,-4 1-64-16,-4 3-16 0,-4 2 0 0,-1 5 0 15,1 5-128-15,-1 2 0 0,-4-1 0 0,1 5 0 31,1 5-528-31,-4 3 16 0,0 1 0 0,-3 3 0 16,-3 3-2448-16,-1 1-496 0</inkml:trace>
  <inkml:trace contextRef="#ctx0" brushRef="#br0" timeOffset="34011.11">15006 15498 26719 0,'0'0'2368'0,"0"0"-1888"15,3 11-480-15,0 0 0 0,3 0 512 0,3 4 16 16,3 5 0-16,0-1 0 0,4-2-208 0,1 3-32 16,4 2-16-16,2-2 0 0,-2 0-272 0,2-1 160 15,-1-1-160-15,-2 1 128 0,0 0-128 0,-2 0 0 16,-3 1 0-16,-1 0 128 0,0-2-128 0,-3-2 0 15,0-1 0-15,0 1 0 0,2-4-240 0,0-1-80 0,0 0 0 16,-3-6-12672-16</inkml:trace>
  <inkml:trace contextRef="#ctx0" brushRef="#br0" timeOffset="34884.61">16053 15670 17503 0,'0'0'1552'0,"-5"-5"-1232"16,5 5-320-16,0 0 0 0,-6-10 1312 0,6 10 208 0,0 0 32 15,-7 7 16-15,1-1-848 0,0 9-160 16,-1 3-48-16,2 2 0 0,-1 6-80 0,1 3-32 0,0 4 0 0,-2-1 0 16,1-3-64-16,-1 3-16 0,4 2 0 0,-1-2 0 15,1-2-112-15,0 1-16 0,-4 1-16 0,3-4 0 16,-2-2-176-16,2-2 128 0,2-1-128 0,-2-4 128 15,0-2-128-15,4-3 0 0,3-1 0 0,3-3-8512 16,3-5-1568-16</inkml:trace>
  <inkml:trace contextRef="#ctx0" brushRef="#br0" timeOffset="36863.28">20091 14685 22111 0,'0'0'1968'0,"-5"-10"-1584"16,-1 1-384-16,0-1 0 0,-2 1 352 0,-1 3-16 15,-2 5 0-15,-2-1 0 0,-5 1 64 0,-3 4 16 16,-2 0 0-16,-7 5 0 0,0 5 80 0,-2 2 16 16,0 4 0-16,1 3 0 0,0 1 48 0,1 7 16 15,-1 2 0-15,3 3 0 0,1 2-192 0,3 3-16 16,3 0-16-16,-1 6 0 0,4 0-224 0,6 0-128 16,3-8 160-16,5 0-160 0,4-4 144 0,4-1-144 15,3-7 128-15,5 0-128 0,3-5 176 0,4-4-48 0,3-5-128 0,6-6 192 16,1-2 16-16,5-4 0 0,6-4 0 0,5-6 0 15,7 0 96-15,2-5 16 0,-2-6 0 0,-1 0 0 16,-3-5 0-16,-1 1 0 0,0-7 0 0,-2 2 0 16,-2-1 0-16,-4-2 16 0,-2 0 0 0,-4-1 0 15,-4-2-80-15,-4 1 0 0,-6 1-16 0,-7 1 0 16,-5 3 64-16,-5 1 16 0,-2 5 0 0,-4-1 0 16,-6 5-112-16,0 2-16 0,-5 3 0 0,-3 4 0 15,-2-2-400-15,-1 3-96 0,0 2-16 0,-3 6 0 16,-2 0-1280-1,2 5-256-15,0-1-48 0,1 7-7824 0,-1 3-1584 0</inkml:trace>
  <inkml:trace contextRef="#ctx0" brushRef="#br0" timeOffset="37103.65">19958 15168 33167 0,'0'0'1472'0,"0"0"304"0,0 0-1424 0,6 16-352 16,4-2 0-16,7-2 0 0,2 5 544 0,4-1 32 16,-4 2 16-16,5 0 0 0,2 1-416 0,0 0-176 15,2 1 128-15,1 2-128 0,1-4 0 0,-2-2 0 16,-2-3 128-16,0 2-128 0,-2 2 0 0,-1-2 0 16,-2-1 0-16,2-3 0 0,-2 1 0 0,2-1 0 0,-3-3 0 0,0 0 0 31,-2-2-384-31,0-3-48 0,0 0-16 0,-2 0-9808 0,-1-4-1968 15</inkml:trace>
  <inkml:trace contextRef="#ctx0" brushRef="#br0" timeOffset="37340.82">20958 15382 32255 0,'-10'6'2864'0,"3"3"-2288"0,-1 3-576 0,2 3 0 16,-1 3 1408-16,2 2 160 0,-1 4 32 0,-1-2 16 16,1 1-1296-16,-2 2-320 0,1-2 0 0,-1 0 0 15,-2-3 0-15,2 2 0 0,-2-3 0 0,0 1-192 16,2-1 48-16,2 0 0 0,0-3 0 0,2-4 0 16,1 1-336-16,2 0-64 0,2-7-16 0,3 3 0 15,-4-9-2576-15,0 0-512 16</inkml:trace>
  <inkml:trace contextRef="#ctx0" brushRef="#br0" timeOffset="38554.08">22358 15093 21183 0,'0'0'1888'0,"0"0"-1504"0,0 0-384 0,0 0 0 16,0 0 1440-16,0 0 224 0,0 0 32 0,10 3 16 0,3-3-768 0,2 0-160 16,3-1-16-16,6-2-16 0,4-2-80 0,6 1-16 15,2-1 0-15,2 1 0 0,1-2 0 0,1 1 0 16,-1 2 0-16,-1-1 0 0,2-2-288 0,0 4-64 15,2 0-16-15,1 1 0 0,2-1-96 0,2 0 0 16,0-2-16-16,-2 1 0 0,-5 1-176 0,0-1 0 16,-6-1 0-16,-1 1 0 0,-4 1-192 0,-1-2-128 15,-2 1-32-15,-5 1 0 16,0-2-2320-16,-2 1-464 16</inkml:trace>
  <inkml:trace contextRef="#ctx0" brushRef="#br0" timeOffset="38986.61">24811 14464 31439 0,'0'0'1392'0,"0"0"288"0,0 0-1344 0,0 0-336 0,0 0 0 0,0 0 0 0,-9 7 176 0,0 5-48 16,0 1 0-16,-2 9 0 0,-3 3 80 0,-1 8 16 15,-2-1 0-15,-2 5 0 0,-2 2 128 0,-5 9 32 16,-2-2 0-16,-1 4 0 0,0-1-96 0,-1 1-16 16,2 3 0-16,2-2 0 0,2-4-128 0,2 0-16 15,5-4-128-15,2 2 192 0,0-5 32 0,1-3 0 16,5-1 0-16,1-4 0 0,1-7 32 0,2 3 16 16,1-8 0-16,1 1 0 0,2-3-272 0,2-4 0 15,3-3 0-15,1 0 0 16,-5-11-288-16,10 6-160 0,1-4-48 0,0-2 0 15,1-2-2432-15,-2-4-480 0</inkml:trace>
  <inkml:trace contextRef="#ctx0" brushRef="#br0" timeOffset="39336.25">24614 14590 6447 0,'-10'-11'576'0,"4"0"-576"16,6 11 0-16,0 0 0 15,0 0 6144-15,6-10 1136 0,-6 10 208 0,20-10 64 0,4 1-5952 0,2 0-1168 16,4 2-240-16,2-2-64 0,2 1-128 0,2 4 128 15,3-2-128-15,5 3 128 0,3 3 48 0,3 2 0 16,4 0 0-16,3 3 0 0,7-2 32 0,-5-2 16 16,-4 2 0-16,0-1 0 0,-2 1-32 0,0 1 0 15,1-1 0-15,-1 1 0 0,1 0-192 0,-1 0 0 16,-1 2 128-16,-5-2-128 0,-9 4 0 0,-2-1-240 16,-7-2 48-16,-5 3 16 15,-3-2-2000-15,-6-1-416 0,-6 4-80 0</inkml:trace>
  <inkml:trace contextRef="#ctx0" brushRef="#br0" timeOffset="39517.53">24730 14985 46079 0,'16'-12'4096'0,"3"9"-3280"0,8 2-656 0,10 2-160 31,7 3-368-31,11 5-96 0,9-4-32 0,12 0 0 16,9 4-336-16,3-4-80 0,-2-1-16 0,4 0 0 16,4 1-768-16,6 0-160 0,1 1-16 0,-2 3-9136 0,-6-5-1808 0</inkml:trace>
  <inkml:trace contextRef="#ctx0" brushRef="#br0" timeOffset="54243.85">15701 14345 42159 0,'0'0'1856'0,"0"0"400"0,-3 9-1808 0,3-9-448 0,0 10 0 0,0 4 0 15,2-2 0-15,0 2-192 0,1 0 16 0,-1 3 0 16,1 1-48-16,1 2-16 0,-1 3 0 0,3 2 0 16,-4-3 48-16,3 2 0 0,-1 2 0 0,0-2 0 0,-3 4-144 0,0-3-32 15,-1 2 0-15,-1-3 0 0,0-5 0 0,1 0 0 16,0-4 0-16,0 1 0 15,0-5-1568-15,1 0-320 0,0 1-64 0</inkml:trace>
  <inkml:trace contextRef="#ctx0" brushRef="#br0" timeOffset="55156.48">22725 14865 37775 0,'-5'14'3360'0,"1"0"-2688"15,0-2-544-15,3 6-128 0,-1 2 1232 0,-2 5 224 16,-1-3 32-16,-2 6 16 0,0-2-1504 0,-2 3-160 0,0-2-96 0,-1 1-32 15,-2-3 16-15,2 4 0 16,0-1 0-16,1 2 0 16,-1-1-176-16,1-3-16 0,5 2-16 0,2-2 0 15,0 2-1952-15,1-5-400 0</inkml:trace>
  <inkml:trace contextRef="#ctx0" brushRef="#br0" timeOffset="65031.46">17109 14848 14735 0,'-21'-8'640'0,"8"2"160"0,0 1-640 0,2 0-160 0,1-4 0 0,10 9 0 16,-5-8 1696-16,5 8 304 0,-5-10 64 0,5 10 16 15,0 0-928-15,-2-9-176 0,0-1-32 0,2 10-16 16,0 0-144-16,0 0-16 0,11-5-16 0,4 0 0 0,3-1 64 0,5 2 16 16,4 3 0-16,5-2 0 0,7-1 48 0,5-1 16 15,6 3 0-15,2-1 0 0,3-1-432 16,1-2-80-16,1-1 0 0,-1 5-16 0,-1-2-128 0,-2 2-32 15,0-1 0-15,-1 0 0 0,1 1-208 0,-6-1 0 16,-5 2 128-16,-6 0-128 16,-4-2-1408-16,-6 3-320 0,-4 2-64 15</inkml:trace>
  <inkml:trace contextRef="#ctx0" brushRef="#br0" timeOffset="65218.4">17099 15191 35935 0,'-14'-10'3200'0,"10"2"-2560"0,3 2-512 0,6 4-128 16,5-1 272-16,6-1 48 0,4 0 0 0,8 3 0 15,5 1 512-15,9-2 96 0,5-5 32 0,6 0 0 16,5 1-512-16,1 3-80 0,4 0-32 0,0-1 0 16,1 3-336-16,0 0 128 0,3 1-128 0,-3-2 0 31,-1 0-768-31,-5 1-208 0,2-1-48 0,-4 4-10752 0,-4 3-2160 0</inkml:trace>
  <inkml:trace contextRef="#ctx0" brushRef="#br0" timeOffset="68129.14">9566 5959 17727 0,'4'-16'784'0,"-1"4"176"0,3 4-768 0,1-4-192 0,-2 3 0 0,1-1 0 15,-6 10 640-15,5-8 112 0,-1 0 16 0,-4 8 0 16,0 0-112-16,0 0-16 0,0 0 0 0,0 0 0 0,0 0-128 0,-1 12-48 15,-3 1 0-15,-4 6 0 0,-3 4 176 0,-3 4 16 16,-3 6 16-16,-2 4 0 0,-2 6-208 0,-1-1-32 16,0 5-16-16,-1-4 0 0,2 3-224 0,1-6-32 15,-2-2-16-15,-1-1 0 0,1-1-144 0,1-2 0 16,0-1 144-16,4 0-144 0,-1-3 0 0,1-1 0 16,2-4 0-16,0 1 128 0,0-6-128 0,1-1 144 15,-2-1-144-15,4-3 160 0,0-2-160 0,3-4 0 16,0 2 0-16,6-6 0 15,3-5-2064-15,0 0-448 0</inkml:trace>
  <inkml:trace contextRef="#ctx0" brushRef="#br0" timeOffset="68632.55">11476 6137 17503 0,'-16'-21'1552'0,"8"9"-1232"0,-1 0-320 0,0 4 0 15,-4 2 1408-15,2 3 208 0,-1 1 48 0,-4 3 16 16,-2 1-1184-16,-4 5-240 0,2-1-64 0,-4 6 0 16,-3-1-16-16,-1 5-16 0,-1 4 0 0,0 2 0 0,-1 1-160 15,0 8 0-15,-1 3 0 0,3 2 128 16,0-3-128-16,7 4 0 0,0 2 0 0,6-1 0 0,4-1 0 0,4 0 0 16,5 1 0-16,4-1 0 0,5-4 0 0,4-1 0 15,3-7 0-15,7 1 0 0,7-7 0 0,1-2 192 16,1-4-192-16,3-1 192 0,4-6-64 0,1-1 0 15,0-5 0-15,4-1 0 0,3-3 128 0,3-4 32 16,2-4 0-16,3-4 0 0,-2-3 224 0,1-4 32 16,-4-2 16-16,-2-6 0 0,-4 1 304 0,-2-3 64 15,-5-1 16-15,-3-3 0 0,-4-3 48 0,-5 1 16 0,-4 3 0 0,-4-2 0 16,-5 0-304-16,-3 4-64 0,-6 2-16 0,-2 4 0 16,-4 1-368-16,-4 4-64 0,-3 2 0 0,-2 3-16 15,-2 4-176-15,-2 1 0 0,0 1-192 0,0 4 192 31,-1 2-704-31,1 3 0 0,3 3-16 0,1 1 0 16,0 3-2032-16,4 0-416 0,4 1-80 0</inkml:trace>
  <inkml:trace contextRef="#ctx0" brushRef="#br0" timeOffset="69139.02">13923 6033 30399 0,'3'-34'2704'0,"3"15"-2160"0,-1 1-544 0,1 7 0 0,2 4 0 0,-8 7 0 0,11 5 0 0,-3 7 0 16,-2 4 0-16,-3 6 0 0,-3 11 0 0,-4 8 0 16,-3 3 0-16,-3 4 0 0,-5 6 160 0,-5 4-160 15,-7 1 1008-15,-2 8 112 0,-3 5 32 0,0-2 0 16,0-5-1760-16,2 1-352 15,-1-3-64-15,2-2 0 0,1-5-384 16,-2-1-64-16,-3 0 0 0,0 1-16 0</inkml:trace>
  <inkml:trace contextRef="#ctx0" brushRef="#br0" timeOffset="73103.03">15046 16980 18431 0,'-7'-13'1632'0,"2"3"-1312"0,-2 2-320 0,1-2 0 16,0 2 704-16,0-1 64 0,-1 3 0 0,-1-2 16 16,-1 3-16-16,-2 3 0 0,-2 1 0 0,-1 2 0 15,0-1-208-15,-4 2-48 0,-2 5-16 0,-2 3 0 16,0 1 32-16,-3 5 16 0,0 0 0 0,-4 8 0 15,-2 0-144-15,-2 9-16 0,3 6-16 0,-1 5 0 16,1 3-48-16,3 5-16 0,3 2 0 0,5 0 0 16,3 1-48-16,6 0-16 0,4 0 0 0,5-4 0 15,5-2-16-15,4-9 0 0,1-2 0 0,8-3 0 16,3-1-16-16,4-5 0 0,6-6 0 0,1-4 0 16,5-5 48-16,1-1 0 0,-2-8 0 0,4-1 0 15,1-5 80-15,2-2 32 0,0-6 0 0,1-1 0 0,7-5 16 0,2-4 16 16,1-2 0-16,1-5 0 0,-3-1-48 0,-4-6-16 15,-5-3 0-15,-4 1 0 0,-5-1 16 0,-5-1 0 16,-2 0 0-16,-5-6 0 0,-6-3-48 16,-6-1-16-16,-7 2 0 0,-4-4 0 0,-6 4-32 0,-2 1-16 15,-4 5 0-15,-2 3 0 0,-5 5-240 0,0 5 144 16,-1 2-144-16,-1 5 128 0,-1 4-288 0,-1 2-64 16,-2 0-16-16,1 7 0 15,0 2-544-15,0 4-112 0,0 4-32 0,0 1 0 16,2 3-2208-16,1 2-432 0,3-1-80 0,1 3-32 0</inkml:trace>
  <inkml:trace contextRef="#ctx0" brushRef="#br0" timeOffset="73414.48">15036 17360 12895 0,'0'0'576'0,"0"0"112"0,-7-5-560 0,7 5-128 0,0 0 0 0,0 0 0 15,0 0 3488-15,7 11 672 0,2 0 128 0,1 2 16 16,4 2-2896-16,5 3-592 0,4-3-112 0,3 3-32 16,-1 3-16-16,3 0 0 0,1 0 0 0,-1 3 0 15,-2 0-144-15,-1 4-16 0,-1 1-16 0,-2 0 0 0,-3 2-256 0,0-5-48 16,0 4-16-16,-1-5 0 0,-2 3-160 15,0-5 128-15,-2 0-128 0,-1 0 128 0,-1-5-128 16,-2-2 128-16,-2-3-128 0,1-1 128 0,-2 1-128 0,0-6 0 16,-7-7 144-16,0 0-144 15,7 5-1504-15,-7-5-368 0,0 0-80 16</inkml:trace>
  <inkml:trace contextRef="#ctx0" brushRef="#br0" timeOffset="73778.38">15935 17616 32303 0,'10'-12'1424'0,"-1"7"304"0,2-6-1376 0,3 5-352 0,3 2 0 0,-2 2 0 16,-1 2 0-16,-1 2 0 0,-3 2 0 0,-10-4 0 15,4 13 0-15,-4 2 144 0,-3 3-144 0,-4 3 0 16,-5 0 240-16,-4 3-64 0,-7 4-16 0,1-1 0 16,-2 2 176-16,-3 0 48 0,-1-4 0 0,-1 0 0 15,0-2 304-15,2-3 64 0,3 0 16 0,5-3 0 16,2-7 0-16,5 0 0 0,2 2 0 0,6-4 0 16,4-8-256-16,4 12-64 0,-4-12 0 0,14 6 0 15,1 1-240-15,5-2-48 0,4-5-16 0,2-3 0 0,2 1-144 16,1-2 128-16,4-1-128 0,0 0 128 0,-1-4-128 15,0 2 0-15,-1-3 0 0,1 3 128 0,0-5-320 0,0 2-80 16,-1-4-16-16,0-1 0 16,-2 2-1888-1,-1 0-384-15,0-2-80 0</inkml:trace>
  <inkml:trace contextRef="#ctx0" brushRef="#br0" timeOffset="74052.4">16753 16413 35935 0,'-8'-9'3200'0,"-1"4"-2560"0,0 1-512 15,0 1-128-15,9 3 0 0,-10 7 0 0,-4-1 0 0,-2 8 0 16,-1 3 128-16,-2 2-128 0,-3 4 128 0,0 3-128 15,2 0 144-15,2 3-144 0,2-2 192 0,-1 2-192 16,3-5 144-16,0 3-144 0,1-6 0 0,5 2 144 16,0-1-144-16,3-2 0 0,1-6 0 0,3 0 0 15,1-1-128-15,2-4-64 0,-2-9-16 0,7 9-10560 16,0-4-2112-16</inkml:trace>
  <inkml:trace contextRef="#ctx0" brushRef="#br0" timeOffset="74511.23">17516 17152 6447 0,'0'0'272'0,"0"0"80"0,0 0-352 0,14-1 0 0,-2 0 0 0,2-2 0 16,1 2 4032-16,1-1 720 0,2-2 160 0,4 0 16 15,3 1-3008-15,6 0-624 0,3-2-112 0,4 1-32 16,5-1-576-16,-1-2-128 0,3-2-32 0,-1 6 0 15,-2-3-416-15,-2 0 0 0,-2 1 0 0,-3 4 0 16,-2 1-2112 0,-5 0-448-16</inkml:trace>
  <inkml:trace contextRef="#ctx0" brushRef="#br0" timeOffset="74667.52">17972 17427 19343 0,'0'0'1728'15,"3"-8"-1392"-15,2 3-336 0,6 0 0 0,5 1 3568 0,4 2 640 16,4 1 128-16,4-3 16 0,4-3-3440 0,4 2-688 16,3 0-224-16,7-2 128 15,3-1-896-15,2 2-160 0,1 2-32 0,-3-1-13744 0</inkml:trace>
  <inkml:trace contextRef="#ctx0" brushRef="#br0" timeOffset="75212.58">20334 16717 22111 0,'-11'-16'1968'0,"3"6"-1584"16,-1 4-384-16,-1-2 0 0,-3 4 384 0,-1 3-16 15,-1-2 0-15,-4 5 0 0,-6 2-48 0,-1 6-16 16,-4 0 0-16,-5 5 0 0,0 7 144 0,-3 4 16 16,-3 1 16-16,-2 6 0 0,-2 4-48 0,5 5-16 15,3-1 0-15,5 7 0 0,4-1-288 0,8 0-128 16,7-5 0-16,7-3 128 0,4-3-128 0,7-4 0 0,6-3 0 0,3-6 128 16,5-4 96-16,7-3 16 0,7-2 0 15,5-6 0-15,6-2 176 0,0-7 32 0,1-3 16 16,-1-2 0-16,2-3-112 0,0-5-32 0,-2-2 0 0,1-2 0 15,-2-1-96-15,1-2-32 0,1-3 0 0,-3-1 0 16,-5-3 240-16,-3-1 32 0,-4-3 16 0,-4-2 0 16,-3-3-144-16,-3 1-16 0,-5 0-16 0,-2 1 0 15,-4-1-304-15,-4 5 160 0,-2 3-160 0,-3 1 128 16,-4 5-400-16,-1 3-96 0,-2 3-16 0,-2 3 0 31,-1 8-1616-31,0 2-336 0,-4 3-64 0</inkml:trace>
  <inkml:trace contextRef="#ctx0" brushRef="#br0" timeOffset="75455.78">20375 17067 32255 0,'0'0'2864'0,"13"13"-2288"16,2 0-576-16,4 3 0 0,1 2 192 0,4 1-64 16,2 0 0-16,-1 2-128 0,-1-1 176 0,-1 1-176 15,0 0 160-15,-3-1-160 0,-2 2 128 0,-1-2-128 16,-1 0 0-16,-3 1 0 0,0 0 0 0,-2 2 0 16,-1-4 0-16,1 0 0 15,-3-1-1424-15,1-1-240 0,-1-3-32 0</inkml:trace>
  <inkml:trace contextRef="#ctx0" brushRef="#br0" timeOffset="75792.36">21315 17422 31903 0,'-15'15'1408'0,"6"-5"304"0,-2 6-1376 0,2 3-336 16,1 2 0-16,1 3 0 0,-3 1 128 0,-1 3-128 15,0-2 128-15,1 2-128 0,1-4 0 0,1 2 0 16,2-3 0-16,1-2 0 0,0 1 0 0,1-3 0 16,4-3 0-16,0 0 0 15,0-1-1600-15,4-2-224 0,2-6-48 0</inkml:trace>
  <inkml:trace contextRef="#ctx0" brushRef="#br0" timeOffset="76194.23">22214 17138 26719 0,'-10'-17'1184'0,"7"7"240"0,2-3-1136 15,5 1-288-15,2 5 0 0,5-2 0 0,0 3 2176 0,4 2 368 16,6-3 80-16,1 2 0 0,5 1-2048 0,4 2-432 16,3-4-144-16,5 2 0 0,5 1 0 0,1 1 0 15,0-1 0-15,-1 2 0 0,-2-2-320 0,-1 1-32 16,-2 0 0-16,-2 1 0 16,-2-1-2416-16,-1 0-496 0,-1 0-80 0</inkml:trace>
  <inkml:trace contextRef="#ctx0" brushRef="#br0" timeOffset="76715.28">24326 16458 31327 0,'0'0'2784'0,"0"0"-2224"15,-9 6-560-15,2 2 0 0,1 8 0 0,1 4 0 0,0 4 0 0,0 8-192 16,0 6 192-16,-1 7 0 15,-1-1 0-15,-2 4 0 0,-1-2 0 0,-4 8-144 0,-3 0 144 0,-1 6-128 16,-2 0 128-16,1 1 0 0,0-3 128 16,2-3-128-16,2-7 0 0,3-5 0 0,0 1 0 0,2-4 0 15,0-4 0-15,1-4 0 16,1-2 0-16,1-1 128 0,-2-6-128 0,2-2 0 0,1-5 0 0,1-1 0 31,1 1-1040-31,3-6-240 0,1-10-32 0</inkml:trace>
  <inkml:trace contextRef="#ctx0" brushRef="#br0" timeOffset="77009.27">24219 16647 42383 0,'-14'-40'1872'0,"11"20"400"0,7 0-1824 0,6 2-448 0,2 1 0 0,7 2 0 15,5 2-320-15,6-1-144 0,6 4-48 0,5 2 0 0,4 2 512 0,9 0 0 16,7 2 0-16,2 1 160 0,1 1 32 0,-1 1 0 16,0-1 0-16,-2 0 0 0,-1 0-192 0,1 1 0 15,2 0 144-15,-1 1-144 0,-1 0 0 0,-5 0 128 16,0-1-128-16,-10 2 0 0,-3 0 0 0,-6 2-320 0,-4 2 64 0,-5 1 16 31,-4 6-1584-31,-7-3-320 0,-8 2-64 0,-11 3-8592 16,-8 2-1712-16</inkml:trace>
  <inkml:trace contextRef="#ctx0" brushRef="#br0" timeOffset="77179.95">24306 16982 28559 0,'0'0'2544'0,"12"-2"-2032"0,7 0-512 0,8 1 0 16,4-1 2480-16,10 0 400 0,7 2 64 0,10-1 32 15,6-2-1248-15,8 1-240 0,3-2-48 0,5 2-16 16,4-2-560-16,6 2-112 0,5 1-32 0,-1 1 0 16,-4 1-464-16,2 3-80 0,0 1-32 0,2 4 0 15,0 0-656 1,-8 1-128-16,-8 0-16 0,-6 1-13024 0,-3 3-2592 0</inkml:trace>
  <inkml:trace contextRef="#ctx0" brushRef="#br0" timeOffset="79225.6">12854 8672 4607 0,'6'-12'192'0,"-6"12"64"0,5-8-256 0,0 0 0 16,-1 2 0-16,0-3 0 0,0 4 864 0,-1-4 128 0,-3 1 32 0,2 2 0 16,-2 6 752-16,0 0 144 0,0 0 48 0,0 0 0 15,-4-7-656-15,4 7-128 0,0 0-32 0,0 0 0 16,-7-2-560-16,7 2-112 0,0 0-32 15,0 0 0-15,0 0 0 0,0 0-16 0,0 0 0 0,0 0 0 16,0 0 96-16,9 9 32 0,2-4 0 0,0-1 0 16,2 1 80-16,1 0 0 0,3-3 16 0,5 1 0 15,1-3-208-15,1 0-64 0,0 2 0 0,2 1 0 0,0-3 0 0,1 0 0 16,1 0 0-16,0 0 0 0,-1 1-176 0,-2-1-32 16,-1-2-16-16,2 0 0 0,0 2-160 0,-1-1 0 15,-4 1 0-15,1-1 128 16,-2-3-1376-16,-1 2-288 0,-2-1-48 0</inkml:trace>
  <inkml:trace contextRef="#ctx0" brushRef="#br0" timeOffset="79715.32">14126 8110 22111 0,'0'0'1968'0,"0"0"-1584"0,10-5-384 0,-10 5 0 0,9-9 208 0,-9 9-32 16,0 0-16-16,0 0 0 0,0 0-160 0,0 0 160 16,0 0-160-16,0 0 160 0,0 0 160 0,4 15 16 15,-4 2 16-15,-1 2 0 0,-3 3 352 0,0 4 64 16,0-2 0-16,-1 7 16 0,0 3-176 0,-1 7-32 16,-2 5-16-16,-1 1 0 0,-2 1 0 0,-3 3 0 15,2-2 0-15,1 1 0 0,-2 2-96 0,4-4-16 16,-2-2 0-16,1-3 0 0,1 4 144 0,1-6 32 15,-1-5 0-15,2-2 0 0,0-6 0 0,0-1 0 16,0-4 0-16,3-4 0 0,-1-4 0 0,2-2 0 16,0-6 0-16,3-7 0 0,-3 8-32 0,3-8 0 0,0 0 0 0,0 0 0 15,0 0-192-15,0 0-32 16,0 0-16-16,11-8 0 0,-1 2-352 0,1-7 0 0,-1 3 0 0,3-5-128 31,0-3-1936-31,0 1-384 0,-1-2-80 0</inkml:trace>
  <inkml:trace contextRef="#ctx0" brushRef="#br0" timeOffset="81812.12">8937 8607 4607 0,'18'-9'192'0,"-5"3"64"0,-1-2-256 0,1-5 0 0,0 1 0 0,0 0 0 0,2 0 1312 0,-2-1 224 16,-1 1 32-16,1-2 16 0,-2-1-432 0,1 1-96 15,-2 4-16-15,-1-1 0 0,-1 2-144 0,-2 0-48 16,-1 0 0-16,-5 9 0 0,0 0 64 0,0 0 16 15,-5-9 0-15,-1 4 0 0,-2 0-352 0,-1 2-64 16,0 2 0-16,-2 1-16 0,-3 1-128 0,-3 3-32 16,-1 4 0-16,-2-3 0 0,-7 0-64 0,-1 4-16 15,-2 4 0-15,-2-2 0 0,-2 3 48 0,0 1 0 16,-2 2 0-16,2 2 0 0,2 4-16 0,1 3 0 16,1 0 0-16,1 6 0 0,-1-4-288 0,2 2 0 0,0 2 0 0,6 2 0 15,-1-1 128-15,4 4-128 0,3 1 0 16,4-1 0-16,0-3 0 0,6-2 0 0,5-1 0 15,4-1 0-15,4-1 160 0,5-3-32 0,5 1 0 0,6-5 0 16,5-1-128-16,6-3 0 0,6-2 0 0,4-3 128 16,4-6 304-16,4-2 48 0,7 1 16 0,-1-6 0 15,2-4-144-15,0-3-32 0,-2 0 0 16,0-6 0-16,-4-1-64 0,3-2-32 0,3-4 0 0,0 0 0 16,0 0 0-16,-3-4 0 0,-5-3 0 0,-6-2 0 15,-4-2 80-15,-3-1 16 0,-7-3 0 0,-3 2 0 16,-7 2 176-16,-6 2 32 0,-4-4 16 0,-6 1 0 15,-6-1-16-15,-4 0 0 0,-3 0 0 0,-9 0 0 16,-2 0-528-16,-2 1 0 0,-3 6 0 0,-1 1 0 16,-3 6-336-1,3 4-176-15,-2 4-48 0,-4-1 0 0,-1 3-416 0,1-1-96 16,2 4-16-16,0 1 0 0,-1 5-1024 0,5 3-192 0,6 3-64 0</inkml:trace>
  <inkml:trace contextRef="#ctx0" brushRef="#br0" timeOffset="82631.45">11406 8409 13823 0,'5'-23'608'0,"0"10"128"0,-2-2-592 0,3 7-144 0,3 1 0 0,-9 7 0 0,7-4 2064 0,-7 4 384 16,0 0 80-16,0 0 16 0,11 8-1728 0,-6 3-352 16,-3 5-64-16,-2 2-16 0,-2 0-176 0,-3 4-32 15,-3 3-16-15,0 2 0 0,-1 6-32 0,-2 2 0 16,-3 1 0-16,0 5 0 0,0 3-128 0,-1-3 128 16,-2 1-128-16,-1 2 128 0,3-1 0 0,0 2-128 15,2-4 192-15,1-2-64 0,-4 0-128 0,6 1 0 0,0-5 144 16,1-3-144-16,1-1 256 0,2-3 0 0,2-5-16 0,0-4 0 15,3-2 96-15,-1 0 32 0,0-7 0 16,2-1 0-16,0-9 80 0,0 0 32 0,0 0 0 0,0 0 0 16,0 0 96-16,0 0 32 0,0 0 0 0,11-9 0 15,-4-2-112-15,1-6-32 0,-1-1 0 0,0-3 0 16,-2-5-208-16,1 1-32 0,3-6-16 0,0 0 0 16,0-4-80-16,0 0-128 0,1-2 176 0,1-3-176 15,1 1 160-15,1 2-160 0,-2 0 128 0,2 0-128 16,-1 1 0-16,2-1 128 0,-2 0-128 0,2 3 0 15,0-1 0-15,0 3 0 0,-3 5 0 0,1 2 0 16,0 5 0-16,-3 1 0 0,-2 2 0 0,-2 5 0 16,-5 12 0-16,0 0 0 0,0 0 0 0,0 0 0 15,0 0 0-15,-3 18 0 0,-6 6 0 0,-2 4 0 16,-3 3 0-16,-3 5-144 0,0 7 144 0,-1 4 0 0,0 0 0 16,0 3 0-16,-1-1 0 0,3 2 0 0,0 3 0 0,2-1-128 15,0-1 128-15,4-4 0 0,1-6 0 0,3 2 0 16,-2 1 0-16,6-5 0 0,-1-2-272 0,3 1-48 15,3 5-16-15,-1-5-14928 16</inkml:trace>
  <inkml:trace contextRef="#ctx0" brushRef="#br0" timeOffset="167119.65">3302 16223 20271 0,'0'0'1792'0,"0"0"-1424"0,0 0-368 0,0 0 0 16,0 0 1504-16,0 0 224 0,0 0 64 0,0 0 0 16,0 0-1520-16,-2 16-272 0,-2 1 0 0,-1 4-176 15,-4 8 176-15,0-2 0 0,-2 6 160 0,1 2-160 16,-4 8 0-16,-3 7 0 0,-2 7 0 0,-4 8 0 0,-5 6 304 0,-5 8 16 15,-6 6 0-15,-3 8 0 0,-3 6-96 0,1 7-16 16,-1 4 0-16,-2 1 0 0,-1 1-208 16,0-4 0-16,-1-2 128 0,0-5-128 0,-2-6 448 0,1-3 32 15,3-7 16-15,4-2 0 0,4-8 192 0,3-3 32 16,6-2 16-16,-2-3 0 0,-3-8-400 0,7-2-80 16,4-1 0-16,0 1-16 0,0-2-240 0,2-8 0 15,5-4 0-15,0-7 0 16,1-2-336-16,2-5-176 0,1-1-16 0,4-5-16 15,4-5-1472-15,0-6-288 0,0-6-64 0,5-6-9488 0</inkml:trace>
  <inkml:trace contextRef="#ctx0" brushRef="#br0" timeOffset="168052.1">3268 16159 11055 0,'0'0'976'16,"0"0"-784"-16,0-11-192 0,3 0 0 0,-3 11 2240 0,5-9 416 16,1-2 80-16,0 0 16 0,1 2-2176 0,2-2-416 15,2 2-160-15,3-1 0 0,3-1 256 0,2-1-48 16,0 1-16-16,4 2 0 0,1-4 0 0,5 3 0 16,0-2 0-16,8 0 0 0,6 0-48 0,3 0-16 15,2-5 0-15,1 4 0 0,0 4 128 0,5-5 32 16,3 0 0-16,8 2 0 0,8-3 32 0,6-2 0 15,3 0 0-15,0 1 0 0,0-2 64 0,10 2 32 16,7-2 0-16,3 0 0 0,2-1-160 0,2 2-16 16,-2 0-16-16,9 0 0 0,7-1-224 0,-2 1 144 0,-1 0-144 0,5 2 128 15,9-3-128-15,-3 1 128 0,-4 1-128 16,5 2 128-16,8 0 0 0,-2 0 0 0,-5 1 0 0,6 4 0 16,6-2 64-16,-3 3 16 0,-7-2 0 0,5 4 0 15,4-3-48-15,-5 4-16 0,-5 2 0 0,3 1 0 16,2-1-144-16,-5 2 0 0,-7 1 144 0,2 0-144 15,4 0 0-15,-3 0 0 0,-13 0 0 0,6 2 0 16,4 1 0-16,-7 0 128 0,-9-1-128 0,0 2 0 16,2 1 0-16,-5-1 0 0,-4-3 0 0,-7 2 128 15,-4-1-128-15,-1 1 192 0,1 0-64 0,-3 0 0 16,-6 0 128-16,-5-2 48 0,-3-1 0 0,-6 2 0 16,-6 1-112-16,1-1-32 0,-1 1 0 0,-2 1 0 15,-6-2-32-15,-6-2-128 0,-6 2 192 0,-4-2-64 16,-4 0 0-16,-4 0-128 0,-2-2 192 0,-6 2-64 15,-2-1-128-15,-2 1 192 0,-4 0-192 0,-2 0 192 0,1 0-192 0,-2 1 128 16,-10-1-128-16,7 2 128 0,-7-2-128 0,0 0 0 16,7 3 0-16,-7-3 0 0,0 0 0 0,0 0 0 15,6 11 0-15,-3-1 0 0,-2 3 0 0,-2 4 0 16,-2 5 0-16,-1 6 0 0,-1 2 0 0,-4 11 0 16,-2 4-144-16,-2 8 144 0,-5 8 0 0,1 5 0 15,-3 8 0-15,-1 7 0 0,2 6 0 0,-3-1 0 16,2 3 0-16,1 1 0 0,2 4 0 0,2-4 0 15,1 1 0-15,1 0-160 0,2-3 160 0,-1 1 0 16,1 1 0-16,0-2 128 0,-2 1 192 0,3-4 32 16,-2-1 16-16,1 1 0 0,-2 0 192 0,0 3 32 0,1-3 16 15,1-4 0-15,-1 2-80 0,-2-3-16 0,0 4 0 16,1-4 0-16,-1 1-256 0,1-2-48 0,1-1-16 16,-1-4 0-16,0-5-64 0,1 3-128 0,-1-2 176 0,1-7-176 15,1-2 160-15,0-2-160 0,-1-5 128 0,2-3-128 16,1-9 128-16,1-1-128 0,2-7 0 0,2 0 128 15,-1-1-128-15,0-2 192 0,1-6-192 0,3-1 192 16,-2-4-192-16,1-4 0 0,1-2 0 0,1-14 128 31,0 0-1088-31,0 0-240 0,-4-6-32 0,0-6-16 16,-1 1-1680-16,-7-2-336 0,-17-2-64 0,-1-9-9344 0</inkml:trace>
  <inkml:trace contextRef="#ctx0" brushRef="#br0" timeOffset="168654.1">2484 19016 13823 0,'-27'4'1216'0,"9"1"-960"0,0-1-256 0,3-2 0 16,-1 1 1776-16,2 0 304 0,-2 5 64 0,1-2 16 15,1 5-1760-15,0-5-400 0,2 3 0 0,0-1 0 16,-1-1 0-16,4 2 160 0,2-1-160 0,2 1 192 16,1-1 224-16,1 3 48 0,3-11 16 0,3 14 0 15,0-2-176-15,4 1-48 0,2 2 0 0,6 2 0 16,4-3-48-16,4 1-16 0,5 0 0 0,9 3 0 16,6 0-48-16,11 0-16 0,11-3 0 0,1-2 0 15,4-3-128-15,5-1 0 0,5 3 0 0,11-4 128 16,16 1-128-16,2-5 0 0,-3-2 0 0,13 0 0 15,12-5 0-15,3 2 128 0,-3-7-128 0,12-1 0 0,15-2 224 0,8-2-32 16,8-1-16-16,4-4 0 0,4-3 160 16,8-2 48-16,8-3 0 0,9 6 0 0,4 2 16 15,8 2 16-15,6-3 0 0,5 3 0 0,1 5 112 0,0 2 32 16,0 1 0-16,-1 3 0 0,1-1-32 0,-1 1 0 16,-4 0 0-16,3 5 0 0,2 1-64 0,1-1-16 15,-6 1 0-15,-1 2 0 0,-1 5 144 0,-9-3 32 16,-7 2 0-16,-10 1 0 0,-8 2-160 0,-7-2-16 15,-7-3-16-15,-8 2 0 0,-11 1-240 0,-13 0-32 16,-9-5-16-16,-14 1 0 0,-13 3-144 0,-9-2-176 16,-5-7 48-16,-18-1-17216 0</inkml:trace>
  <inkml:trace contextRef="#ctx0" brushRef="#br0" timeOffset="169863.59">4629 17313 10127 0,'0'0'896'0,"0"0"-704"15,9-4-192-15,0-4 0 0,0 2 496 0,3 1 64 16,-1-3 16-16,0 3 0 0,1-4 192 0,-2 2 32 16,1-4 16-16,0 5 0 0,-2 3-192 0,-9 3-48 15,10-3 0-15,-10 3 0 0,9-9 0 0,-9 9-16 0,7-5 0 16,-7 5 0-16,5-12 64 0,-1 5 16 0,-4 7 0 0,1-11 0 15,-1 11-128-15,0-8 0 0,-1-4-16 16,-1 4 0-16,-2 1-64 0,-1-1-16 0,-3-1 0 0,0 2 0 16,0 0-96-16,-3-2 0 0,-1 3-16 0,-4-2 0 15,0 1-48-15,-1 2-16 0,-2-3 0 0,-1 4 0 16,-2 0 16-16,-1 2 0 0,1-2 0 0,-3 4 0 16,0 4-96-16,0 0-16 0,-1-2 0 0,1 5 0 15,-2 3-144-15,0 4 192 0,1-1-192 0,0 2 192 16,1-1-192-16,1 4 0 0,0 2 144 0,-1 5-144 15,1-1 0-15,0 6 0 0,2-2 0 0,3 3 0 0,4 1 0 16,2 1 0-16,3 2 0 0,4-2 0 16,6-3 0-16,0 2 0 0,5 0 0 0,1-3 0 0,5 1 0 0,0-4 0 15,3-2 0-15,4-2 128 0,3-2 32 0,2-1 16 16,1-4 0-16,2 1 0 0,1-6 16 0,2 0 0 16,4-3 0-16,0 0 0 0,0-6-64 0,4 0-128 15,1 1 192-15,1-5-64 0,1-5 48 0,0 1 0 16,1-2 0-16,0-4 0 0,3-3 208 0,-1-5 32 15,1-2 16-15,-1-2 0 0,-2 0 96 0,-2-5 32 16,-1 1 0-16,-1 1 0 0,-3-2-80 0,-2-1-16 16,-3-2 0-16,-3 0 0 0,-5-1-64 0,-4 1-16 15,-4 0 0-15,-3 1 0 0,-3 0-80 0,0 4-32 16,-6 0 0-16,-2 5 0 0,-2 3-144 0,-2 0-128 0,-1-1 192 16,-2 4-192-16,-2 0 160 0,-2 3-160 0,0 0 128 0,-3 4-128 15,-5-2 0-15,-1 6-176 16,-2-2 16-16,1 5 0 15,2 0-1440-15,-2 2-304 0,2 0-48 0,-2 1-13312 0</inkml:trace>
  <inkml:trace contextRef="#ctx0" brushRef="#br0" timeOffset="170640.06">4345 17976 13471 0,'0'0'592'0,"0"0"128"0,0 0-576 0,0 0-144 0,0 0 0 16,0 0 0-16,-5-5 1120 0,-3-1 192 0,0 2 32 0,-1 3 16 16,-1-3-368-16,0 4-80 0,0 0-16 0,-1 1 0 15,-3 2-192-15,-2 2-64 0,1 4 0 0,-3 1 0 16,-2 1-272-16,2 3-64 0,0-1-16 0,4 2 0 15,-2 8-32-15,1-1-16 0,-1 2 0 0,4 2 0 16,0-3-48-16,3 4-16 0,2-2 0 0,2 1 0 16,5-2-176-16,3-4 192 0,2-2-192 0,3 0 192 15,2-3 48-15,3-2 16 0,1 0 0 0,2-1 0 0,2-4 0 0,1 1 0 16,5-4 0-16,1 0 0 0,0 0 48 0,-2-2 16 16,1-1 0-16,0-3 0 0,-2-4-80 0,-1-2-16 15,0 2 0-15,-1-1 0 0,-1-5 64 16,-1 0 16-16,-2-1 0 0,1-1 0 0,-2 0 128 0,-1 2 16 15,0-2 16-15,-2 0 0 0,-1-1-208 0,-1 0-64 16,-1-1 0-16,-1 0 0 0,-2-3-192 0,1 2 0 16,-2-3 128-16,-2 1-128 0,1 0 0 0,0 0 128 15,-1 2-128-15,-1-1 0 0,1 4 0 0,-3 2 128 16,-3-2-128-16,-1 3 0 0,-2 1 0 0,-4-3 0 16,0 3 0-16,-2-2 0 0,-1 5 0 0,2-2 0 15,-4 2 0-15,1 1 0 0,-3-5 0 0,3 5 128 0,0 0-128 16,-1-2 0-16,2 1-208 0,1 2-96 0,-2-3-16 0,0 1 0 31,1 4-704-31,3-1-160 0,0 2-32 0,10 1-7936 16,-8 0-1584-16</inkml:trace>
  <inkml:trace contextRef="#ctx0" brushRef="#br0" timeOffset="171043.9">4234 18102 15135 0,'0'0'672'0,"0"0"144"0,0 0-656 0,0 0-160 15,0 0 0-15,0 0 0 0,0 0 784 0,0 0 128 16,9 14 32-16,1-5 0 0,2 0 128 0,-1-2 16 16,4 5 16-16,4-1 0 0,2-1 0 0,-1 4 0 15,-1-5 0-15,4 5 0 0,-3 2-528 0,-1 1-128 16,-1 1 0-16,-1-1-16 0,-2-2-240 0,0 0-32 15,-3-1-16-15,-1 0 0 0,-1-1-144 0,0 1 192 16,-2-4-192-16,0 3 192 0,-1-1-192 0,1-3 0 0,-3 1 144 16,-5-10-144-16,8 8-224 0,-8-8-112 0,9 9-32 0,-9-9-8016 15,0 0-1616-15</inkml:trace>
  <inkml:trace contextRef="#ctx0" brushRef="#br0" timeOffset="171230.64">4833 18277 20559 0,'0'17'896'0,"1"-7"208"0,2 4-880 0,-2 4-224 0,-1 3 0 0,0 6 0 15,-1-1 1344-15,-4 4 240 0,-1 3 32 0,1-1 16 16,-1-2-96-16,-2 3 0 0,2 3-16 0,-4 1 0 16,2 0-752-16,-1-5-128 0,0-3-48 0,4-3 0 15,0 4-448-15,1-7-144 0,2-2 0 0,1-3 0 16,1-4-1328-16,1 0-368 15,-1-14-80-15</inkml:trace>
  <inkml:trace contextRef="#ctx0" brushRef="#br0" timeOffset="172404.63">8726 16991 13583 0,'0'0'592'0,"0"0"144"15,8-6-592-15,-2-2-144 0,-6 8 0 0,7-8 0 0,-7 8 832 0,3-10 144 16,0 4 32-16,-3 6 0 0,0 0-368 0,-3-10-64 15,3 10 0-15,-5-5-16 0,-2-2-96 0,-2 1-16 16,-1 1 0-16,-2 2 0 0,-2 1 32 0,-1 1 0 0,0 1 0 0,-3-3 0 16,-2 2-112-16,-2 1-32 0,-2 4 0 15,-3-1 0-15,-2 1 0 0,-3 4 0 0,-2 1 0 0,-2 2 0 16,-1-1 16-16,-1 4 0 0,-2 3 0 0,1-1 0 16,1 2-80-16,3 4-16 0,0 3 0 0,4 3 0 15,0 3-256-15,2-1 160 0,0 4-160 0,1 3 128 16,2 3-128-16,5 0 0 0,3 0 0 0,6-1 128 15,5-2-128-15,5-4 0 0,5-1 0 0,3-5 0 16,6-1 0-16,3 0 0 0,4-1 144 0,7-5-144 16,3-6 224-16,5-3-32 0,6-3 0 0,1-1 0 15,5-3 240-15,5-6 32 0,2-4 16 0,2-3 0 16,2-2 32-16,-5-5 16 0,2 0 0 0,-2-2 0 16,-3-1-128-16,1 1-16 0,0-1-16 0,-3-1 0 15,-2-4-112-15,-1 1-32 0,-4 0 0 0,-4-5 0 0,-8-1 0 0,-3-2 0 16,-6-2 0-16,-3 3 0 0,-2 0-48 0,-4 1-16 15,-4 5 0-15,-2 0 0 0,-4 4-160 0,-4 2 0 16,-2 3 144-16,-3 3-144 16,-3-1-336-16,-2 6-144 0,-2-1-32 0,-4 6-9760 15,-3 2-1952-15</inkml:trace>
  <inkml:trace contextRef="#ctx0" brushRef="#br0" timeOffset="172763.16">8364 17409 16575 0,'0'0'1472'0,"0"0"-1168"0,0 0-304 0,6-6 0 16,1 0 896-16,-7 6 128 0,9-2 32 0,3 4 0 15,2 0 352-15,4 3 64 0,2 5 0 0,3-1 16 16,1 3-624-16,2 0-128 0,1 9-32 0,-1 0 0 16,0 1-304-16,-1 6-64 0,-1 1-16 0,2 3 0 15,0 2-144-15,0-2-48 0,-2-3 0 0,-1 2 0 16,-3 2-128-16,-2-7 0 0,-3 1 0 0,-1-5 0 15,-1-3 0-15,0 1 0 0,-2 1 0 0,-1-4 0 16,-3-3-256-16,-2-1-144 0,0 1-32 0,1-4-12448 16</inkml:trace>
  <inkml:trace contextRef="#ctx0" brushRef="#br0" timeOffset="173231.72">9105 18030 16575 0,'0'0'1472'0,"0"0"-1168"0,0 0-304 0,0 0 0 15,-1-7 1216-15,1 7 192 0,0 0 48 0,0 0 0 16,0 0 80-16,0 0 32 0,0 0 0 0,0 0 0 16,0 0-672-16,10-5-128 0,-10 5-16 0,0 0-16 15,0 0 544-15,9 6 96 0,-9-6 32 0,0 0 0 16,6 9-1648-1,-1 0-320-15,-5-9-64 0,4 8-16 0,-4-8 640 0,0 0 336 0,4 10-32 0,-4-10-16 0,4 6-112 0,-4-6-32 16,0 0 0-16,0 0 0 0,0 0-144 0,0 0 192 16,9 5-192-16,-9-5 192 0,9-2-64 0,-9 2-128 15,10-186 192-15,-1 364-64 0,-2-184-128 0,-7 6 0 16,9-8 0-16,-4 3 128 0,-5 5-128 0,8-9-176 16,-3 3 48-16,-5 6 0 0,4-9-192 0,-4 9-16 15,4-9-16-15,-4 9 0 16,1-10-1152-16,-1 10-224 0,-1-8-64 0,1 8-11328 0</inkml:trace>
  <inkml:trace contextRef="#ctx0" brushRef="#br0" timeOffset="174375">8987 17867 4607 0,'0'0'400'0,"0"0"-400"0,0 0 0 0,2-10 0 16,1 1 1744-16,-2-1 272 0,-1 10 48 0,0 0 16 15,0-13-752-15,1 0-160 0,-1 2-16 0,-1 2-16 16,-1-4-320-16,-1 3-64 0,-1 1-16 0,0-1 0 15,1 1-144-15,3 9-16 0,-8-8-16 0,-2 2 0 16,0 2 128-16,-6 0 16 0,1 3 16 0,-3 1 0 16,-1 0-240-16,-5 1-48 0,-1 3-16 0,-3 0 0 15,-1 5 32-15,-1 0 16 0,1 5 0 0,-3 2 0 16,2 3-80-16,-1 4 0 0,1 3-16 0,1-2 0 16,-1 1-112-16,5 2-32 0,2-3 0 0,5 2 0 15,7-2-96-15,2-4-128 0,4-2 176 0,5-2-176 16,5 1 336-16,4-1-32 0,2-5-16 0,6 0 0 15,2 2 96-15,5-6 32 0,4 2 0 0,2-5 0 0,2-4 0 16,1 0 0-16,0-1 0 0,3-4 0 0,1-6-32 16,0 1-16-16,-3-1 0 0,-1-4 0 0,1 1 16 0,-3-2 0 15,-1-1 0-15,-2-2 0 0,-2-2-32 0,-6 1 0 16,-2 0 0-16,-5-3 0 0,-2-2-80 0,-2 4-16 16,-4 2 0-16,-1-2 0 0,0 1-112 0,-3 4-16 15,-2 2-128-15,-3 0 192 0,-3 3-192 0,0 1 0 16,-2 3 0-16,0 0 0 15,0 4-512-15,0 1-112 0,0 4-16 0,0 0 0 16,-1 2-2608-16,1 1-528 0</inkml:trace>
  <inkml:trace contextRef="#ctx0" brushRef="#br0" timeOffset="174648.7">8708 17938 28559 0,'0'0'2544'0,"0"0"-2032"0,0 0-512 0,0 0 0 31,0 0-304-31,11 5-144 0,-1 1-48 0,1 1 0 0,5-2 1392 0,1 5 288 0,4-1 48 0,-1 2 16 16,-1 3-480-16,1-2-112 0,1 3-16 0,0 2 0 15,-3 0-432-15,1 2-80 16,-1 1-128-16,-1-1 176 0,-4 1-176 0,1 2 0 0,0-6 0 0,-3-2 0 15,0 4 0-15,1 0 0 0,-4-1 0 0,0 0 0 16,-2-1-2096 0,1-2-448-16,-2 2-80 0,0-5-32 0</inkml:trace>
  <inkml:trace contextRef="#ctx0" brushRef="#br0" timeOffset="175017.9">9113 18223 13823 0,'0'0'1216'0,"12"0"-960"15,-1-4-256-15,0-1 0 0,2 2 2304 0,2 1 432 16,2-1 80-16,0 3 0 0,1-4-1008 0,2 3-208 16,3 1-32-16,1 1-16 0,2 1-560 0,-2 0-112 15,-2 1-32-15,-2 2 0 0,-1 2-352 0,-2 1-80 16,-2 0-16-16,-2-1 0 0,-7 6-176 0,-1-2-32 15,-4 2-16-15,-2 2 0 0,-4 1 16 0,-5-1 0 16,-4-1 0-16,-3 1 0 0,-2-1-16 0,-2 1 0 16,-4 2 0-16,3-3 0 0,-1-1-48 0,4-2-128 15,-2 1 192-15,3-4-64 0,2 3 96 0,4-4 16 16,4-2 0-16,8-5 0 0,0 0 48 0,0 0 16 16,-2 9 0-16,2-9 0 0,9 7 128 0,4-1 16 15,2-4 16-15,4 1 0 0,4 0-16 0,1 0-16 16,4 4 0-16,3-3 0 0,1-2-256 0,3-1-48 0,-1 1-128 0,2-1 192 15,0 0-192-15,-1-1 0 0,0-2 128 16,-2 0-128-16,-2 2-976 16,-1 0-240-16,-2 0-64 0,-3-1-16176 0</inkml:trace>
  <inkml:trace contextRef="#ctx0" brushRef="#br0" timeOffset="184689.74">8213 17295 3679 0,'0'0'320'0,"0"0"-320"16,0 0 0-16,0 0 0 0,0 0 544 0,0 0 32 16,0 0 16-16,0 0 0 0,0 0-448 0,0 0-144 15,0 0 0-15,0 0 0 0,0 0 256 0,0 0-48 16,0 0-16-16,0 0 0 0,0 0 320 0,0 0 64 15,0 0 16-15,0 0 0 0,0 0-224 0,0 0-48 16,0 0-16-16,0 0 0 0,0 0-112 0,0 0 0 16,0 0-16-16,0 0 0 0,0 0 128 0,0 0 16 15,0 0 16-15,0 0 0 0,0 0 96 0,0 0 16 0,-8 4 0 16,8-4 0-16,-9 3 160 0,9-3 32 0,-9 6 16 0,9-6 0 16,-7 2 48-16,7-2 0 0,0 0 0 0,-10 1 0 15,2-2-128-15,8 1 0 0,0 0-16 0,0 0 0 16,0 0 64-16,-5-8 16 0,2 1 0 0,3-2 0 15,2 0-80-15,-1-1-16 0,4-2 0 0,0-4 0 16,4-2-16-16,1-3 0 0,0-6 0 0,4-2 0 16,1-4 112-16,2-4 0 0,2-4 16 0,0-1 0 15,0-8-112-15,2-2-32 0,1-5 0 0,0-5 0 16,0-7-160-16,-2-2-32 0,-1-4-16 0,1-4 0 16,2-6-112-16,2 5 0 0,0-3-16 0,4 6 0 15,0 3 16-15,4 3 16 0,-2 0 0 0,2 5 0 16,1 5 96-16,-2 1 16 0,1 4 0 0,1 3 0 15,0 6-80-15,-4 0-16 0,-2 6 0 0,-3-1 0 16,0 3-224-16,-4 2 0 0,-1 4 0 0,-1 5 0 0,-1-2 0 16,-1 6 0-16,-1-2 0 0,-1 3-160 0,0 4-112 0,-1 1-32 15,-3 1 0-15,0 6 0 16,-2 2-480-16,0 1-112 16,-8 8 0-16,6-3-16 0,-6 3-2048 0,0 0-416 0</inkml:trace>
  <inkml:trace contextRef="#ctx0" brushRef="#br0" timeOffset="185202.58">8895 17027 4607 0,'0'0'400'0,"0"0"-400"0,0 0 0 0,0 0 0 0,0 0 2048 0,0 0 320 16,0 0 64-16,0 0 0 0,0 0-800 0,0 0-160 15,12-2-48-15,-3-3 0 0,-3-2-144 0,0-1-16 16,2-5-16-16,0 1 0 0,1-1-384 0,-1-4-80 16,0-2-16-16,2-2 0 0,0-3 16 0,3-3 0 15,-1-6 0-15,0-3 0 0,-2-4 176 0,6-5 16 16,0-8 16-16,1-3 0 0,-5-7-224 0,5-4-32 15,1-9-16-15,1-7 0 0,0-12-208 0,3-3-64 16,3-5 0-16,0-1 0 0,3 0-272 0,4 1-176 16,2 0 192-16,6 2-192 0,0 6 0 0,1 5 0 15,-3 3 0-15,0 7 0 0,1 5 0 0,-3 8 0 16,0 1 0-16,0 7 0 0,2 3-240 0,-3 8 0 0,1 2 0 0,2 3 0 31,0-3-2064-31,0 3-400 0,-1 2-96 0</inkml:trace>
  <inkml:trace contextRef="#ctx0" brushRef="#br0" timeOffset="189363.89">5175 17322 13935 0,'0'0'608'0,"-5"6"144"0,5-6-608 0,-7 4-144 16,7-4 0-16,-9 6 0 0,-1 0 144 0,4-2 0 0,6-4 0 0,-6 8 0 15,-1-1-144-15,7-7 0 16,-9 8 144-16,3 1-144 0,1-4 464 0,5-5 32 0,-7 10 0 0,2-3 0 16,0 0 112-16,5-7 32 0,0 0 0 0,-6 10 0 15,6-10-48-15,0 0 0 0,0 0 0 0,-5 7 0 16,5-7-64-16,0 0-16 0,0 0 0 0,0 0 0 15,0 0 32-15,0 0 0 0,0 0 0 0,0 0 0 16,1-9 64-16,3-4 16 0,2-1 0 0,2-2 0 16,1-3-80-16,0-6-16 0,3-3 0 0,1-1 0 15,1-5 96-15,-1-3 16 0,0-5 0 0,1-1 0 16,0 0-256-16,-2-4-64 0,0-5 0 0,-1-1 0 16,-2 0-144-16,-1-5-48 0,-1-9 0 0,0 1 0 0,-2 3-128 0,1-6 128 15,-1 3-128-15,3 0 128 0,-1-3-128 16,2-3 0-16,1-3 144 0,1-3-144 0,-1 5 0 0,1-1 144 15,1 1-144-15,-1 0 0 0,-1-1 128 0,-1 0-128 16,-2 4 0-16,0 0 0 0,-2 3 144 0,-2 7-16 16,1 1-128-16,-2 5 192 0,-3 1-64 0,1 6 0 15,0 1-128-15,0 5 192 0,0 5-192 0,-1 3 128 16,1-1-128-16,0 8 0 0,0-3 0 0,0 2 0 16,-2 1 0-16,0 5 0 0,-1-2-256 0,2 1-112 15,0 1-16-15,-1 2 0 16,0 3-480-16,1 2-96 0,-4 0-32 0,2 0 0 15,-1 3-1376-15,2 5-256 0,2 6-64 0</inkml:trace>
  <inkml:trace contextRef="#ctx0" brushRef="#br0" timeOffset="190101.49">4285 17302 9839 0,'0'0'432'0,"0"0"96"0,0 0-528 0,0 0 0 0,0 0 0 15,0 0 0-15,0 0 768 0,0 0 64 0,0 0 0 0,0 0 0 16,0-8 144-16,1-4 48 0,2 3 0 0,1-3 0 15,-2-4 0-15,3-3 16 0,-2-2 0 0,2-5 0 16,-1-1-160-16,1-2-48 0,2-3 0 0,1-3 0 16,-2-6 80-16,2-2 16 0,-2-9 0 0,3-2 0 15,-4-3-288-15,2-9-64 0,-1-5-16 0,2-3 0 16,-1-2-192-16,5-9-48 0,0-5 0 0,2-1 0 16,3-1-32-16,2-1-16 0,0 1 0 0,5-1 0 15,4 3 224-15,1 1 32 0,2 0 16 0,-2 2 0 16,-1-2-16-16,1 5 0 0,-1 1 0 0,-2 2 0 0,-5 2-144 0,0 3-48 15,-4-2 0-15,1 4 0 0,-1 1-160 0,-2 5-48 16,-2 5 0-16,-3 1 0 0,-1 3-128 16,-4 7 0-16,-1 4 0 0,2 3 128 0,-2 3-128 0,-2 5 0 15,0 3 0-15,-1 2 0 0,-1 4-128 0,0 3 128 16,-3-3-160-16,2 5 160 16,0 5-688-16,0 3-32 0,-2 0-16 15,2 6 0-15,-2-1-2384 0,1 3-464 0</inkml:trace>
  <inkml:trace contextRef="#ctx0" brushRef="#br0" timeOffset="194018.61">3639 13698 2751 0,'-9'-12'256'0,"3"3"-256"0,3-2 0 0,-2-2 0 15,2 4 2144-15,-1-3 384 16,0-1 80-16,3 3 16 16,1-3-2624-16,0 2-320 0,0 0-176 0</inkml:trace>
  <inkml:trace contextRef="#ctx0" brushRef="#br0" timeOffset="194332.72">3454 13450 5519 0,'0'0'496'0,"0"0"-496"0,-5-1 0 0,5 1 0 16,0 0 1776-16,0 0 256 0,-7 2 48 0,7-2 16 16,0 0-1024-16,0 0-208 0,0 0-32 0,0 0-16 15,0 0-48-15,0 0-16 0,0 0 0 0,0 0 0 16,0 0 64-16,0 0 16 0,0 0 0 0,0 0 0 16,0 14-80-16,1-4-16 0,-1-10 0 0,3 16 0 15,0 1-128-15,-1 2-32 0,-1 2 0 0,2 5 0 16,2 0-64-16,-1 4 0 0,0 6-16 0,1 0 0 0,-1 3-176 0,1 5-16 15,-2 2-16-15,4 4 0 0,-1-2-80 0,-1-1-16 16,0 0 0-16,-1 3 0 0,4-5-192 0,-3 1 144 16,-3-8-144-16,0-1 128 0,-2-2 0 0,0-5-128 15,-2-6 192-15,1-2-64 0,-1-3 16 0,0-3 0 16,2-2 0-16,2-2 0 0,-2-12-144 0,0 0 0 16,0 0 0-16,0 0 0 15,0 0-1632-15,10-12-416 0</inkml:trace>
  <inkml:trace contextRef="#ctx0" brushRef="#br0" timeOffset="194606.87">2985 13754 23951 0,'-18'-5'1056'0,"11"-1"224"0,7 6-1024 0,0-7-256 0,4-2 0 0,4 1 0 16,3-1 1040-16,5 1 160 0,1-5 16 0,4 3 16 15,2-6-1008-15,2 0-224 0,2-3 0 0,1-2 0 16,0 0 0-16,3-1 0 0,2-2-144 0,-1 2 144 16,0-2 0-16,1 1 0 0,0 3 0 0,-1 2 0 15,-2 1-576 1,0-1 16-16,0-1 0 0,-2 1 0 15,1 0-656-15,-2 2-128 0,-2-2-16 0</inkml:trace>
  <inkml:trace contextRef="#ctx0" brushRef="#br0" timeOffset="194954.47">3869 12908 25167 0,'13'-11'1104'0,"0"6"240"0,3-7-1072 0,3 5-272 0,2-3 0 0,0 3 0 15,1-2 128-15,2 6-128 0,-1 0 144 0,-3 2-144 16,-3 2 128-16,-2 4-128 0,-2 1 0 0,-6 5 144 16,-3 3 16-16,-5 1 0 0,-3 4 0 0,-6 3 0 15,-2-1 160-15,-3 6 48 0,-4-2 0 0,0 4 0 16,0-2 208-16,1 1 64 0,3-5 0 0,2-1 0 15,2-3 64-15,3 0 32 0,3-4 0 0,4-2 0 16,3-2-112-16,5-4-32 0,3-2 0 0,5-2 0 16,4 1 48-16,8-4 0 0,6-1 0 0,3-4 0 15,3-1-272-15,2 0-48 0,-4-4-16 0,1 1 0 16,0-3-304-16,0-2 0 0,-4 1 0 0,1 2 0 31,-2-3-1280-31,-3 2-176 0,1 3-16 0,-2-2-13872 0</inkml:trace>
  <inkml:trace contextRef="#ctx0" brushRef="#br0" timeOffset="196028.31">10418 13460 27759 0,'-11'-9'1216'0,"11"9"272"0,-7-4-1184 0,7 4-304 15,0 0 0-15,0 0 0 0,-6 4 0 0,1 9 0 16,2 5 0-16,1 5 0 0,1 7 0 0,-1 3 0 16,1 1 0-16,1 3-144 0,1 1 144 0,-1 3 0 0,0 1 0 0,2 1 0 15,0-1 0-15,1-1 0 0,-1-2 0 0,-1-1-128 16,-1-6 128-16,0 0 0 15,-1 0 0-15,1-4 0 0,0-3 0 0,1-3 0 0,2-2 0 16,1-2 0 0,0-4-320-16,-1-1-144 0,3-6-32 0,-6-7-11248 0</inkml:trace>
  <inkml:trace contextRef="#ctx0" brushRef="#br0" timeOffset="196259.49">9994 13628 36735 0,'-8'-17'1632'0,"9"5"336"0,6-2-1584 0,4 0-384 0,6-7 0 0,0 6 0 0,5-2 0 0,5 1-224 16,3-1 32-16,4 1 0 0,3-1-128 0,5 2 0 15,3-1-16-15,4-1 0 16,1-1-176-16,1 2-16 0,-2-1-16 0,-2 3 0 15,-6-2-1232-15,0 0-240 0,-2 3-48 0,-2 1-10480 0</inkml:trace>
  <inkml:trace contextRef="#ctx0" brushRef="#br0" timeOffset="196890.3">10905 12930 34095 0,'-10'-15'3024'0,"7"5"-2416"0,3 2-480 0,7-2-128 16,4 1 0-16,4-1-160 0,3 3 160 15,2 1-208-15,2-2 80 0,5 5 128 0,-2 1-208 0,1 2 80 16,-1 2 128-16,-1 1 0 0,-2 6-144 15,-2 1 144-15,-2 3 0 0,-3 5-144 0,-3 1 144 0,-3 4 0 16,-6 6-192-16,-4-1 192 0,-4 3-192 0,-3 0 192 16,-2 1-128-16,0-4 128 0,-1 1 0 0,-1-3 0 15,1-3 0-15,2-6 0 0,1-4 0 0,3-1 0 16,1-2 448-16,4-10 0 0,0 0 0 0,0 0 0 16,8 5 64-16,2-4 0 0,3 0 0 0,2-2 0 15,5-1-192-15,2-5-16 0,2 2-16 0,3 0 0 16,2-4-160-16,3 2-128 0,1-5 192 0,1 4-192 15,3 1 0-15,0-1 0 0,-1 1-192 0,-3-4 48 32,-3 4-1440-32,-1-2-272 0,-5 1-64 0</inkml:trace>
  <inkml:trace contextRef="#ctx0" brushRef="#br0" timeOffset="214418.46">27965 16255 16927 0,'0'0'752'0,"0"0"144"0,0 0-704 0,6-11-192 15,-6 11 0-15,6-9 0 16,-6 9 512-16,0 0 80 0,7-9 16 0,-7 9 0 0,0 0 80 0,0 0 16 16,0 0 0-16,0 0 0 0,0 0 0 0,0 0 0 15,0 0 0-15,0 0 0 0,-4 10-128 0,-2 1 0 16,-3 6-16-16,-3 3 0 0,0 7 80 0,-5 5 0 15,-2 5 16-15,-4 7 0 0,-4 7-112 0,-4 7-32 16,-9 10 0-16,-3 7 0 0,-3 7-192 0,-3 7-32 16,-2 4-16-16,-3 9 0 0,2 3-272 0,-1 3 0 15,-4 0 128-15,1-1-128 0,-3-1 0 0,2-5 0 16,2-1 128-16,5-8-128 0,4-4 176 0,3-3-32 16,2-6 0-16,4-5 0 0,3-6 384 0,2-3 80 15,-2-9 16-15,1-4 0 0,0-2-32 0,2-4 0 0,2 2 0 0,3-7 0 16,0-3-208-16,3-3-32 0,3-4-16 0,2-1 0 15,1-2-336-15,5 0 128 0,-1-7-128 0,1 0 0 16,2-2-176-16,4-1-96 0,1-4-32 0,2-1 0 31,1-7-656-31,2-6-144 0,0 0-32 0,0 0 0 16,0 0-1600-16,15-8-320 0,3-7-64 0</inkml:trace>
  <inkml:trace contextRef="#ctx0" brushRef="#br0" timeOffset="-213953.63">27892 16118 15663 0,'-18'-7'688'0,"7"5"144"0,-4-1-656 0,1 1-176 16,0-3 0-16,4 2 0 0,1 1 960 0,9 2 144 15,-9-3 48-15,9 3 0 0,0 0-320 0,0 0-48 16,0 0-16-16,0 0 0 0,0 0-320 0,7-6-64 15,6 2 0-15,2 1-16 0,5 2-112 0,1 0-32 0,3-7 0 16,3 4 0-16,2 1 64 0,6 0 16 0,4-2 0 0,5 0 0 16,5 0 16-16,5 2 16 0,7-3 0 0,3 2 0 15,-2 0-16-15,1 0-16 0,0-3 0 0,3 2 0 16,4 2 16-16,3 1 0 0,0-2 0 0,-2 0 0 16,-3 2-320-16,0-1 160 0,-1 0-160 0,0 3 128 15,3 0-128-15,1 0 0 0,1 0 144 0,-2 0-144 16,-4 0 0-16,1 2 0 0,-3-1 0 0,4 2 0 15,2-1 0-15,1 3 0 0,-2-1 0 0,-3-1 0 16,-4-1 0-16,-2 2 128 0,-2 1-128 0,1-1 0 16,-2-2 0-16,3 2 0 0,-1 1 0 0,-3 2 128 15,-2-5-128-15,-4 1 0 0,-4-2 0 0,-1 1 128 0,-2 4-128 0,-2-4 176 16,-3 1-176-16,-1-2 192 0,-3 4-32 0,2-1 0 16,-2 0 0-16,-1-2 0 0,-4-1 16 0,-1 3 0 15,-4 0 0-15,2 2 0 0,-3-2-176 0,-3-1 128 16,-1 2-128-16,0 2 128 0,-2-1-128 0,-2 0 0 15,0 0 0-15,-2-1 128 0,-2 2-128 0,-1 2 0 16,1-4 0-16,-1 2 0 0,-3 0 0 0,2 0 128 16,-2 1-128-16,0-3 0 0,-7-5 0 0,10 10 128 15,-1-1-128-15,-1 1 0 0,0-2 0 0,-1 2 128 16,1-2-128-16,-1 1 0 0,1-3 0 0,1 0 0 16,-9-6 128-16,9 9-128 0,0-4 0 0,-2 3 0 15,0-2 0-15,-7-6 128 0,0 0-128 0,9 7 0 16,-2 1 0-16,-7-8 0 0,9 6 128 0,-1-1-128 0,-8-5 0 15,9 7 128-15,0-4-128 0,-9-3 128 0,8 5-128 16,-8-5 128-16,11 5 0 0,-11-5-128 0,10 4 192 0,-10-4-64 16,0 0 32-16,0 0 0 0,7 4 0 0,-7-4 0 15,0 0 0-15,0 0 0 0,0 0 0 0,0 0 0 16,0 0 16-16,0 0 0 0,0 0 0 0,0 0 0 16,0 0 0-16,0 0 0 0,0 0 0 0,0 0 0 15,0 0-176-15,0 0 0 0,0 0 0 0,0 0 128 16,0 0-128-16,0 0 0 0,0 0 0 0,0 0 128 15,0 0-128-15,0 0 0 0,0 0 0 0,0 0 0 16,0 0 0-16,0 0 0 0,0 0 0 0,0 0 0 16,0 0 0-16,-1 12 0 0,-3-3 128 0,2 3-128 15,2-12 0-15,-5 11 0 0,-2 2 0 0,1 2 0 0,0 0 0 16,-3 3 0-16,0 2-128 0,0 2 128 0,-4 5 0 0,-1 2 0 16,-1 8-144-16,-3 1 144 0,-2 4 0 0,-2 2 0 15,-2 5 0-15,-1 3 0 0,1 2 0 0,-3 2 0 16,1 0 0-16,0 7 0 0,-2 1 0 0,-3 1 0 15,-2-2 0-15,-1-1 0 0,0-2 0 0,-1 2 0 16,0-1 0-16,0 1 0 0,4-2 0 0,0 1 0 16,1-3 128-16,-1-4-128 0,4-2 0 0,2-3 144 15,-1 0-144-15,5-2 128 0,-1-5-128 0,2 1 0 16,-4 0 0-16,1-3 128 0,-4-1-128 0,3-2 160 16,-1-2-160-16,-1 0 160 0,0-5-32 0,1 3-128 15,4-3 192-15,0 0-64 0,2-1-128 0,2-3 0 16,1 0 0-16,2-4 128 0,2-2-128 0,0 2 0 0,2 2 0 0,1-2 0 15,-1-2 0-15,4 0 0 0,0 1 0 0,1-1 0 16,3 2-160-16,-2-3 160 0,1-8-208 0,1 2 80 16,-1 2-144-16,0-5-32 0,3 0 0 15,0-10 0 1,-2 8-1520-16,2 1-304 0,-1 4-64 0</inkml:trace>
  <inkml:trace contextRef="#ctx0" brushRef="#br0" timeOffset="-213464.88">26036 19013 5519 0,'0'0'240'0,"0"0"64"16,0 0-304-16,0 0 0 0,0 0 0 0,11-3 0 0,1 0 3776 0,2 0 688 15,7 0 144-15,3 1 16 0,5 1-3632 0,7-1-736 16,-1 0-128-16,3 0-128 0,3-2 512 0,4-1 32 15,7 1 0-15,11 0 0 0,10 2 80 0,9-2 16 0,7-4 0 16,5 6 0-16,2 0-192 0,12-1-16 0,12-4-16 0,1 2 0 16,-1-1-32-16,8-1-16 0,7 5 0 0,-2-1 0 15,-6 0-48-15,7-1 0 0,8 2 0 0,-4 0 0 16,-9-1 224-16,3 2 32 0,9 2 16 0,-5 1 0 16,-10 1-144-16,5 3-48 0,7-4 0 0,-11 2 0 15,-12 2-160-15,2-2-48 0,1-1 0 0,-10-3 0 16,-8 1-32-16,-6 0-16 0,-3-2 0 0,-2 0 0 15,0 1-16-15,-9-2 0 0,-9 1 0 0,-8 1 0 16,-7 0-128-16,-5 0 0 0,-7-1 0 0,-3-2-176 31,-6-1-1360-31,-7 2-288 0,-7-1-48 0</inkml:trace>
  <inkml:trace contextRef="#ctx0" brushRef="#br0" timeOffset="-212358.41">27742 17616 3679 0,'-1'12'320'0,"0"-3"-320"0,1 2 0 0,1-2 0 16,-1-9 1168-16,1 13 176 0,-1-2 16 0,0-2 16 0,0-9-176 0,0 0-48 15,0 0 0-15,0 12 0 0,0-12 128 0,0 0 32 16,0 0 0-16,0 0 0 0,0 0-320 0,0 0-64 16,0 0-16-16,0 0 0 0,8-11-176 0,-2 1-32 15,-1-5-16-15,0-4 0 0,-1-5 288 0,1-2 64 16,2-5 16-16,-1-2 0 0,-1-4-224 0,1-3-64 16,2-2 0-16,1-6 0 0,0-5-192 0,-1-5-64 15,-1-6 0-15,1-5 0 0,-2-3-64 0,3-5 0 16,-1-5-16-16,2-4 0 0,-3-6-96 0,2-4-16 15,4-2 0-15,0-4 0 0,-3-5-64 0,4-3 0 16,2 1-16-16,0 2 0 0,0 3-16 0,2 1 0 0,-1 7 0 0,0 0 0 16,2 7-32-16,0 8 0 0,-1 2 0 15,1 7 0-15,-3 6-32 0,-1 2-16 16,-2 7 0-16,-3 2 0 0,0 3-144 0,-1 1 160 0,-3 7-160 0,-1-1 160 16,0 5-160-16,-1 1 0 0,-1 4 0 0,-2 1 0 15,2-2-128-15,-3 4-64 0,0 8-16 0,-3-1 0 31,3 2-176-31,-1 4-48 0,-1 2 0 0,-1 1 0 16,0 0-368-16,-1 7-80 0,-1-1-16 0,-1 5 0 16,-2 3-2048-16,-1 4-400 0</inkml:trace>
  <inkml:trace contextRef="#ctx0" brushRef="#br0" timeOffset="-211758.25">28299 17503 14735 0,'0'0'1312'0,"-4"9"-1056"0,4-9-256 16,-5 13 0-16,0-7 512 0,5-6 64 0,-5 9 0 0,5-9 0 15,-8 5-128-15,8-5-32 0,-6 3 0 0,6-3 0 16,-8-1 576-16,8 1 112 0,-6-3 32 0,6 3 0 15,-6-5-176-15,2-3-16 0,1 2-16 0,1-4 0 16,2 1-224-16,4-4-64 0,-1-2 0 0,2-4 0 16,1-3 80-16,2-6 16 0,1-1 0 0,2-7 0 15,-1-6 80-15,2-2 16 0,1-8 0 0,0-4 0 16,-2-10-112-16,2-4-16 0,0-5 0 0,1-5 0 16,-3-8-128-16,1-6-48 0,-2-1 0 0,1-2 0 15,-2-3-208-15,4-3-32 0,1-1-16 0,1 3 0 0,-1-1-16 0,0 6-16 16,2-3 0-16,2 2 0 0,0-5 16 0,4 6 0 15,-3-1 0-15,1 7 0 0,-2 2-96 0,1 6-16 16,0-2 0-16,-1 5 0 0,-3 0-16 0,2 5-128 16,-1 5 192-16,-1 8-64 0,-3 3-128 15,-2 9 0-15,-2 4 0 0,-2 6 0 0,2 6 0 0,-3 6 0 16,0 2 0-16,-3 6 0 0,1 1 0 0,-3 6-224 16,-3 1 48-16,1 3 16 15,-2-2-288-15,0 6-48 0,4 4-16 0,-6-2 0 16,6 2-1472-16,0 0-288 0,-9 5-64 0,3 1-16 15,-1 6-912-15,5 0-192 0</inkml:trace>
  <inkml:trace contextRef="#ctx0" brushRef="#br0" timeOffset="-210917.09">30060 17050 14975 0,'0'0'656'0,"-4"12"144"0,0-3-640 0,4-9-160 0,0 0 0 0,-1 10 0 16,1-10 480-16,0 0 64 0,0 0 16 0,0 0 0 15,0 0 304-15,0 0 64 0,0 0 16 0,0 0 0 16,0 0 144-16,0 0 48 0,0 0 0 0,6-6 0 15,-1-5-336-15,0-2-64 0,0-2-16 0,3-3 0 16,1-1 64-16,0-2 16 0,-3-2 0 0,0-5 0 0,1-3-32 0,-1-6-16 16,0-4 0-16,1-1 0 15,0-4-16-15,2-7 0 0,-1-8 0 0,0-2 0 0,-1-4-96 16,1-6 0-16,-1-9-16 0,1-7 0 0,1-3-224 0,1-8-32 16,2 1-16-16,-2-6 0 0,6-6-176 0,3 2-48 15,2 2 0-15,2 4 0 0,2 4-128 0,2 6 0 16,1 3 0-16,0 7 0 0,-2 6 128 0,0 7-128 15,-3 8 128-15,0 1-128 0,-1 5 0 0,0 4 128 16,-4 3-128-16,0 5 0 0,-3 6 0 0,0 2 0 16,-2 2 128-16,-3 2-128 0,1 3 0 0,1 0 0 15,-3 4 0-15,0 0 0 16,-3 2-464-16,2 5 16 0,-3 4 16 0,0 2 0 16,-1 1-960-16,-3 1-192 0,-1 10-32 0,0 0-16 15,0 0-1024-15,0 0-208 0,-5 10-32 0</inkml:trace>
  <inkml:trace contextRef="#ctx0" brushRef="#br0" timeOffset="-210356.48">30690 17057 16575 0,'0'0'1472'0,"0"0"-1168"15,0 0-304-15,0 0 0 0,0 0 320 0,0 0 16 16,0 0 0-16,0 0 0 0,0 0-336 0,0 0 0 16,0 0 0-16,4-11 0 0,0-2 640 0,2 0 96 15,2-2 32-15,1-3 0 0,1-5 208 0,1-1 48 0,2-2 16 0,0-6 0 16,-1-4 48-16,1-2 16 0,0-5 0 0,2-4 0 15,0-7-16-15,2-4-16 0,2-4 0 0,0-8 0 16,-1-4-112-16,-3-12-32 0,-1-7 0 0,-3-8 0 16,1 0-208-16,-1-11-32 0,3-5-16 0,0-9 0 15,1-6-272-15,1 1-48 0,-4 1-16 0,6 8 0 16,4 13-80-16,-2 6 0 0,0 10-16 0,3 9 0 16,-1 11-48-16,0 5-16 0,0 8 0 0,1 6 0 15,-1 4-176-15,-4 8 128 0,0 4-128 0,-3 4 128 16,-2 2-256-16,-2 3-64 0,-2 3-16 0,-3 1 0 15,-3 2-512 1,-2 3-112-16,-5 1 0 0,2 1-16 0,-5 3-2032 0,-3 2-384 0,-9-9-96 0,1 12-16 16</inkml:trace>
  <inkml:trace contextRef="#ctx0" brushRef="#br0" timeOffset="-209901.44">31472 12673 24815 0,'0'0'1088'0,"0"0"256"0,4-9-1088 0,-4 9-256 0,3-11 0 0,-3 11 0 16,0 0 256-16,0 0 0 0,0 0 0 0,0 0 0 15,8 8 128-15,-3 0 32 0,-1 5 0 0,0 4 0 16,-2 2 112-16,2 5 32 0,-1 9 0 0,2 3 0 16,-1 2-96-16,-1 5-16 0,2 0 0 0,1 7 0 15,-4 3-192-15,1 0-32 0,-1 0-16 0,-2-3 0 0,-1-1-208 0,0-2 0 16,-2-4 0-16,1-2 0 16,-4-6-560-16,3-4 0 15,-2-2 0-15,-2 0 0 0,0-5-112 0,0-5-32 0,-2 3 0 0,0-5-7584 16,-1-2-1520-16</inkml:trace>
  <inkml:trace contextRef="#ctx0" brushRef="#br0" timeOffset="-209692.05">31014 12788 32303 0,'0'-14'1424'0,"5"7"304"0,5-3-1376 0,4 1-352 0,3-2 0 0,2 1 0 15,1-1-192-15,1-3-96 0,0 0-32 0,6 4 0 16,0-4 320-16,3 3 0 0,2-1 0 0,4-2 0 16,0-1 0-16,5 1 0 0,-2 3 0 0,2-4 0 31,-1-1-288-31,-4 0-96 0,-4-2-32 0,-4 3-8608 0,-6 1-1712 0</inkml:trace>
  <inkml:trace contextRef="#ctx0" brushRef="#br0" timeOffset="-209298.11">31904 12958 21183 0,'9'9'1888'0,"4"-3"-1504"16,3 3-384-16,4-1 0 15,6-2 1728-15,1 2 256 0,-1 1 64 0,1 0 16 0,-2-3-1248 0,1 1-256 16,-2 0-48-16,-10-2-16 16,4 1 16-16,1-1 0 0,2 2 0 0,1 2 0 0,2-3 48 0,-4 4 16 15,0-2 0-15,10 8 0 0,-12 0-32 0,-5-4 0 16,-8 0 0-16,-8 2 0 0,-5 1-160 0,-4 5-16 16,-7 3-16-16,6-6 0 0,-5 8-144 0,-1 1-16 15,-4 3-16-15,-2 0 0 0,-1 4 64 0,-3 0 16 16,-1 3 0-16,-24 26 0 0,10-12 0 0,11-7 16 0,5-9 0 0,7-6 0 15,7 0 64-15,8-6 16 0,4-2 0 0,5-2 0 16,5-4-224-16,5 1-128 0,4-6 160 0,4-2-160 16,3-3 0-16,3-2 0 0,1-4 0 0,2-2 0 31,-2-4-400-31,-11 2-80 0,2-4-16 0,1-1 0 16,2-4-1504-16,-1-2-304 0,0-1-64 0</inkml:trace>
  <inkml:trace contextRef="#ctx0" brushRef="#br0" timeOffset="-208810.7">27721 13314 28559 0,'3'-12'2544'15,"3"0"-2032"-15,0-2-512 0,2 5 0 0,-2-1 0 0,-6 10 0 0,0 0 0 0,0 0 0 16,0 0 416-16,0 0-16 0,0 0 0 0,0 0 0 15,0 0 96-15,11 15 16 0,-4 3 0 0,-1 5 0 16,0 3-144-16,2 0-32 0,0 3 0 0,1 0 0 16,-2 3-336-16,1 0 0 0,-1 1 0 0,-3-3 128 15,1 3-704 1,-1-1-144-16,-3 0-32 0,3-7 0 0,-4 1-1744 0,0-5-368 16,0-2-64-16</inkml:trace>
  <inkml:trace contextRef="#ctx0" brushRef="#br0" timeOffset="-208598.39">27381 13446 29487 0,'7'-10'2624'0,"0"-3"-2112"15,6-3-512-15,4 0 0 0,2 0 944 0,3 1 80 16,5-2 0-16,4-2 16 0,4-1-848 0,1-3-192 15,-2 2 0-15,4 1 0 0,3-1-256 0,-2 1-16 16,-2-1 0-16,-4-1 0 16,-2 3-1648-16,-3 0-336 0,-3 1-64 0,-3 2-9632 0</inkml:trace>
  <inkml:trace contextRef="#ctx0" brushRef="#br0" timeOffset="-208165.33">28420 13338 23951 0,'0'0'2128'0,"0"0"-1696"0,0 0-432 0,0 0 0 0,0 0 1728 0,0 0 256 16,6-10 48-16,-6 10 16 0,10-5-1600 0,0-2-320 16,-1 2-128-16,2 1 0 0,-11 4 208 0,11 0-48 15,-1 0-16-15,-1 6 0 0,-9-6-144 0,8 12 0 16,-8-12 0-16,1 16 0 0,-1 0 0 0,0 3 0 16,-4 1 0-16,0 1 0 0,-1-1 192 0,0 2 0 15,0 2 0-15,0-2 0 0,0-1 160 0,1-1 32 16,0 2 16-16,0 0 0 0,2-6 224 0,1-3 32 15,2-2 16-15,1 2 0 0,2-3-96 0,1 0-32 16,3-3 0-16,2-2 0 0,3 1-96 0,1-3 0 0,2-5-16 0,5 1 0 16,2-3-96-16,3-2-16 0,6 0 0 0,-1-5 0 15,2 3-112-15,3-5-16 0,4 1-16 0,-1 1 0 16,-1-4-176-16,-2-2 0 0,-3 1-192 0,-4-3 192 31,-1 3-2032-31,-1 1-272 0,-3-1-64 0</inkml:trace>
  <inkml:trace contextRef="#ctx0" brushRef="#br1" timeOffset="-202386.84">28314 17407 9839 0,'0'0'432'0,"0"0"96"0,0 0-528 0,0 0 0 16,0 0 0-16,0 0 0 0,0 0 768 0,0 0 32 0,0 0 16 0,10 2 0 15,-10-2-80-15,0 0-16 0,0 0 0 16,9 5 0-16,-9-5-16 0,0 0 0 0,0 0 0 0,0 0 0 16,0 0 16-16,0 0 0 0,9 2 0 0,-9-2 0 15,0 0 144-15,0 0 32 0,0 0 0 0,0 0 0 16,0 0-64-16,0 0 0 0,0 0 0 0,0 0 0 16,0 0-176-16,0 0-32 0,0 0-16 0,0 0 0 15,0 0-32-15,0 0 0 0,0 0 0 0,0 0 0 16,7-11-80-16,-7 11-32 0,5-5 0 0,-5 5 0 15,0 0-48-15,0 0-16 0,0 0 0 0,-3-12 0 16,3 4-64-16,0 8-16 0,0 0 0 0,0 0 0 16,-4-13-32-16,1 3-16 0,3 10 0 0,-7-9 0 15,1-1 16-15,-1 4 0 0,-1-1 0 0,-1 0 0 0,-1 2-32 0,1 0-16 16,0-3 0-16,-1 2 0 0,-2-3 16 0,-1 2 16 16,1 2 0-16,-1-2 0 0,0-1-272 0,-1 0 0 15,-2 2 0-15,-1 3 0 0,1-2 176 16,-1 0-32-16,1 3 0 0,-1-1 0 0,2 1-144 0,-2 2 192 15,2 1-192-15,1 1 192 0,-1 1-192 0,1 2 0 16,1 0 144-16,0-1-144 0,1 2 128 0,0 3-128 16,1-4 128-16,1 4-128 0,0-2 0 0,-1 3 128 15,0-4-128-15,1 6 0 0,1-4 0 0,0 5 0 16,0 0 0-16,-1 0 0 0,4 1 0 0,-1 1 0 16,0 0 0-16,1 0 0 0,0 1 0 0,1 1 0 15,1 0 0-15,2 1 0 0,-1-1 0 0,2 1 0 16,-2-2 0-16,3-1 0 0,0 1 0 0,3 1 0 0,1-1 0 15,-1 0 128-15,3 0-128 0,0 1 0 0,2-2 0 0,-1 0 128 16,2-1-128-16,1 1 0 0,0-1 128 0,2-2-128 16,-1-1 160-16,1 2-32 0,-1-3-128 0,1 2 192 15,-1-4-192-15,0 3 128 0,0-2-128 0,-2 1 0 16,2-3 128-16,0 2-128 0,1-4 0 0,-1 3 144 16,-1-3-144-16,1-1 128 0,0 1-128 0,1 0 128 15,-2-2-128-15,0-2 192 0,0 1-192 0,0 1 192 16,2-2-32-16,-2 0 0 0,-10-1 0 0,11 2 0 15,-1-2-160-15,-10 0 0 0,0 0 0 0,11 0 0 16,-11 0 0-16,0 0 0 0,0 0 0 0,0 0 0 16,0 0 0-16,0 0 128 0,0 0-128 0,0 0 0 15,0 0 144-15,0 0-144 0,0 0 160 0,0 0-160 16,0 0 176-16,0 0-176 0,0 0 192 0,-8-2-192 0,8 2 192 16,-10-1-192-16,-2-1 192 0,3-1-192 0,-2 1 192 15,1-1-192-15,0-2 192 0,-2 1-192 0,0 0 144 0,-1 2-144 16,0-3 0-16,0 0 144 0,1-1-144 0,-1 4 0 15,0-3 144-15,1-1-144 0,-1 0 0 0,1-2 144 16,1-1-144-16,0 0 0 0,-1 0 160 0,-1-3-160 16,3 4 128-16,0-4-128 0,0 3 128 0,1-2-128 15,0 1 128-15,1-1-128 0,1-3 128 0,0 2-128 16,1 0 0-16,1-2 128 0,1 0-128 0,2 0 0 16,-3 0 0-16,1 0 0 0,2 0 0 0,1 0 128 15,0 3-128-15,1-3 0 0,1-1 0 0,2 2 0 16,1 2 0-16,1-2 0 0,-2-1 0 0,4 4 0 0,0-3 0 0,-3 2 0 15,5-1 0-15,0-1 0 0,1 1 0 0,0 2 0 16,2-3 0-16,-2 1 0 0,3 3 0 0,-2-1 0 16,3 3 0-16,0-2 0 0,0 1 0 0,1-1 0 15,-1 3 0-15,3 2 0 0,-3 0 0 0,2-2 0 16,1 1 0-16,-1 2 0 0,1 1 0 0,-1-3 0 16,2 0 0-16,-2 2 0 0,-2 2 0 0,1-1 0 15,1 0 0-15,0 1 0 0,-4 1 0 0,0 0 0 16,-2 0 0-16,-1 1 0 0,-9-1 0 0,12 1 0 15,-1 0 0-15,-1 1 0 0,-10-2 0 0,11 1 0 16,-11-1-128-16,12 3 128 0,-2-2 0 0,-10-1 0 16,0 0 0-16,0 0 0 0,9 1 0 0,-9-1 0 15,0 0 0-15,0 0 0 0,0 0 0 0,0 0 0 16,0 0 0-16,0 0 0 0,0 0 0 0,0 0 0 16,0 0 0-16,0 0 0 0,-13 1 0 0,4 1 0 0,0-2 0 0,-1 0 0 15,-1 0 0-15,-1 0 0 0,1 0 0 0,-2 0 0 16,-2 1 128-16,1 3-128 0,-1-2 0 15,1 1 0-15,0-3 0 0,0 2 0 0,0 1 0 0,-2-1 0 16,0 2 0-16,-1 0 0 0,2 0-128 0,-3 2 128 16,2 1 0-16,1-1 0 0,-1 5 0 0,1 0 0 15,1 1 128-15,-1 5-128 0,0-2 0 0,1 0 0 16,1 1 0-16,0 1 0 0,2 4 0 0,-1-1-176 16,2 2 176-16,-1-3-192 0,0 1 192 0,3 2 0 15,-1-1 0-15,1 0 0 0,2-1 0 0,-1-1 0 16,5 0 0-16,0 0 0 0,1-4 0 0,4 2 0 15,-1-1 0-15,5 0 0 0,-4-4 0 0,4 4 0 0,0-2 0 16,4 1 0-16,0-4 0 0,3 1 176 16,-3-1-48-16,3-2 0 0,0 3-128 0,2-4 0 0,-2 3 0 0,1-4 0 15,1 1 0-15,2-2 0 0,0 4 0 0,0-5 0 16,1 1 0-16,0 0 0 0,-1-1 0 0,0-1 0 16,1-2 128-16,-3 3-128 0,-2-2 0 0,0 0 128 15,0-3-128-15,-1 0 0 0,-3 0 0 0,-10 0 0 31,0 0-832-31,0 0-208 0,0 0-48 0,0 0-18176 0</inkml:trace>
  <inkml:trace contextRef="#ctx0" brushRef="#br1" timeOffset="-200761.88">28294 17513 16575 0,'0'0'1472'0,"0"0"-1168"0,-10 3-304 0,10-3 0 0,0 0 512 0,0 0 32 16,-12 5 16-16,12-5 0 0,0 0-112 0,0 0-32 15,0 0 0-15,0 0 0 0,0 0 288 0,0 0 48 16,0 0 16-16,0 0 0 0,0 0-128 0,0 0 0 16,0 0-16-16,0 0 0 0,0 0-32 0,0 0 0 15,0 0 0-15,0 0 0 0,0 0-16 0,0 0 0 16,0 0 0-16,0 0 0 0,0 0-96 0,0 0-32 15,0 0 0-15,0 0 0 0,0 0-64 0,0 0 0 16,0 0-16-16,0 0 0 0,0 0-64 0,0 0-16 16,0 0 0-16,0 0 0 0,0 0-32 0,0 0-16 15,0 0 0-15,0 0 0 0,0 0 0 0,0 0 0 0,0 0 0 0,0 0 0 16,0 0-80-16,0 0-16 0,11-8 0 0,-11 8 0 16,0 0 0-16,0 0 0 0,0 0 0 15,6-3 0-15,-6 3-16 0,0 0-128 0,0 0 192 0,0 0-64 16,10-5-128-16,-10 5 0 0,0 0 0 0,0 0 0 15,0 0 0-15,0 0 0 0,0 0 128 0,11-4-128 16,-11 4 0-16,0 0 0 0,0 0 0 0,0 0 0 16,0 0 0-16,0 0 0 0,0 0 0 0,0 0 0 15,0 0 0-15,0 0-144 0,0 0 144 0,0 0-160 32,0 0-352-32,9-4-64 0,-9 4 0 0,0 0-16 0,0 0-432 15,0 0-96-15,0 0-16 0,0 0 0 0,0 0-320 0,0 0-64 16,0 0-16-16,0 0 0 0,0 0-1104 15,0 0-240-15,0 0-32 0,0 0-16 0</inkml:trace>
  <inkml:trace contextRef="#ctx0" brushRef="#br1" timeOffset="-199111.84">28431 17468 9215 0,'0'0'816'0,"0"0"-656"15,0 0-160-15,0 0 0 0,0 0 1120 0,0 0 192 0,0 0 32 16,0 0 16-16,0 0-464 0,0 0-80 0,0 0-32 0,0 0 0 16,0 0 112-16,0 0 0 0,0 0 16 0,0 0 0 15,0 0-48-15,0 0-16 0,0 0 0 0,0 0 0 16,0 0-48-16,0 0-16 0,0 0 0 15,8 4 0-15,-8-4-80 0,0 0 0 0,0 0-16 0,0 0 0 16,0 0-112-16,0 0-32 0,0 0 0 0,0 0 0 16,10-2-80-16,-10 2-16 0,0 0 0 0,8-7 0 15,-2 0-48-15,-6 7-16 0,5-9 0 0,-5 9 0 16,5-10-16-16,-1-1-16 0,-1 1 0 0,-2-2 0 16,0 3-112-16,-1-1-32 0,0 0 0 0,1 1 0 15,-1-2-16-15,0 2-16 0,0-3 0 0,0 0 0 16,0-1-48-16,0-1-128 0,-1-1 192 0,1 1-64 15,0-2-128-15,0 2 192 0,0-1-192 0,0-3 192 16,-1-1-192-16,1-1 160 0,1-6-160 0,-1 5 160 16,0 1-160-16,0-2 160 0,0-2-160 0,0 2 160 0,0 2-160 0,1-3 0 15,1-2 0-15,-1 2 128 0,0-4-128 0,3 0 0 16,-1-1 0-16,0 0 128 0,0-3-128 0,2-1 0 16,0-1 0-16,0 4 0 0,0-3 0 0,0 1 0 15,-1 1 128-15,0-3-128 0,0 1 0 0,0 3 0 16,1 1 0-16,-2-2 0 0,0 5 0 0,1-3 128 15,-2 1-128-15,2-1 0 0,-3 3 0 0,1-4 0 16,0 0 128-16,0 2-128 0,-1 0 0 0,0 2 0 16,0 1 0-16,-2-4 0 0,1-2 0 0,1 2 0 15,1 0 0-15,-1 3 0 0,0 2 0 0,2-1 0 16,-3 1 0-16,1 2 0 0,0-5 0 0,-1 3 0 0,0 2 0 0,0-1 0 16,0-2 0-16,0 2 0 15,0 1 0-15,0-1 0 0,0-1 0 0,0 4 0 0,-1 0 0 0,0 0 0 16,1-3 0-16,-3 3 0 0,2 0 0 0,-2-1 0 15,1 0 0-15,-2 2 0 0,3 0 0 0,-2 1 0 16,-1 1 0-16,1 1 0 0,-1-2 0 0,-1 3 0 16,-2 0 0-16,2 3 0 0,0-3 0 0,-1 2 0 15,2 3-128-15,-2-2 128 0,-3 2 0 0,2-1 0 16,-3 4 0-16,4-2 0 0,-3 2-144 0,0 2 144 16,0 0 0-16,0 1-160 0,2 3 160 0,-1 3-128 15,8-3-16-15,-11 6 0 0,-1 3 0 0,2 0 0 16,-2 3 0-16,1-2 0 0,1 2 0 0,-2-1 0 15,2 1 144-15,-1 2-160 0,-2 0 160 0,0-1-160 16,-2 2 160-16,2 3 0 0,-3 1-144 0,-1 1 144 0,2 6 0 0,-1-2 0 16,-1 4 0-16,1-1 0 0,0 2-144 0,2 1 144 15,-2 5 0-15,1-1 0 0,-1 4-128 0,2 0 128 16,0 0 0-16,0 1 0 0,-1 0 0 0,0 3-128 16,1 1 128-16,0 0 0 0,-3 1 0 0,5-1 0 15,-2 1 0-15,0-2 0 0,0 4 0 0,1-5 0 16,-2 2 0-16,1 0 0 0,-2-2 0 0,3 2-128 15,-3 1 128-15,2 1 0 0,3 1 0 0,1-3 0 16,-4 1 0-16,4 0 0 0,-1 0 0 0,1-3 0 16,1-3 0-16,2 1 0 0,-1 2 0 0,3 0 0 15,0 2 0-15,0 3 0 0,0-6 0 0,1 4 0 16,1 0 0-16,1 3 0 0,-1-1 0 0,1 0 0 16,-1-6 0-16,2 1 0 0,1 1 0 0,0-1 0 0,-3-1-128 0,6 3 128 15,-1-3 0-15,0-2 0 0,-4 0-128 0,2 0 128 16,0-1 0-16,0 0 0 0,0 1 0 0,-1-5 0 15,-3 0 0-15,3 1 0 0,-1 2 0 0,-1-2 0 16,0 2 0-16,1-2 0 0,-2-1 0 0,0-1 0 16,0-1 0-16,1 0 0 0,-1 1 0 0,-1 2 0 15,1 0 0-15,-1 0 0 0,1-5 0 0,-1 2 0 16,1-1 0-16,0-2 0 0,2 1 0 0,-1 1 0 16,1 1 0-16,-1 2 0 0,3-1 0 0,0-5 0 15,3-2 0-15,-3-1 0 0,0 6 0 0,1-5 0 16,2 0 0-16,-2 0 0 0,-1 1 0 0,2 1 0 15,1-4 0-15,-2 1 0 0,2-4 0 0,1 1 0 16,-1-1 0-16,0 0 0 0,1-2 0 0,-1-1 0 0,1-3 0 0,1-3 0 16,2 6 0-16,-3-2 0 0,1-1 0 15,1 1 0-15,-1-1 0 0,1 3 0 0,1 2 0 0,-2-3 0 16,0-4 0-16,1 3 0 0,1 3 0 0,0-2 0 16,1 1 0-16,0 1 0 0,0-3 0 0,0 0 0 15,1-1 0-15,0 0 0 0,-3 0 0 0,2 0 0 16,-1-3 0-16,1 2 0 0,0-1 0 0,1-2-128 15,-2 0 128-15,2-4 0 0,0 2 0 0,1-3 0 16,-1-1 0-16,1 0 0 0,-10-4 0 0,12 3 0 16,-12-3-128-16,11 3 128 0,3-3 0 0,-4 0 0 15,-10 0 0-15,12-1 0 0,0-1 0 0,0 0 0 16,-2-1 0-16,0 0 0 0,-1-1 0 0,1-4 0 16,0-1 0-16,1-1 0 0,-4-1 0 0,2-3 0 0,1 0 0 0,1 0 144 15,-3-3-144-15,1 2 128 0,0-3-128 0,1 2 128 16,1-1-128-16,1 1 128 0,-4-4-128 0,2 3 128 15,0 0-128-15,3 1 160 0,-3-2-160 16,0 0 160-16,-1 0-160 0,3 0 192 0,-1 2-192 0,-2-1 192 16,0 0-192-16,1-2 160 0,0 1-160 0,0-3 160 15,-3 0-160-15,0-3 160 0,4-1-160 0,-1 3 160 16,-3-5-160-16,2 3 160 0,-1-3-160 0,1 0 160 16,0-1-160-16,0 3 128 0,-2-2-128 0,3 1 128 15,-1-7-128-15,-1 2 128 0,-1 2-128 0,1-3 128 16,-2 0-128-16,2 2 0 0,-2 1 144 0,2-2-144 15,-5 0 128-15,3 4-128 0,-1-4 128 0,0 4-128 0,0-2 192 16,-1 1-48-16,-1-1 0 0,0 0 0 0,1 3 112 0,-1-3 0 16,-2 1 16-16,0 0 0 0,-1 5-16 15,0-2-16-15,-1 2 0 0,0 3 0 0,-2 2 0 0,-1 1 0 16,3 5 0-16,-3 1 0 0,0 0-48 0,1 5-16 16,-2-2 0-16,5 8 0 0,-4-5-176 0,4 5 0 15,0 0 0-15,-9-1 128 0,1-1-128 0,8 2 0 16,-9 0 0-16,2 2 0 0,7-2-192 0,-10 1-32 15,10-1 0-15,-11 2 0 16,2 2-1488-16,9-4-288 0,-7 7-64 0,7-7-8912 16,-8 8-1776-16</inkml:trace>
  <inkml:trace contextRef="#ctx0" brushRef="#br1" timeOffset="-196267.59">29899 17133 10591 0,'0'0'464'0,"0"0"112"0,0 0-576 15,0 0 0-15,0 0 0 0,0 0 0 0,0 0 688 0,0 0 16 16,0 0 16-16,0 0 0 0,-1 9 144 0,1-9 32 16,-4 9 0-16,4-9 0 0,-5 8-96 0,5-8-16 15,-2 9 0-15,2-9 0 0,-5 6-80 0,5-6 0 16,0 0-16-16,0 0 0 0,-4 12 16 0,4-12 0 0,0 0 0 15,0 0 0-15,-1 7-128 0,1-7 0 16,0 0-16-16,0 0 0 0,0 0-112 0,0 0-32 0,2 10 0 0,-2-10 0 16,0 0 48-16,0 0 16 0,0 0 0 0,0 0 0 15,0 0-16-15,10 3 0 0,-10-3 0 0,0 0 0 16,10 0-80-16,-10 0 0 0,0 0-16 0,13-1 0 16,-13 1-112-16,12-4-32 0,-2-3 0 0,-1 5 0 15,-9 2-32-15,10-5 0 0,1 1 0 0,-1-2 0 16,-1 1-16-16,0-1-16 15,-1-2 0-15,2 1 0 0,0-2-16 0,0 3 0 0,0 1 0 0,1-3 0 16,0 1 32-16,-1-4 0 0,3 6 0 0,0-2 0 16,1-5-176-16,1 1 160 0,0 3-160 0,3-2 160 15,0 2-32-15,0 2 0 0,-1-3 0 0,2 3 0 16,0-4 0-16,1 3 0 0,-3-2 0 0,2 3 0 0,4-3 0 16,-4 2-128-16,2 1 192 0,-2 0-64 15,0 2 0-15,-1 0 0 0,-2 2 0 0,1-1 0 16,-1 0-128-16,1 1 160 0,-2 2-160 0,0 0 160 0,-1-1 0 0,0 1 0 15,-1 1 0-15,-2 3 0 0,0 0 16 0,-1-2 0 16,0 4 0-16,1 0 0 0,-3-1 16 0,2 0 0 16,0 4 0-16,0-3 0 0,2 2-192 0,-2 2 192 15,0 2-192-15,-1-5 192 0,0 6-192 0,-1-4 128 16,-1 2-128-16,2 3 128 0,-1-2-128 0,-1 0 0 16,0 4 144-16,-1-2-144 0,-1-3 0 0,0 2 0 15,0 2 0-15,-1 0 128 0,-1-2-128 0,1 1 0 16,-3 0 0-16,-1 2 128 0,-3 2-128 0,1 0 128 15,-1-1-128-15,-1 0 128 0,1 0-128 0,-3 1 0 0,0 1 128 16,0-1-128-16,-1-3 0 0,1 0 128 0,0-1-128 0,-1 3 0 16,0-3 128-16,0 1-128 0,0-1 128 15,-2-3-128-15,-1 3 128 0,0 0-128 0,-1-1 128 0,1-3-128 16,0 3 160-16,1-3-32 0,-4 3-128 0,3-1 192 16,0-3-64-16,0 1 0 0,0 2-128 0,0-3 192 15,-1 1-16-15,1-2-16 0,-1 2 0 0,-1-4 0 16,1 2-160-16,-1 1 0 0,1-4 0 0,0 2 0 15,-1-2 0-15,-1 2 128 0,-1-1-128 0,2-1 128 16,-1-2-128-16,0 1 0 0,-1-3 0 0,0 0 0 16,3 0 0-16,-4-1 128 0,1 0-128 0,1 0 128 15,2 0-128-15,-1 3 0 0,-1-6 0 0,2 2 0 16,-3 0 0-16,1 0 0 0,1-1 0 0,-1 1 128 16,0-2-128-16,-1 2 0 0,0-1 0 0,0-1 0 15,-1-2 128-15,1 1-128 0,0 2 0 0,0 0 128 0,1 0-128 16,1-1 0-16,0-2 0 0,1 3 128 0,-1-1-128 15,3 1 0-15,-1 2 144 0,3 0-144 0,-5-3 128 0,3 2-128 16,-1 0 160-16,0 1-160 0,0-2 0 0,1 0 0 16,0 0 0-16,1 2 0 0,8 0 0 0,-9 2 0 15,0-4 0-15,9 2 0 0,-8 0 0 0,8 0 0 16,-11 2 0-16,11-2 0 0,-6-3 0 0,6 3 0 16,0 0 0-16,0 0 0 0,-8 0 0 0,8 0 128 15,0 0-128-15,0 0 0 0,0 0 160 0,0 0-160 16,0 0 160-16,0 0-160 0,0 0 0 0,0 0 128 15,0 0-128-15,0 0 0 0,0 0 0 0,0 0 0 16,0 0 0-16,3 12 0 0,-1-2 0 0,-2-10 0 0,0 0 0 0,0 0 0 16,6 9 0-16,-6-9 0 0,0 0 128 15,0 0-128-15,7 5 0 0,-7-5 0 0,0 0 0 0,0 0 0 16,0 0 0-16,0 0 128 0,0 0-128 0,0 0 0 16,0 0 0-16,0 0-208 0,0 0 32 0,0 0 16 31,0 0-1024-31,0 0-208 0,0 0-32 0,0 0-16 15,0 0-1552-15,0 0-304 0</inkml:trace>
  <inkml:trace contextRef="#ctx0" brushRef="#br1" timeOffset="-193302.13">29907 17178 1839 0,'0'0'160'16,"0"0"-160"-16,0 0 0 0,0 0 0 0,0 0 2224 0,0 0 400 0,-3 10 96 0,3-10 16 16,0 0-1376-16,0 0-272 0,-2 9-48 0,2-9-16 15,0 0-192-15,0 0-32 0,0 0-16 0,0 0 0 16,0 0-80-16,0 0 0 0,0 0-16 0,0 0 0 15,0 0 0-15,0 0 0 0,5 8 0 0,-5-8 0 16,0 0-16-16,0 0 0 0,0 0 0 0,9-4 0 16,-9 4-96-16,8-8-32 0,-8 8 0 0,7-7 0 15,-7 7-48-15,7-11-16 0,0 2 0 0,-2 1 0 16,-5 8-144-16,5-8-16 0,-5 8-16 0,5-12 0 16,-1 4-64-16,-1-3-16 0,-3 11 0 0,4-10 0 15,-1-1-32-15,1 1 0 0,0 1 0 0,-1-1 0 16,0 2-192-16,1-2 176 0,0 2-176 0,0-3 160 15,-2 2-32-15,2-3 0 0,0 1 0 0,0 2 0 0,-2-4-128 0,2 3 128 16,0-3-128-16,0 2 128 0,2 0-128 0,-2-2 0 16,0-1 0-16,1 0 128 0,0 1-128 0,0-1 160 15,0-2-160-15,0 0 160 0,0 0-160 0,0-2 0 16,0-1 0-16,1 0 128 0,-1 1-128 0,1-1 160 16,2 0-160-16,-1 0 160 0,0-3-160 0,0 0 0 15,1-1 0-15,-2 4 0 0,-2 1 128 0,0 1-128 16,1-1 0-16,0 2 128 0,-1-1-128 0,0 2 0 15,1 1 144-15,0-1-144 0,-1 0 128 0,-1-2-128 16,1 1 128-16,0 0-128 0,0 0 0 0,0-1 128 16,-2 0-128-16,1-1 0 0,-2-1 0 0,2-2 128 15,-2 2-128-15,0 0 0 0,0 0 0 0,1 0 0 0,-1 1 0 16,-1-1 128-16,0-1-128 0,0 0 0 0,-1 2 0 0,1 0 0 16,-2-2 0-16,2 2 128 0,-1 3-128 0,1-2 0 15,-1 3 0-15,1-2 0 0,-1-1 0 16,-1 0 0-16,1 3 0 0,0 2 0 0,-2-1 0 0,3-1 0 15,-2 0 0-15,0 3 0 0,0-3 0 0,-1 0 0 16,1 1 0-16,-1 2 0 0,2-5 0 0,-2 4 0 16,2 0 0-16,-1-1 0 0,-1-2 0 0,0 4 0 15,1-1 0-15,-1 0 0 0,0 3 0 0,-1-3 0 16,-1 2 0-16,1 2 0 0,4 8 0 0,0 0 0 16,-9-10 0-16,3 4 0 0,-2 2 0 0,8 4 0 15,-8-4 0-15,1 2-128 0,7 2 128 0,-9 0 0 16,9 0-128-16,-10 4 128 0,10-4-128 0,-10 5 128 15,2-2-128-15,-2 5 128 0,2 0-128 0,2 2 128 0,-2-4 0 16,0 3-128-16,0 1 128 0,-1 3 0 0,-1-2 0 0,-2 3-160 16,-1 0 160-16,-1 2 0 15,-1-1 0-15,1 3-128 0,0 1 128 0,0 2 0 0,-1 1 0 0,0 5 0 16,-2-2-128-16,2 6 128 0,0-1 0 0,-2 3 0 16,-1 4 0-16,2 1 0 0,-1 4-128 0,1-2 128 15,1 1 0-15,-3 4 0 0,1-1 0 0,2 1 0 16,0-4 0-16,1 1 0 0,1 1-128 0,0-3 128 15,1 5 0-15,0-4 0 0,1-2 0 0,2 3 0 16,0 1 0-16,1-2 0 0,3 2 0 0,-1-1 0 16,-2-3 0-16,3 2 0 0,0 2 0 0,0-2 0 15,0 3 0-15,0-2 0 0,0-1 0 0,0 4 0 16,0-3 0-16,1 3 0 0,-3-3 0 0,1 1 0 0,0 2 0 16,-1-2 0-16,1 3 0 0,1-3 0 0,0 3 0 0,0-4 0 15,0 0 0-15,-1 1 0 0,1-2 0 0,-1 2 0 16,0-5 0-16,-2-1 0 0,3-2 0 15,0 2 0-15,-4-2 0 0,3 1 0 0,1 1 0 0,-1 0 0 16,0 1 0-16,0-2 0 0,1-3 0 0,0 3 0 16,0-3 0-16,-1 0 0 0,0-2 0 0,1 2 0 15,0 1 0-15,0-3 0 0,0-3 0 0,1 3 0 16,0 1 0-16,0-1 0 0,-1-4 0 0,0 4 0 16,1-5 0-16,2 2 0 0,-2-1 0 0,1-2 0 15,1-4 0-15,-1 2 0 0,0 3 0 0,0-3 0 16,0-3 0-16,2 2 0 0,1 1 0 0,-1-1 0 15,-2-2 0-15,2 1 0 0,0 0 0 0,0-2 0 16,-1-1 0-16,2-1 0 0,-2 4 0 0,-1-3 0 16,2-2 0-16,0 4 0 0,-2 0 0 0,2-1 0 0,1-2 0 0,0 1 0 15,-3 0 0-15,3 1 0 0,-1 0 0 0,1 0 0 16,0 0 0-16,-1 2 0 0,1-1 0 0,0 0 0 16,-2 2 0-16,5-3 0 0,0 0-128 0,-2 0 128 15,0-1 0-15,2 0 0 0,-1-2 0 0,3-1-128 16,-2-2 128-16,1 1 0 0,-2 1 0 0,-1 2 0 15,3-3-128-15,-1-1 128 0,1 1 0 0,-1 0 0 16,3-2 0-16,-3 0 0 0,2 0 0 0,2 1-128 16,-7-13 128-16,11 6 0 0,1 1 0 0,-2-1 0 15,-10-6-128-15,13 1 128 0,-1-4 0 0,0-4 0 16,0 3 0-16,-1-3 0 0,-3-6 0 0,1 0 0 0,0 3 0 0,0-1 0 16,-1-1 0-16,-1 1 0 0,2-3 0 0,-2 1 0 15,0 2 0-15,1-4 144 0,-2-3-144 16,2 0 128-16,-2 0 0 0,3-1-128 0,-1 0 192 0,-1-1-64 15,1-1-128-15,0 2 128 0,-2-1-128 0,2 1 128 16,1 0-128-16,1 0 128 0,-1-2-128 0,1 2 128 16,-4 4-128-16,2-3 0 0,1-5 0 0,0 1 128 15,1 2-128-15,0 0 0 0,-1-3 0 0,0 2 128 16,0-5-128-16,-1 2 0 0,0-3 144 0,0 2-144 16,-1 1 128-16,1-3-128 0,-2 3 160 0,1-1-160 15,-1 3 176-15,0-1-176 0,3-5 192 0,-4 4-192 16,0-3 160-16,-1 2-160 0,1 1 128 0,-1-4-128 15,-1-1 128-15,1 2-128 0,2 4 128 0,-4-2-128 16,2 0 128-16,0 4-128 0,0-2 0 0,0 1 128 0,-2-1 0 0,1 3 0 16,-1-2 0-16,1 1 0 0,-3-1 64 15,1 1 16-15,-1 0 0 0,0 0 0 0,0-2-80 0,0 1 0 16,3-1-128-16,-2 2 192 0,1-1-192 0,-2 2 176 16,3-2-176-16,-2 2 160 0,2-2-160 0,-1 2 160 15,1-2-160-15,-1 2 160 0,1-2-160 0,0 3 128 16,-1 0-128-16,1 1 128 0,-3 1-128 0,0-2 160 15,0-1-160-15,-2 4 160 0,0-1-160 0,1 2 128 16,1 4-128-16,-3 1 128 0,2-1-128 0,1 11 160 16,-3-6-160-16,3 6 160 0,0 0-160 0,0 0 0 15,-9-4 0-15,9 4 0 0,-10 0 0 0,1 3-192 16,-2-1 32-16,2 3 16 16,3 4-1776-16,-1-1-368 0,2 3-64 0</inkml:trace>
  <inkml:trace contextRef="#ctx0" brushRef="#br1" timeOffset="-190871.35">26878 19898 17503 0,'0'0'1552'0,"0"0"-1232"0,9-5-320 0,-2-1 0 16,-1-3 368-16,-6 9 16 0,0 0 0 0,7-7 0 0,-7 7 16 16,7-5 16-16,-7 5 0 0,5-7 0 15,-5 7 352-15,0 0 64 0,0 0 0 0,0-9 16 16,0-1-80-16,0 10-32 0,0 0 0 0,0 0 0 0,-11-3-96 0,1 3-32 15,-2 4 0-15,-2 2 0 0,-4-2-48 0,-1 4-16 16,-3 0 0-16,-2 1 0 0,-3 3-208 0,-2 3-32 16,-1 0-16-16,0 2 0 0,2-3-32 0,2 4-16 15,-1 1 0-15,3 7 0 0,1 4-96 0,4 0-16 16,2 3 0-16,3 5 0 0,3 0-128 0,3 2 0 16,2-3 0-16,5-7 0 0,-2-2 0 0,6-16 0 15,-2-2 0-15,4 0 0 0,1-5 0 0,2 0 128 0,2 1-128 16,3 0 128-16,1 0 64 0,2 2 0 0,2-3 0 15,1 0 0-15,2 0 80 0,1-1 32 0,1-2 0 16,1-2 0-16,2-1 96 0,-1-2 32 0,1-2 0 16,0-1 0-16,-1 0 0 0,-1-5 0 0,0 2 0 15,1-3 0-15,-1 10-48 0,-1-3 0 0,-2-9 0 0,-4-2 0 16,-3-4-256-16,0-6-128 0,-2-1 128 0,-2-3-128 16,-1-20 176-16,-4 10-48 0,-1 4-128 0,-7 12 192 15,1 5-192-15,-2 2 0 0,-1 3 0 0,-2 3 0 16,-1 5-192-16,-3-1-96 0,1 2-16 0,-1 4 0 31,-2 2-1744-31,0 6-368 0,-1-2-64 0,-2-3-12192 0</inkml:trace>
  <inkml:trace contextRef="#ctx0" brushRef="#br1" timeOffset="-190543.45">26716 20316 28559 0,'-8'-5'2544'0,"1"-1"-2032"15,0 1-512-15,7 5 0 0,-9-5 512 0,2-2 0 16,1 1 0-16,6 6 0 0,0 0 96 0,0 0 32 16,0 0 0-16,0 0 0 0,0 0-160 0,0 0-32 15,0 0 0-15,14 6 0 0,3 1-240 0,2-1-48 16,2 5-16-16,3 0 0 0,0 1-16 0,1 1-128 15,-1-4 192-15,-10-5-64 16,2 1 16-16,2-3 0 0,1 0 0 0,0-2 0 0,3 0-144 0,-1 2 160 0,1 2-160 16,0 2 160-16,-1-1-160 0,1 2 0 0,-3 2 144 15,-1-4-144-15,0 4 0 0,-1-3-160 0,-1 0 16 16,-2 2 0 0,-2-3-2000-16,0 0-400 0,0 0-80 0,-1-1 0 0</inkml:trace>
  <inkml:trace contextRef="#ctx0" brushRef="#br1" timeOffset="-190296.75">27590 20446 39935 0,'0'0'0'0,"-3"6"0"16,-1 1 0-16,-1 1 0 0,-2 1 0 0,-1 4 448 15,-1-2-16-15,0 5 0 0,0-1 0 0,2 4-240 0,-1-1-32 16,2 1-16-16,-1 0 0 0,0-1-144 0,0-2 0 16,2 1 0-16,0-1 0 0,-4 8 0 0,4-3-192 15,1-3 32-15,2-6 16 0,2-12-208 16,-1 14-32-16,1-14-16 0,0 0 0 16,0 0-1264-16,5 13-240 0,-5-13-48 0</inkml:trace>
  <inkml:trace contextRef="#ctx0" brushRef="#br1" timeOffset="-189986.75">28310 19781 28559 0,'0'0'2544'0,"0"0"-2032"0,0 0-512 0,-11 3 0 16,1 2 592-16,-2 4 32 0,1 2 0 0,-2-1 0 16,1 4 288-16,-2 3 64 0,-3 2 16 0,2-1 0 15,1-6-544-15,-1 0-128 0,1 2 0 0,1 1-16 16,1-2-304-16,2-3 0 0,1 3 128 0,4-3-128 0,1 1 0 15,2 1 0-15,2-12-208 0,0 0 80 16,0 10-1936-16,0 1-384 0,0-4-80 0</inkml:trace>
  <inkml:trace contextRef="#ctx0" brushRef="#br1" timeOffset="-189129.73">30255 19932 15487 0,'0'0'688'0,"0"0"144"0,0 0-672 0,-4-5-160 0,1 0 0 15,-1-2 0-15,4 7 704 0,-6-7 128 0,-2 3 0 0,-1-2 16 16,1-4 160-16,-2 6 16 0,4 3 16 0,-3-4 0 15,-1 0-224-15,-2 1-48 0,0 4-16 0,-2 0 0 16,-3 0-160-16,-2 2-16 0,-1 0-16 0,-4 5 0 16,-3 1-48-16,-2 6-16 15,11-7 0-15,-4 6 0 0,-2 1-128 0,0 3-32 0,-2 2 0 0,2 4 0 16,1 6-208-16,3 0-128 0,1 3 160 0,-9 26-160 16,10-6 144-16,8-6-144 0,5-10 128 0,5-6-128 15,6-4 256-15,1-14-48 16,3-4 0-16,3-2 0 0,3-2-16 0,3-4-16 0,2 0 0 0,1 0 0 0,3-2 240 15,0-2 48-15,3 13 16 0,2-3 0 0,0-7-32 0,2-2 0 16,-5-8 0-16,4-3 0 0,-2-1-128 0,0-7-16 16,21-20-16-16,-11 3 0 0,-8-2 32 0,-7-1 16 15,-5 1 0-15,-2 4 0 0,-6 6-144 0,-5 4-16 16,-3-1-16-16,-2 3 0 0,-1-2-160 0,-2 5 0 16,-5 2 0-16,2 6 0 0,-4 6 0 0,1-2-256 15,-3 0 48-15,0 2 0 16,-2 5-448-16,0 3-96 0,-1 2-16 0,-1 5 0 15,0 4-2112-15,1-3-448 0,3 0-64 16</inkml:trace>
  <inkml:trace contextRef="#ctx0" brushRef="#br1" timeOffset="-188853.32">30018 20134 18431 0,'-9'3'1632'0,"9"-3"-1312"0,-9 4-320 0,4 3 0 16,1 2 2304-16,0 3 400 0,3-3 80 0,2 3 16 15,3 1-1632-15,2 1-320 0,6 8-64 0,0-3-16 16,1 1-32-16,2-2-16 0,2-2 0 0,-7-8 0 31,3 1-464-31,0-4-80 0,-1 0-32 0,5-1 0 0,-2 2-144 0,0-1 128 0,-1 4-128 16,0-2 128-16,-1 1-128 0,0 1 0 0,-1 0 0 0,0 0 0 0,-2 3 0 15,0-4-144-15,-2 4 144 0,-1-4-208 16,0 2-1360-16,-2-4-272 0,1 0-48 0</inkml:trace>
  <inkml:trace contextRef="#ctx0" brushRef="#br1" timeOffset="-187924.55">30640 20352 2751 0,'0'0'256'16,"0"0"-256"-16,0 0 0 0,0 0 0 0,12-3 3680 0,-1 1 688 0,-2-2 144 0,1 1 32 15,-1 1-3104-15,0-1-608 0,-1 1-128 0,2-2-32 16,-1-1 224-16,1 4 64 0,0 3 0 0,0-2 0 15,-1-4-48-15,-9 4 0 0,9 3 0 0,1 3 0 16,-2-1-112-16,-8-5-32 0,5 10 0 0,0-3 0 16,-5-7-192-16,4 12-32 0,-4-1-16 0,0-11 0 15,-3 12-16-15,1-7 0 16,-2 2 0-16,-1-3 0 0,-1-2-80 0,-3-2-32 0,-1 3 0 0,-3 2 0 0,-2 2-128 16,1 0-16-16,-2 2-16 0,1-3 0 0,1 4-48 15,0-2-16-15,3 1 0 0,1-2 0 0,1 1-16 16,0 1 0-16,2-3 0 0,2 2 0 0,7-2 32 0,1 2 0 15,0-2 0-15,1-2 0 16,2-3 0-16,2-1 0 0,2-1 0 0,-1 0 0 0,2-2-192 0,3-2 192 0,1 1-192 16,3-1 192-16,0 1-192 0,1-2 0 0,0 0 0 15,3 1 0-15,-2-3 0 0,0 0 0 0,1 1-144 16,-2-1 144 0,1 2-1408-16,3-3-160 0,1 11-32 0</inkml:trace>
  <inkml:trace contextRef="#ctx0" brushRef="#br1" timeOffset="-187294.86">31343 19231 17503 0,'0'0'1552'0,"0"0"-1232"0,-10 0-320 0,10 0 0 0,-9-3 2592 0,0 3 464 0,1 1 80 0,-5 7 32 0,0 1-2416 0,-1 2-496 15,0-2-80-15,0 5-32 0,-2 5 176 0,-1 0 48 16,-1 3 0-16,1 1 0 0,0-2-16 0,0 0 0 15,2-2 0-15,3 0 0 0,1-4 96 0,0 0 0 16,2-4 16-16,9-11 0 0,-9 10 160 0,9-10 16 16,0 0 16-16,0 0 0 0,0 0-128 0,0 0-16 15,0 0-16-15,0 0 0 0,8-5-48 0,-1-5 0 16,1-2 0-16,2 1 0 0,0-3-64 0,0-3-32 16,2-1 0-16,-2 1 0 0,2-1-128 0,-1-1-32 15,-1-2 0-15,0 5 0 0,0 6-64 0,-2 1 0 0,-2-1-128 16,-6 10 192-16,0 0-192 0,0 0 128 0,0 0-128 15,0 0 0-15,0 0 160 0,-2 10-160 0,-2 4 160 0,-6 2-160 16,-2 2 128-16,1 1-128 0,-2 0 0 0,-1 2 144 16,-1-2-144-16,1-2 0 0,0 4 0 0,1-1 0 15,-1-2 0-15,3-3 0 0,1-2 0 0,1-3 0 16,1 0 0-16,8-10 0 0,0 0 0 0,0 0 128 16,0 0-128-16,0 0 0 0,10 0 144 0,2-4-144 15,-1-6 208-15,3 0-16 0,3-4-16 0,-2-1 0 16,-1-3-176-16,3-1 192 0,-1 0-192 0,-1-3 192 15,-1-3-64-15,-1 2-128 0,0 1 192 0,-2 5-64 16,-2 0 32-16,-2 1 0 0,-4-4 0 0,1 6 0 16,-1 8-160-16,-3 6 128 0,0 0-128 0,0 0 128 15,0 0-128-15,0 0 0 0,-10 3 0 0,-1-1 0 0,1 3 0 0,1 3 0 16,3-3-192-16,2 4 192 16,2 2-1472-16,4 2-192 0,1-3-16 15,6 0-16432-15</inkml:trace>
  <inkml:trace contextRef="#ctx0" brushRef="#br2" timeOffset="-23605.07">2194 4379 37775 0,'-15'-33'1664'0,"7"14"368"0,3 2-1632 0,2 0-400 0,2 3 0 16,4 1 0-1,2 6-1040-15,2-1-304 0,2 3-48 0,4 4-16 0,1-2 1152 0,4 4 256 0,0 2 0 0,3 2 0 16,5 4 0-16,2-1 0 0,3 2 0 0,8 1 0 15,6 3 0-15,5 1 0 0,2-2 0 0,0-4 0 16,-1 0 176-16,4-1-48 0,3 3-128 0,4-1 192 16,7 3 0-16,3 0-16 0,7-6 0 0,-1 5 0 15,-3-6 112-15,5 3 32 0,5-4 0 0,7 1 0 16,5 2 48-16,4-4 16 0,-2 1 0 0,5 0 0 16,9 0-32-16,0-2 0 0,-1 0 0 0,7 4 0 15,3-1-48-15,1-1-16 0,-1 2 0 0,5-4 0 16,-1 0-80-16,2 1-16 0,1 3 0 0,3-4 0 0,3-1-32 0,-2 0-16 15,2 0 0-15,3 0 0 16,5-4-144-16,-3 1 0 0,-3 0 144 0,3-3-144 0,3-1 0 16,-2 1 144-16,-5-1-144 0,5 1 0 0,2-3 160 0,-5 1-160 15,-3-1 128-15,2-3-128 0,3 6 176 16,-4-6-48-16,-5 1-128 0,4-3 192 0,6 5-64 0,-5-5 0 16,-4 1-128-16,4 1 192 0,2-4-64 0,-4 1-128 15,-2 2 176-15,3-3-176 0,1 0 144 0,-2 0-144 16,-5 0 0-16,4 0 144 0,3-2-144 0,-4 4 128 15,-3-2-128-15,1 3 128 0,5-1-128 0,-3 2 0 16,-1-2 0-16,1 2 0 0,3 1 0 0,0-2 0 16,-2 3 128-16,2-2-128 0,1 2 0 0,0-3 0 15,0 2 0-15,1-3 0 0,0 5 0 0,1-3 0 0,0 2 128 16,2-2-128-16,0 5 0 0,0-3 0 16,1 2 0-16,0 2 0 0,-3 0 0 0,2-1 128 0,3 1-128 0,-2 0 128 15,-1-1-128-15,3-1 0 0,6 2 0 0,-2 0 0 16,-2-3 0-16,4 2 0 0,3 2 0 0,0-2 0 15,-2-3 0-15,1 3 0 0,2 2 0 0,-1-4 0 16,1 1 128-16,-2 1-128 0,-1-4 0 0,2 4 128 16,3-2-128-16,-5 0 160 0,-6 2-160 0,2-3 160 15,4 2-32-15,0 2-128 0,-2-4 192 0,0 3-64 16,1 1 32-16,1 1 0 0,-1 0 0 0,0-1 0 16,-2-1-32-16,3 3 0 0,-1 2 0 0,0-2 0 15,-1 0 0-15,1 2-128 0,3 1 192 0,-5 0-64 16,-6 1 32-16,1-2 0 0,2 0 0 0,-6 0 0 15,-3 0-160-15,-3 0 0 0,0 0 0 0,-3 0 0 16,-5-2 160-16,1 1-160 0,0 0 192 0,-6 1-192 0,-3 0 256 0,-1 2-48 16,0 1-16-16,-3 2 0 0,-4 0-32 0,-3 1-16 15,-1 2 0-15,-3 0 0 0,-1-3-144 0,-4 1 0 16,-6 0 0-16,1 1 128 0,-4 2-128 0,-5-3 0 16,-3-1 0-16,-5 1 0 0,-9-2 0 0,-7-1 0 15,1 1 128-15,-6-2-128 0,-5 2 0 0,1-1 0 16,-4-2 0-16,-3 0 0 0,-5 0 128 0,-4 1-128 15,-1-1 0-15,-5-1 128 0,-3 0-128 0,-5 2 0 16,0 1 0-16,-5-2 0 0,1 2 0 0,-2-3 0 16,-2 1 0-16,1 2 0 0,-3-1 0 0,-9-2 0 15,7 1 0-15,-7-1 0 0,0 0 0 0,8 0 0 0,-8 0 0 0,0 0 0 16,0 0 0-16,8 3 0 0,-8-3 0 16,0 0 0-16,0 0-128 0,0 0 128 0,0 0 0 0,6 4 0 15,-6-4-192-15,0 0 48 0,0 0 0 0,0 0 0 16,0 0-64-16,0 0-16 0,0 0 0 0,0 0 0 31,0 0-976-31,-9 10-192 0,-2-4-32 0,-8 1-16 16,-6-4-1120-16,-13 0-240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2092 136 5903 0 0,'0'0'267'0'0,"0"0"0"0"0,2-1-171 0 0,0 1-87 0 0,0-3-13 0 0,7-8 77 0 0,-8 8 279 0 0,0 2 118 0 0,2-5 18 0 0,-1 5-11 0 0,-2 1-70 0 0,0 0-30 0 0,0 0-8 0 0,0 0-3 0 0,0 0-13 0 0,0 0-8 0 0,0 0-1 0 0,0 0-18 0 0,0 0-78 0 0,0 0-31 0 0,0 0-8 0 0,0 0-2 0 0,0 0-6 0 0,0 0-1 0 0,-3 1 0 0 0,-16 6 229 0 0,0 2-1 0 0,0-1 1 0 0,-4 5-429 0 0,-57 37 890 0 0,52-31-415 0 0,-6 8-475 0 0,-8 5 213 0 0,22-17-102 0 0,2 1 0 0 0,-1 0 0 0 0,-1 5-111 0 0,-48 59 264 0 0,34-42-141 0 0,-20 30 145 0 0,3 5 0 0 0,-25 46-268 0 0,-28 62 177 0 0,23-38-106 0 0,-96 174 64 0 0,174-314-134 0 0,-95 187 90 0 0,9 3 0 0 0,-10 53-91 0 0,36-93 10 0 0,-4 9 1 0 0,-17 96 41 0 0,11-33 3 0 0,-30 55-45 0 0,70-184 21 0 0,5 1 0 0 0,3 6-31 0 0,-33 199 52 0 0,57-297-48 0 0,-85 533 70 0 0,15-38 209 0 0,45-314 27 0 0,6 53-310 0 0,-1 6 170 0 0,-23 263 97 0 0,27-162-126 0 0,4-73 3 0 0,11-26-48 0 0,14 1-13 0 0,-6-138-73 0 0,49 534 209 0 0,-44-550-206 0 0,57 425 231 0 0,-41-371-150 0 0,5 0 0 0 0,28 66-94 0 0,-34-145 52 0 0,15 24-52 0 0,-11-21 66 0 0,3 15-66 0 0,-1 14 11 0 0,-4-12-12 0 0,18 37 1 0 0,19 37 11 0 0,0-18 66 0 0,-41-97 17 0 0,29 43-94 0 0,-34-60 11 0 0,-8-12 21 0 0,1-1-1 0 0,9 9-31 0 0,-2-2 34 0 0,7 13-34 0 0,11 14 41 0 0,21 30 1 0 0,-38-53-23 0 0,0 0-1 0 0,2-1 1 0 0,1-2 0 0 0,11 11-19 0 0,6-3 22 0 0,1-1-1 0 0,1-2 0 0 0,46 25-21 0 0,-60-41 7 0 0,79 46 50 0 0,-61-40-26 0 0,2-2-1 0 0,19 3-30 0 0,-43-13 3 0 0,106 30 8 0 0,-90-27 0 0 0,2-4-1 0 0,0 0 1 0 0,0-3 0 0 0,0 0-1 0 0,29-4-10 0 0,-10 0 27 0 0,102-3 44 0 0,-118-1-29 0 0,0-1 0 0 0,28-7-42 0 0,46-15 101 0 0,1-5 0 0 0,40-21-101 0 0,-134 44 6 0 0,89-37 52 0 0,-63 22-60 0 0,-12 7 15 0 0,3-5-13 0 0,7-7 43 0 0,0-3-1 0 0,-2-2 1 0 0,5-7-43 0 0,30-29 126 0 0,21-27-126 0 0,-16 14 63 0 0,38-41 10 0 0,-22 20-18 0 0,-66 64-23 0 0,-1-2 0 0 0,25-37-32 0 0,-27 33 5 0 0,122-170 65 0 0,-65 57-15 0 0,-83 140-46 0 0,13-17 45 0 0,3-1-54 0 0,-4 4 53 0 0,3-6-53 0 0,106-197 10 0 0,-1-9 67 0 0,-18 30 1 0 0,-3 8-21 0 0,-78 139-54 0 0,-4-1 1 0 0,1-14-4 0 0,51-152 53 0 0,23-91 9 0 0,-82 260-49 0 0,-4-1 10 0 0,-2 0 1 0 0,-1-16-24 0 0,0 4 6 0 0,20-145 25 0 0,1-15 2 0 0,-18 165-33 0 0,-5 32 0 0 0,-1-15 0 0 0,9-92 0 0 0,28-205 0 0 0,-39 311 0 0 0,52-282 0 0 0,-50 288 0 0 0,33-185 0 0 0,29-209 0 0 0,-62 381 0 0 0,14-73-1 0 0,18-110 66 0 0,-2 5-65 0 0,-1 8 0 0 0,-25 140 17 0 0,-3 19 6 0 0,-3 0 1 0 0,-1-15-24 0 0,-6-24 0 0 0,-1 34 0 0 0,-2-32 47 0 0,-7-27-47 0 0,-16-95 41 0 0,15 138-1 0 0,-8-50 24 0 0,-10-87-64 0 0,18 65-1 0 0,3 32 13 0 0,3 71 28 0 0,-27-242 26 0 0,23 233-60 0 0,-4 1-1 0 0,-16-41-5 0 0,-1 11 64 0 0,-6 1 0 0 0,-14-20-64 0 0,27 59-2 0 0,-21-39 15 0 0,18 36 17 0 0,13 23-7 0 0,-10-12-23 0 0,-43-71 64 0 0,18 34 0 0 0,-19-49-64 0 0,52 100 0 0 0,-15-22 0 0 0,-7-9 0 0 0,12 17 0 0 0,-2 1 0 0 0,-31-35 0 0 0,18 27 21 0 0,-3 4 1 0 0,-1 0-1 0 0,-34-25-21 0 0,-13 2 76 0 0,-59-33-76 0 0,72 48-12 0 0,31 21 12 0 0,-73-50 0 0 0,86 57 0 0 0,0 3 0 0 0,-1 2 0 0 0,-8-2 0 0 0,-23-13 0 0 0,37 20 0 0 0,1 1 0 0 0,-5 0 0 0 0,-1 0 0 0 0,-11-7 0 0 0,-4-2 0 0 0,-9-1 0 0 0,21 7 0 0 0,-3 2 0 0 0,-22-3 0 0 0,44 11 0 0 0,-27-4 62 0 0,-41-5-62 0 0,59 11 2 0 0,-78-8-2 0 0,32 4 0 0 0,-51 1 0 0 0,23 2 0 0 0,76 0 0 0 0,-7 2 0 0 0,-16-2 0 0 0,26 4 0 0 0,-4 0 0 0 0,0 1 0 0 0,-15 3 0 0 0,6-1 0 0 0,-1 0 0 0 0,26-3 0 0 0,-48 1 53 0 0,-25 4-35 0 0,55-4 28 0 0,-8 0-18 0 0,0 1 0 0 0,-1 3-1 0 0,-1 2-27 0 0,-42 10 0 0 0,44-8-1 0 0,-65 21 66 0 0,84-23-68 0 0,-4 0-10 0 0,0-1 0 0 0,0 0 1 0 0,-2-1 12 0 0,12-3-208 0 0,7-2-47 0 0,4 0-1 0 0,0 0-203 0 0,0 0-852 0 0,0 0-381 0 0,0 0-70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151 11 5983 0 0,'0'0'274'0'0,"1"-2"-6"0"0,3-4 52 0 0,-3 4 852 0 0,-1 2 386 0 0,0 0 77 0 0,1 2-118 0 0,0 0-1321 0 0,0 1 0 0 0,0 0-1 0 0,0 0 1 0 0,-1-1-1 0 0,1 1 1 0 0,-1 0 0 0 0,0 0-1 0 0,1 0 1 0 0,-1 0 0 0 0,0 0-1 0 0,-1 1-195 0 0,0 7 483 0 0,-1 1 0 0 0,-2 3-483 0 0,1 2 284 0 0,-9 43 427 0 0,-27 155 936 0 0,10-46-824 0 0,-6 42-234 0 0,15-69-313 0 0,3 72-276 0 0,17-200-6 0 0,0-1-1 0 0,0 0 1 0 0,1 0-1 0 0,1 0 1 0 0,0 0 0 0 0,4 9 6 0 0,-5-18-199 0 0,11-3-332 0 0,-12-1 516 0 0,0 0 0 0 0,0 0 0 0 0,1 0 0 0 0,-1 0-1 0 0,0 0 1 0 0,0 0 0 0 0,0 0 0 0 0,1 0 0 0 0,-1 0 0 0 0,0 0-1 0 0,0 0 1 0 0,0 0 0 0 0,1 0 0 0 0,-1 0 0 0 0,0 0 0 0 0,0 0 0 0 0,0 0-1 0 0,1 0 1 0 0,-1 0 0 0 0,0-1 0 0 0,0 1 0 0 0,0 0 0 0 0,0 0-1 0 0,0 0 1 0 0,1 0 0 0 0,-1-1 0 0 0,0 1 0 0 0,0 0 0 0 0,0 0 0 0 0,0 0 15 0 0,8-9-926 0 0,-1 1 0 0 0,0-1 0 0 0,3-4 926 0 0,6-14-1624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128 1 1375 0 0,'0'0'283'0'0,"-1"0"650"0"0,-5 2-37 0 0,0 1-1 0 0,0-1 1 0 0,0-1-1 0 0,0 1 1 0 0,-1-1-896 0 0,0 0 616 0 0,-1 1 1 0 0,0-1-1 0 0,-2 3-616 0 0,3 0 433 0 0,0-2 0 0 0,0 1 0 0 0,1 2 0 0 0,-5 2-433 0 0,10-6 269 0 0,1-1 3 0 0,0 0 0 0 0,-17 14 328 0 0,16-13-496 0 0,1-1 34 0 0,0 0 12 0 0,0 0 2 0 0,0 0 2 0 0,0 0 4 0 0,0 0 2 0 0,0 0 0 0 0,0 0-1 0 0,0 0-6 0 0,0 0-1 0 0,1 2 0 0 0,0 0-116 0 0,-1 2 0 0 0,2-2 0 0 0,0 1 0 0 0,-1-1 0 0 0,0 0 0 0 0,0 1 0 0 0,2-1 0 0 0,-2 1 0 0 0,1-2 0 0 0,0 1 0 0 0,0 0 0 0 0,0 1-36 0 0,5 0 55 0 0,1 2-1 0 0,-1-1 1 0 0,0-1-1 0 0,0 0 0 0 0,1 0 1 0 0,-1 0-1 0 0,9 0-54 0 0,8 2 410 0 0,23 1-410 0 0,-25-5 197 0 0,1 2-1 0 0,12 5-196 0 0,133 33 592 0 0,-127-33 173 0 0,20 3-765 0 0,-13-4 555 0 0,12 1-549 0 0,2-2-1 0 0,-1-2 0 0 0,1-4 1 0 0,40-5-6 0 0,-56 3 126 0 0,0 2 0 0 0,1 2 0 0 0,20 4-126 0 0,15 7 512 0 0,39 11-512 0 0,10 11 336 0 0,-109-29-280 0 0,128 25 256 0 0,20-3 102 0 0,-116-18-240 0 0,1-3 0 0 0,-1-2 0 0 0,7-3-174 0 0,-33-2 90 0 0,-10 1-127 0 0,1-1 0 0 0,0-1 37 0 0,49-5 1 0 0,74-9 138 0 0,-117 11-88 0 0,42-8 12 0 0,-44 9-59 0 0,1-1 1 0 0,16 1-5 0 0,3 0 55 0 0,48-5 36 0 0,95-12 10 0 0,-143 18-90 0 0,-30 2-9 0 0,-1-2 1 0 0,1 1-1 0 0,-2 0 1 0 0,4-3-3 0 0,19-4 34 0 0,0 2 1 0 0,1 0-1 0 0,0 3 0 0 0,4 0-34 0 0,-10 1-455 0 0,24-5 455 0 0,13-3-518 0 0,-56 9 624 0 0,116-8 1575 0 0,76 5-1681 0 0,-139 9-526 0 0,41 8 526 0 0,-55-6 20 0 0,-11-1 12 0 0,0-2 0 0 0,10-3-32 0 0,20 0 112 0 0,78-2 243 0 0,-95-4-227 0 0,42-12-128 0 0,-43 8 59 0 0,-1 2-1 0 0,0 2-58 0 0,-12 4 15 0 0,2-1 34 0 0,2-2-49 0 0,-12 3 42 0 0,1 0 0 0 0,-1 2 0 0 0,1 0 0 0 0,10 5-42 0 0,4-2 96 0 0,22-1-96 0 0,-57-3 3 0 0,45 1 91 0 0,-15 0-29 0 0,-13-1 48 0 0,-16 0-15 0 0,0 0 0 0 0,0 0-1 0 0,8 3-97 0 0,-9-2 108 0 0,-1 1 0 0 0,2-2 0 0 0,-1 2 0 0 0,8-2-108 0 0,31 1 224 0 0,-45-1-149 0 0,0 0-2 0 0,1 1-44 0 0,20-3 278 0 0,-22 2-372 0 0,-3 0 32 0 0,0-2-1 0 0,-1 2 1 0 0,1 0 0 0 0,1 0 0 0 0,-1 0-1 0 0,0-1 1 0 0,0 1 0 0 0,1 0-1 0 0,-2-1 1 0 0,1 1 0 0 0,1-1 0 0 0,-1 1 33 0 0,-6-4-839 0 0,-17 0-4612 0 0,-3 1-1855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81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2-20 0 0,0 0-120 0 0,1-1 1 0 0,-1 2-1 0 0,0-1 0 0 0,0 1 0 0 0,0-2 1 0 0,2 1-1 0 0,-2-1 0 0 0,1 2 0 0 0,-1-2 0 0 0,2 0 1 0 0,-2 1-1 0 0,1 0 0 0 0,1-1 0 0 0,-1 0 0 0 0,-1 0 1 0 0,2 0-1 0 0,-1-1 0 0 0,2 1-50 0 0,5 3 52 0 0,2-2-1 0 0,-1 1 1 0 0,9 0-52 0 0,3 1 149 0 0,25 5 44 0 0,18 6 286 0 0,5 2-479 0 0,-3 1 368 0 0,2-3 0 0 0,26 0-368 0 0,-64-13 124 0 0,1-1 0 0 0,0-1 1 0 0,-2-1-1 0 0,17-4-124 0 0,2 1 178 0 0,12 0-178 0 0,45 4 184 0 0,202 4 219 0 0,-182 0-256 0 0,164 6 108 0 0,-98-2-57 0 0,-34-1-49 0 0,-113-4-25 0 0,0-3-124 0 0,-1 0 156 0 0,8 2-156 0 0,68 4 165 0 0,-68-4-109 0 0,74-2 23 0 0,14-5-79 0 0,-98 3-4 0 0,4 0 64 0 0,-12-1-31 0 0,2 2-1 0 0,21 4-28 0 0,-15-2 58 0 0,3-1-58 0 0,-4 0 70 0 0,20 2-70 0 0,51 5 64 0 0,-47-3 55 0 0,-3-2 62 0 0,-27 2-55 0 0,0-2 0 0 0,26-3-126 0 0,-19 0-65 0 0,45-4 119 0 0,53-13 160 0 0,-33 10-73 0 0,-63 1 73 0 0,35-11-214 0 0,-32 7 181 0 0,7 1-181 0 0,-29 7 75 0 0,40-7 42 0 0,-53 6-88 0 0,-3 2-17 0 0,0 1-1 0 0,0-2 1 0 0,8 2-12 0 0,21-5 53 0 0,-19 4-53 0 0,19 3 53 0 0,-21-1-42 0 0,47-8 42 0 0,-51 6-41 0 0,-2 0-12 0 0,0 2 0 0 0,-1-1-1 0 0,8 2 1 0 0,90-3 64 0 0,-67 2-31 0 0,11-1 62 0 0,45-1 74 0 0,-52 4-131 0 0,0-5 0 0 0,2 0-38 0 0,26-3 11 0 0,-62 5 4 0 0,-2-1-1 0 0,2 2 1 0 0,-2 0 0 0 0,4 2-15 0 0,24-2 58 0 0,-28 0-54 0 0,2 0 0 0 0,-1 0-1 0 0,10 2-3 0 0,-18-2 7 0 0,-1 0 0 0 0,2 0-1 0 0,-1 0 1 0 0,0 0 0 0 0,0 0 0 0 0,0 0-1 0 0,0-1 1 0 0,2 1-7 0 0,9-3 74 0 0,3 0-10 0 0,-2-2 1 0 0,-14 5-61 0 0,0 0-1 0 0,1 0 0 0 0,-1-1 0 0 0,1 1 1 0 0,-1 0-1 0 0,0 0 0 0 0,1 0 0 0 0,-1 0 1 0 0,0 0-1 0 0,1-1 0 0 0,-1 1 0 0 0,1 0 1 0 0,-1 0-1 0 0,0 0 0 0 0,2 0 0 0 0,-2 0 1 0 0,1 0-1 0 0,-1 0 0 0 0,0 0 0 0 0,1 0 1 0 0,-1 0-4 0 0,5 0 3 0 0,12-10 156 0 0,-12 7-82 0 0,2-3-9 0 0,-3 5-52 0 0,-1-2-1 0 0,1 1 0 0 0,0 1 0 0 0,-1-2 1 0 0,1 2-1 0 0,-1 0 0 0 0,2 0 0 0 0,-2 0 1 0 0,1 1-1 0 0,2-2-15 0 0,11-1 43 0 0,-6 0-21 0 0,1 1 33 0 0,18-6-57 0 0,-12 2 2 0 0,-2-2 11 0 0,3-1 33 0 0,-8 6-35 0 0,-1 0 44 0 0,19-4 33 0 0,-23 6-33 0 0,6 0 11 0 0,-9 1 0 0 0,-3 0 0 0 0,3-1 0 0 0,8-1 0 0 0,-8 2 0 0 0,-3 0 0 0 0,0 0 1 0 0,0 0 5 0 0,0 0-2 0 0,0 0 6 0 0,0 0-7 0 0,0 0-3 0 0,0 0 0 0 0,0 0 0 0 0,0 0 0 0 0,0 0 1 0 0,-1-2-23 0 0,-3-4-190 0 0,-4-6-5156 0 0,5 10-2271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932 1 2759 0 0,'0'0'330'0'0,"0"0"340"0"0,0 0 149 0 0,0 0 28 0 0,0 0-39 0 0,0 0-194 0 0,1 2-80 0 0,3 7-20 0 0,-3-7-7 0 0,-1-2-24 0 0,1 1-17 0 0,2 4-231 0 0,2-1-1 0 0,-1 0 1 0 0,1 0-1 0 0,-2-1 1 0 0,2 1-1 0 0,0-1 0 0 0,0 0 1 0 0,0 0-1 0 0,0 0 1 0 0,1-1-1 0 0,-1 1 1 0 0,1-2-235 0 0,37 14 441 0 0,0 2 1 0 0,-2 2 0 0 0,1 1-1 0 0,-3 2 1 0 0,0 2 0 0 0,0 2 0 0 0,0 2-442 0 0,-8 0 246 0 0,-3-1 0 0 0,1 2 0 0 0,-3 1 0 0 0,0 1 0 0 0,12 22-246 0 0,52 86 848 0 0,18 44 43 0 0,-54-84-638 0 0,-30-59-170 0 0,49 83 210 0 0,-40-71-157 0 0,21 31 64 0 0,-18-30-60 0 0,-1 3 0 0 0,-5 0 0 0 0,0 2 0 0 0,9 30-140 0 0,23 49 661 0 0,28 36-661 0 0,-30-57 259 0 0,-28-58-117 0 0,12 24-4 0 0,-36-64-107 0 0,19 41 168 0 0,18 54-199 0 0,9 56 128 0 0,29 91 687 0 0,-51-160-526 0 0,-5 2 0 0 0,2 32-289 0 0,8 150 197 0 0,-20-135-124 0 0,-4-22 39 0 0,6 51 64 0 0,23 120 256 0 0,-9 56-432 0 0,-28-113 278 0 0,-1 6-113 0 0,-3-50-100 0 0,-1-194-66 0 0,-5 97 1 0 0,-13 81 59 0 0,4-40-54 0 0,-1 92 65 0 0,-9 99-76 0 0,19-284 23 0 0,-6 69 83 0 0,-6 0-100 0 0,9-70 8 0 0,-28 127 59 0 0,-28 97 85 0 0,26-111-152 0 0,-10 39 0 0 0,43-180 1 0 0,-51 189 70 0 0,20-64-153 0 0,10-52 76 0 0,8-33 6 0 0,-16 37 0 0 0,-8 20 0 0 0,11-33-1 0 0,-2-1 0 0 0,-15 18 1 0 0,-10 26 55 0 0,37-75-43 0 0,-11 24-13 0 0,-2-3 1 0 0,-14 30 0 0 0,33-74 27 0 0,3 0-1 0 0,-5 21-26 0 0,1-10 11 0 0,12-25-10 0 0,-73 177 62 0 0,41-109-43 0 0,-24 53 24 0 0,-18 29-33 0 0,53-107 46 0 0,-1 8-57 0 0,-19 43-4 0 0,17-44 4 0 0,7-14 11 0 0,-7 10-11 0 0,-3-13 54 0 0,11-17-55 0 0,1-3 1 0 0,-1 1 0 0 0,-6 1 0 0 0,-15 21 0 0 0,20-25 0 0 0,-3 0 0 0 0,-1-1 0 0 0,-10 13 0 0 0,-15 16 0 0 0,-15 27 0 0 0,40-48 11 0 0,-1-1-1 0 0,-2-2 1 0 0,-1 0 0 0 0,-1-3-1 0 0,-1 0 1 0 0,-7 2-11 0 0,9-8 66 0 0,-16 18-66 0 0,9-7-2 0 0,18-17 18 0 0,0 0 0 0 0,3 2 0 0 0,-2 0 0 0 0,-3 8-16 0 0,-19 21 31 0 0,-2-1-1 0 0,-12 6-30 0 0,34-33 3 0 0,-147 129 12 0 0,0-3 34 0 0,138-119-47 0 0,-27 19-2 0 0,-16 12-98 0 0,61-46 30 0 0,1-2-1 0 0,-1 0 0 0 0,0 0 1 0 0,-7 4 68 0 0,14-10-121 0 0,0 1 1 0 0,0-1 0 0 0,-1 0-1 0 0,2 1 1 0 0,-2-1 0 0 0,1-1-1 0 0,-1 1 1 0 0,2-1 0 0 0,-2 1-1 0 0,1-1 1 0 0,-1 0-1 0 0,0 0 1 0 0,1 0 0 0 0,1 0-1 0 0,-2-1 1 0 0,0 1 0 0 0,1-1-1 0 0,1 0 1 0 0,-4-1 120 0 0,-11-7-1647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1082 208 5839 0 0,'0'0'267'0'0,"0"0"0"0"0,0 0-81 0 0,0 0 296 0 0,0 0 152 0 0,0 0 34 0 0,0 0-22 0 0,0 0-112 0 0,0 0-43 0 0,0 0-10 0 0,0 0-17 0 0,0 0-66 0 0,0 0-29 0 0,0 0-8 0 0,0 0-9 0 0,0 0-34 0 0,0 0-20 0 0,0 0-2 0 0,0 0-5 0 0,0 0-23 0 0,-1 0-11 0 0,-2 0-185 0 0,0 0-1 0 0,0 0 1 0 0,-1 0-1 0 0,2 0 1 0 0,-2 0 0 0 0,2 1-1 0 0,-2-1 1 0 0,2 2-1 0 0,-2-1 1 0 0,2-1-1 0 0,-2 1 1 0 0,2 1-1 0 0,0 0 1 0 0,-2-1-1 0 0,1 1-71 0 0,-10 6 137 0 0,1 2 0 0 0,-8 6-137 0 0,-1 0 149 0 0,-5 5-38 0 0,0 2 0 0 0,3 0-1 0 0,-1 2 1 0 0,2 0 0 0 0,1 2-1 0 0,-14 23-110 0 0,8-13 42 0 0,12-17 48 0 0,-6 13-90 0 0,-59 91 220 0 0,51-77-59 0 0,0-2 0 0 0,-9 6-161 0 0,10-15 133 0 0,2 1 0 0 0,1 1 0 0 0,3 2 0 0 0,-3 9-133 0 0,-27 75 117 0 0,-17 68-117 0 0,-16 43 21 0 0,60-174 5 0 0,4-13 47 0 0,2 2 1 0 0,2 0-1 0 0,-5 29-73 0 0,-2 34 78 0 0,-18 99 68 0 0,27-141-25 0 0,-12 83 107 0 0,24-122-156 0 0,0 0 0 0 0,2 0 0 0 0,3 28-72 0 0,5 51 77 0 0,6 48 27 0 0,-3-73-49 0 0,5 73 101 0 0,-9-115-16 0 0,5 18-140 0 0,-2-7 41 0 0,1-7 1 0 0,2-2-1 0 0,5 15-41 0 0,12 38 45 0 0,3 38-19 0 0,20 84 194 0 0,-15-80-146 0 0,-27-100-42 0 0,-4-16-16 0 0,1-1 0 0 0,5 12-16 0 0,10 10 61 0 0,1-1 0 0 0,6 5-61 0 0,0 0 222 0 0,9 25-222 0 0,-30-55 1 0 0,3 4 4 0 0,0-1 0 0 0,9 13-5 0 0,91 147 64 0 0,-68-109 43 0 0,-10-14 29 0 0,-20-36-23 0 0,0 0 0 0 0,6 6-113 0 0,-7-14-8 0 0,-7-7 33 0 0,0-2 0 0 0,1 1 0 0 0,0-1 0 0 0,0 0 0 0 0,1 0 0 0 0,0 0 0 0 0,1-1 0 0 0,2 3-25 0 0,1-2 34 0 0,-2 1 0 0 0,6 4-34 0 0,-7-4-2 0 0,1-1 0 0 0,10 6 2 0 0,11 7 40 0 0,-14-9 67 0 0,0-1 0 0 0,13 6-107 0 0,-5-6 100 0 0,1-2 0 0 0,-1-1 1 0 0,23 5-101 0 0,-24-9 75 0 0,-2 1 1 0 0,1-1 0 0 0,14-1-76 0 0,-9-4 98 0 0,0-1 0 0 0,-1-1 0 0 0,23-6-98 0 0,-25 5 57 0 0,2-2-1 0 0,0-1-1 0 0,0-2 0 0 0,2-2-55 0 0,-3 2 41 0 0,-7 1-14 0 0,0 0 0 0 0,-2-2-1 0 0,1 1 1 0 0,-2-2 0 0 0,10-8-27 0 0,-8 7 6 0 0,11-12 98 0 0,18-20-104 0 0,-33 32 13 0 0,15-18 100 0 0,19-26-113 0 0,-12 13 86 0 0,-11 13 70 0 0,8-16-156 0 0,-14 20 24 0 0,20-30 81 0 0,-3-1 1 0 0,14-33-106 0 0,-3 7 70 0 0,-25 46-12 0 0,14-31-58 0 0,53-117 106 0 0,-21 14-39 0 0,4-10 58 0 0,-2 9 28 0 0,-28 64-84 0 0,-22 56-6 0 0,9-41-63 0 0,8-56 70 0 0,-25 106-33 0 0,57-321 102 0 0,-44 191-11 0 0,-9-6-128 0 0,1-178 128 0 0,-15 305-107 0 0,-2 1-1 0 0,-2 0 1 0 0,-3 0 0 0 0,-4-15-21 0 0,-41-148 58 0 0,-5-24-63 0 0,-1-17 69 0 0,53 236-64 0 0,-2 0 0 0 0,-1 1 0 0 0,-2-1 0 0 0,-3-5 0 0 0,6 13 0 0 0,-1 0 0 0 0,-1 1 0 0 0,0-1 0 0 0,0 1 0 0 0,-2 0 0 0 0,-9-8 0 0 0,11 9 0 0 0,-2 0 0 0 0,2 0 1 0 0,0-1-1 0 0,-3-7 0 0 0,-20-24 52 0 0,17 24-44 0 0,-61-69-5 0 0,60 67-3 0 0,0 0 0 0 0,0-1 0 0 0,1-2 0 0 0,-1-6 0 0 0,-2 0 0 0 0,-2-7 0 0 0,-3-13 0 0 0,6 16 0 0 0,-14-26 0 0 0,13 31 56 0 0,-1 2 1 0 0,-20-21-57 0 0,27 33 6 0 0,-2 1 0 0 0,-2 0 1 0 0,1 1-1 0 0,-1 0 0 0 0,-8-5-6 0 0,8 8 0 0 0,-2 1 0 0 0,2-2 0 0 0,-11 0 0 0 0,15 5 0 0 0,1 1 0 0 0,-1 2 0 0 0,0 0 0 0 0,1-1 0 0 0,-1 2 0 0 0,-6 0 0 0 0,-105-4 0 0 0,42-1 0 0 0,-62-6 0 0 0,110 6 0 0 0,1-1 0 0 0,-13-5 0 0 0,9 3 0 0 0,-21-6 0 0 0,48 13 0 0 0,1 1 1 0 0,-2 0-1 0 0,2 1 1 0 0,-2 0-1 0 0,5 0-2 0 0,2 0 1 0 0,-1 0-1 0 0,0 1 1 0 0,0-1-1 0 0,0 1 1 0 0,1 1-1 0 0,-1-1 1 0 0,1-1-1 0 0,-2 2 1 0 0,2-1 0 0 0,0 1-1 0 0,-3 0 2 0 0,-6 6-28 0 0,0 2-1 0 0,2-2 1 0 0,-4 4 28 0 0,-5 11-1562 0 0,15-18 83 0 0,0 0 0 0 0,0 0 0 0 0,0 1 1 0 0,1 0 1478 0 0,-5 17-7382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119 66 4863 0 0,'0'0'223'0'0,"0"-2"-16"0"0,-3-5-119 0 0,3 4 138 0 0,0 3 46 0 0,-1-1 0 0 0,-10-11 1503 0 0,10 11-1518 0 0,1 1-1 0 0,-1-2 11 0 0,-2-1 99 0 0,2 0-1 0 0,-1 0 1 0 0,-1 1 0 0 0,1 0-1 0 0,0-2 1 0 0,-1 2 0 0 0,0 1 0 0 0,0-2-1 0 0,1 1 1 0 0,-2 0 0 0 0,2 0-1 0 0,-1 1 1 0 0,-1-1 0 0 0,0 1-1 0 0,0-1-365 0 0,3 1 376 0 0,-13 0 704 0 0,9 1-635 0 0,-1 0 0 0 0,0 1 0 0 0,1 0 0 0 0,-1 1 0 0 0,0 0 0 0 0,0-1-445 0 0,5 0 114 0 0,1-1-2 0 0,0 0-2 0 0,0 0-12 0 0,0 0-2 0 0,0 0 0 0 0,0 3-16 0 0,0 1-63 0 0,1 1 0 0 0,-1-1 0 0 0,1 0 0 0 0,1 1 0 0 0,0 0 0 0 0,-1 0 0 0 0,0-2-1 0 0,2 2 1 0 0,-1-1 0 0 0,0 0 0 0 0,1 0 0 0 0,0-1-17 0 0,9 15 94 0 0,1-1 0 0 0,3-1-94 0 0,-13-12 17 0 0,190 204 529 0 0,-141-158-234 0 0,42 29-312 0 0,63 37 114 0 0,-41-29 446 0 0,-2 4-560 0 0,-68-47 547 0 0,12 14-547 0 0,-30-27 225 0 0,-2 1-1 0 0,6 9-224 0 0,-23-21 80 0 0,-8-17-5 0 0,-1-3-6 0 0,0 0-5 0 0,0 0 0 0 0,0 0 0 0 0,0 0 0 0 0,0 0 0 0 0,0 0 0 0 0,0 0 0 0 0,0 0 0 0 0,-3-2-35 0 0,-2 2-1 0 0,1-1 1 0 0,1 1-1 0 0,-2-1 1 0 0,2 0-1 0 0,-1-2 1 0 0,0 2 0 0 0,1 0-1 0 0,-4-4-28 0 0,-30-18 60 0 0,6-1 20 0 0,-8-9-80 0 0,-24-20 51 0 0,28 23-29 0 0,-17-16-22 0 0,-18-17 31 0 0,-47-42-19 0 0,40 32-13 0 0,38 38 1 0 0,2-2 0 0 0,-16-21 0 0 0,-35-52 0 0 0,67 82 0 0 0,-9-6 0 0 0,-3-2 0 0 0,7 3 0 0 0,57 78 0 0 0,-31-45 0 0 0,43 53 0 0 0,42 40 0 0 0,-61-69 0 0 0,158 145 0 0 0,-99-96 0 0 0,82 69 0 0 0,-89-74 0 0 0,46 54 0 0 0,-72-70 0 0 0,35 43 64 0 0,25 38-64 0 0,-110-132 0 0 0,19 23 70 0 0,1-2-1 0 0,10 8-69 0 0,-29-28 56 0 0,-1-2 21 0 0,-2-1-64 0 0,0 0-1 0 0,0 1 1 0 0,0-1 0 0 0,1-1-1 0 0,-1 1 1 0 0,0 0 0 0 0,1 0-1 0 0,-2 0 1 0 0,2 0 0 0 0,0-1-13 0 0,-5-2 33 0 0,-26-21 65 0 0,1 0-1 0 0,-6-11-97 0 0,-57-58 134 0 0,60 58-79 0 0,8 9-7 0 0,-156-163-16 0 0,70 76-72 0 0,-14-16-8 0 0,23 24 48 0 0,-10-13 0 0 0,62 63 2 0 0,-66-84-15 0 0,115 139-40 0 0,8 11-11 0 0,16 20 46 0 0,-1 0-1 0 0,24 23 19 0 0,54 49-63 0 0,-56-61 46 0 0,65 61 4 0 0,31 33 15 0 0,-90-84 10 0 0,85 96 99 0 0,-113-120-92 0 0,-1 0 0 0 0,-1 3 1 0 0,-1-2-1 0 0,10 26-19 0 0,-16-30 11 0 0,-11-21 42 0 0,-3-6 11 0 0,-7-6-50 0 0,-1-1-1 0 0,2 0 0 0 0,0-1 1 0 0,-1 0-1 0 0,-1-6-13 0 0,-2 0-1 0 0,0 1-1 0 0,-2-3 2 0 0,-3 0 19 0 0,-34-37 26 0 0,30 31-82 0 0,20 24-149 0 0,1 1-31 0 0,0 0 1 0 0,0 0-200 0 0,0 0-841 0 0,0 0-372 0 0,0 0-69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116 7 7279 0 0,'0'0'332'0'0,"0"0"-4"0"0,0-1-110 0 0,0 1-166 0 0,0 0 1 0 0,0-1-1 0 0,0 1 1 0 0,0 0 0 0 0,0 0-1 0 0,0 0 1 0 0,0 0-1 0 0,0 0 1 0 0,0 0-1 0 0,0-2 1 0 0,0 2 0 0 0,0 0-1 0 0,0 0 1 0 0,0 0-1 0 0,0 0 1 0 0,0 0 0 0 0,-1-1-1 0 0,1 1 1 0 0,0 0-1 0 0,0 0 1 0 0,0 0-1 0 0,0 0 1 0 0,0 0 0 0 0,0 0-1 0 0,0 0 1 0 0,0-1-1 0 0,0 1 1 0 0,0 0-1 0 0,-1 0 1 0 0,1 0 0 0 0,0 0-1 0 0,0 0 1 0 0,0 0-1 0 0,0 0 1 0 0,0 0-1 0 0,0 0 1 0 0,-2 0 0 0 0,2 0-1 0 0,0 0 1 0 0,0 0-1 0 0,0 0 1 0 0,0 0-1 0 0,0 0 1 0 0,0 0 0 0 0,-1 0-1 0 0,1 0 1 0 0,0 0-1 0 0,0 0 1 0 0,0 0 0 0 0,0 0-1 0 0,0 0 1 0 0,-1 0-1 0 0,1 0 1 0 0,0 0-53 0 0,-8 10 2434 0 0,4-7-3182 0 0,-12 22 1231 0 0,-10 15-483 0 0,11-15-911 0 0,-17 19 911 0 0,24-32-343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 0 1375 0 0,'0'0'128'0'0,"0"0"-128"0"0,-5 11 0 0 0,0-1 0 0 0,5-10 744 0 0,0 0 128 0 0,0 0 24 0 0,0 0 8 0 0,0 0-608 0 0,0 0-120 0 0,0 0-24 0 0,-1 13-8 0 0,1-13-144 0 0,0 0-152 0 0,0 0 32 0 0,0 0-2056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103 0 6047 0 0,'-13'7'264'0'0,"8"-1"56"0"0,-5-1-256 0 0,0 1-64 0 0,-1 3 0 0 0,6-3 0 0 0,-3 4 296 0 0,0-2 48 0 0,1-2 8 0 0,1 3 0 0 0,-1-3-224 0 0,3 4-48 0 0,4-10-8 0 0,-4 6 0 0 0,4-6-72 0 0,0 0 0 0 0,-5 8 0 0 0,5-8-3352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135 1 5783 0 0,'0'0'256'0'0,"-5"13"56"0"0,-1-2-248 0 0,2-1-64 0 0,0 1 0 0 0,4-11 0 0 0,0 0 312 0 0,0 0 48 0 0,0 0 16 0 0,0 0 0 0 0,1 11-312 0 0,-1-11-64 0 0,0 0 0 0 0,0 0-3168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0,'2'32'80'0'0,"2"-17"16"0"0,-2 6-96 0 0,1 0 0 0 0,-1 0 0 0 0,0 2 0 0 0,1 0 416 0 0,0 1 56 0 0,2-3 8 0 0,0 2 8 0 0,-2-2-488 0 0,2 0 0 0 0,0 0 0 0 0,-2-2-104 0 0,2 1-72 0 0,0-1-16 0 0,-2 1 0 0 0,2-4 0 0 0</inkml:trace>
  <inkml:trace contextRef="#ctx0" brushRef="#br0" timeOffset="1">157 916 6159 0 0,'-11'98'895'0'0,"0"47"-895"0"0,3-25 196 0 0,4-49-293 0 0,4 0 0 0 0,4 0 0 0 0,6 43 97 0 0,3-37-560 0 0,-10-56 272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56 8807 0 0,'1'-2'400'0'0,"4"-3"-253"0"0,1 0-1 0 0,-1 0 1 0 0,1 0-1 0 0,0 1 1 0 0,0 0-1 0 0,1 0 1 0 0,-1 1-1 0 0,1 0 0 0 0,0 0 1 0 0,-1 0-1 0 0,1 1 1 0 0,1 0-1 0 0,4-1-146 0 0,-2 2 333 0 0,-1 0 0 0 0,0 0 0 0 0,1 1 0 0 0,-1 1 0 0 0,1-1 0 0 0,-1 1-1 0 0,1 1-332 0 0,4 1 391 0 0,1 1-1 0 0,-1 0 0 0 0,1 1 0 0 0,1 2-390 0 0,21 11 905 0 0,-1 1 1 0 0,27 20-906 0 0,-35-20 224 0 0,-1 0 0 0 0,-1 2 0 0 0,-1 1 1 0 0,-1 1-1 0 0,-1 1 0 0 0,-1 1 0 0 0,-1 1 0 0 0,-1 1 1 0 0,-1 0-1 0 0,-2 2 0 0 0,6 12-224 0 0,-9-11 177 0 0,-1 1-1 0 0,-1 0 1 0 0,-1 0-1 0 0,-2 1 1 0 0,-1 0-1 0 0,-2 1 1 0 0,-1 0-1 0 0,-1 0 1 0 0,-2 0-1 0 0,-1 0 1 0 0,-2 0-1 0 0,-1 0 1 0 0,-3 11-177 0 0,1-25 58 0 0,0 1-1 0 0,-1-1 1 0 0,-1 1 0 0 0,0-1-1 0 0,-2-1 1 0 0,0 0 0 0 0,-1 0-1 0 0,-1 0 1 0 0,0-1 0 0 0,-2-1-1 0 0,-8 11-57 0 0,1-5 166 0 0,-1-1 0 0 0,-1 0-1 0 0,-1-2 1 0 0,-1 0-1 0 0,-1-2 1 0 0,0 0-1 0 0,-13 5-165 0 0,18-13-221 0 0,0 0-1 0 0,0-1 0 0 0,-1-1 1 0 0,-18 5 221 0 0,21-9-1040 0 0,1 0 1 0 0,-1 0 0 0 0,1-2-1 0 0,-1 0 1 0 0,0-1 0 0 0,-6-1 1039 0 0,-12-3-6990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89 0 3223 0 0,'0'0'470'0'0,"0"0"760"0"0,0 0 333 0 0,0 0 65 0 0,0 0-113 0 0,0 0-546 0 0,0 0-237 0 0,0 0-48 0 0,0 0-39 0 0,0 0-119 0 0,0 0-57 0 0,0 0-12 0 0,0 0-23 0 0,0 0-97 0 0,0 0-45 0 0,0 0-11 0 0,0 0-26 0 0,0 0-106 0 0,0 1-42 0 0,-1 3-74 0 0,1-1 1 0 0,-2 0-1 0 0,1 0 0 0 0,0 0 1 0 0,0 0-1 0 0,0-1 0 0 0,-2 1 1 0 0,1 3-34 0 0,-13 15 104 0 0,13-17-91 0 0,0-2 0 0 0,1 2-1 0 0,-2-1 1 0 0,1-1 0 0 0,0 1-1 0 0,-1 0 1 0 0,1 0 0 0 0,0-1-1 0 0,-2 1 1 0 0,2-1 0 0 0,-3 1-13 0 0,1 0-222 0 0,2-1 1 0 0,-2 1-1 0 0,2 0 1 0 0,-1-1-1 0 0,0 1 1 0 0,1 0-1 0 0,-1 1 1 0 0,1-1 0 0 0,1 1-1 0 0,-1-2 1 0 0,-1 4 221 0 0,2-4-1274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1 1375 0 0,'0'0'64'0'0,"0"0"8"0"0,0 0-72 0 0,0 0 0 0 0,-6 21 0 0 0,1-2 0 0 0,1-6 984 0 0,-2 3 176 0 0,-1-1 40 0 0,1 1 8 0 0,1-3-888 0 0,1 0-168 0 0,0-3-40 0 0,-1 3-1872 0 0,-1 0-368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29 681 1375 0 0,'0'1'107'0'0,"-15"65"2836"0"0,6-12 1028 0 0,6-42-3854 0 0,3-1-1 0 0,-1 1 1 0 0,1 0-1 0 0,0 0 1 0 0,1-1-1 0 0,0 2-116 0 0,15 48-441 0 0,-16-60 298 0 0,1 2-1 0 0,3 11-268 0 0,-2-1-1 0 0,0 1 0 0 0,-1 0 1 0 0,1 1-1 0 0,-2-1 0 0 0,-2 1 413 0 0,2-4-2540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0,'0'0'191'0'0,"1"2"-11"0"0,4 11 349 0 0,2 0 0 0 0,-1 0 0 0 0,2 0-529 0 0,-7-10 228 0 0,1 0-118 0 0,-1 1 0 0 0,1-1 0 0 0,-1 0 0 0 0,2 0 0 0 0,-1 1 1 0 0,0-2-1 0 0,0 2 0 0 0,1-1-110 0 0,0 0 95 0 0,4 6 153 0 0,0 1 44 0 0,0-1 0 0 0,1 1 1 0 0,0-2-1 0 0,7 6-292 0 0,-14-14-2 0 0,-1 1 1 0 0,1-1-1 0 0,-1 0 0 0 0,1 2 0 0 0,0-2 1 0 0,-1 0-1 0 0,2 1 0 0 0,-1-1 0 0 0,-1 0 1 0 0,1 0-1 0 0,0 0 0 0 0,0 0 0 0 0,1 1 2 0 0,1-1-38 0 0,9 5-120 0 0</inkml:trace>
  <inkml:trace contextRef="#ctx0" brushRef="#br0" timeOffset="1">345 255 5151 0 0,'0'0'234'0'0,"1"-3"-10"0"0,1 1-191 0 0,1-1 0 0 0,-2 2 0 0 0,1-1 1 0 0,0 0-1 0 0,1 0 0 0 0,-1 0 0 0 0,1 1 1 0 0,-1-2-1 0 0,1 2 0 0 0,0 0 0 0 0,-1 0 0 0 0,2 0-33 0 0,9-5 96 0 0,-11 5-86 0 0,2-1 1 0 0,-2 2-1 0 0,0-1 0 0 0,1 0 0 0 0,-1 0 1 0 0,4 1-11 0 0,-2-1 11 0 0,5 0-16 0 0,11-5 80 0 0,6 2-10 0 0,-11 3-65 0 0,27-9-13 0 0,-41 10-54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1 943 5727 0 0,'0'0'256'0'0,"0"0"48"0"0,0 0-240 0 0,0 0-64 0 0,8-13 0 0 0,2 3 0 0 0,-10 10 64 0 0,10-6 0 0 0,-4-9 0 0 0,1 2-1800 0 0,-1 0-360 0 0</inkml:trace>
  <inkml:trace contextRef="#ctx0" brushRef="#br0" timeOffset="1">348 409 2303 0 0,'1'-3'102'0'0,"4"-4"-61"0"0,0-1 0 0 0,1 1-1 0 0,1-2-40 0 0,-5 5 198 0 0,2-1-1 0 0,-1 0 1 0 0,0 0-1 0 0,-1 1 0 0 0,0-2 1 0 0,2-2-198 0 0,6-15 2233 0 0,4-2-1407 0 0,1 3 0 0 0,3-6-826 0 0,-4 9-371 0 0,-11 12 102 0 0,2 0-1 0 0,1 1 1 0 0,-1 0 0 0 0,2-2 269 0 0,-5 6-38 0 0,1-2 0 0 0,-1 2 0 0 0,0-2 0 0 0,0 1 1 0 0,1-3 37 0 0,0 1-28 0 0,-1 0 0 0 0,1 1-1 0 0,0-1 1 0 0,3-1 28 0 0,-4 2 9 0 0,-1 2 0 0 0,2-2-1 0 0,-2 1 1 0 0,0 1-1 0 0,0-2 1 0 0,0 0 0 0 0,1 1-1 0 0,-1-1 1 0 0,0 1-1 0 0,-1-1 1 0 0,1-1-9 0 0,5-19 159 0 0,12-37-258 0 0,-15 47-504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1 228 5783 0 0,'0'0'266'0'0,"0"-1"-5"0"0,5-18-156 0 0,-2 5 31 0 0,23-75 1848 0 0,-15 43-1014 0 0,-6 34-765 0 0,7-13-182 0 0,-11 24-143 0 0,1-8-2535 0 0,1-2-336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1 388 1839 0 0,'0'-2'134'0'0,"7"-45"2066"0"0,-1-2 0 0 0,-2-33-2200 0 0,-4 47 1023 0 0,0-60 530 0 0,0 19-4827 0 0,0 74 830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43 112 1839 0 0,'0'0'83'0'0,"0"0"128"0"0,0 0 495 0 0,0 0 218 0 0,0 0 42 0 0,0 0-76 0 0,0 0-351 0 0,0 0-156 0 0,0 0-30 0 0,0 0-37 0 0,0 0-124 0 0,0 0-52 0 0,0 0-11 0 0,0 0-6 0 0,0 0-22 0 0,0 0-6 0 0,0 0-6 0 0,0 0 1 0 0,0 0 6 0 0,0 0 6 0 0,-2-1 2 0 0,0-1 83 0 0,-1-2-1 0 0,0 1 0 0 0,1-1 0 0 0,-1 1 0 0 0,1-1 0 0 0,1 0 1 0 0,-1 0-187 0 0,0 3 112 0 0,2-1-16 0 0,0 2 3 0 0,-1-2 10 0 0,-1-4 243 0 0,-2-1 0 0 0,2 0 0 0 0,-1 0 0 0 0,2 0 0 0 0,-1-3-352 0 0,2 8 140 0 0,0 2 16 0 0,0-1 4 0 0,-4-18 583 0 0,3 18-647 0 0,1 1-47 0 0,0-2 0 0 0,0 2 1 0 0,0 0-1 0 0,0 0 0 0 0,0-1 0 0 0,-1 1 1 0 0,1 0-1 0 0,0 0 0 0 0,0-1 0 0 0,0 1 0 0 0,0 0 1 0 0,0-1-1 0 0,0 1 0 0 0,0 0 0 0 0,0 0 1 0 0,0-1-1 0 0,0 1 0 0 0,0 0 0 0 0,0 0 0 0 0,1-2 1 0 0,-1 2-1 0 0,0 0 0 0 0,0 0 0 0 0,0-1 1 0 0,0 1-50 0 0,7 1 74 0 0,0 2 1 0 0,1-1-1 0 0,-1 2 1 0 0,-1-2-1 0 0,1 2 1 0 0,-1-1-1 0 0,1 1 1 0 0,5 4-75 0 0,6 7 189 0 0,1 1 0 0 0,2 3-189 0 0,3 6 346 0 0,20 27-346 0 0,8 8 194 0 0,13 8 2 0 0,41 41 112 0 0,23 22 40 0 0,-22-27-101 0 0,-25-21 14 0 0,-54-57-199 0 0,-9-8-60 0 0,5 8-2 0 0,65 66 121 0 0,-53-57-60 0 0,-20-20 14 0 0,13 8-75 0 0,-11-9 125 0 0,9 11-125 0 0,6 10 165 0 0,-29-31-122 0 0,0 3-21 0 0,2 0 37 0 0,-5-6 6 0 0,1 0-11 0 0,-1 1-42 0 0,6 13 253 0 0,-6-13-212 0 0,-1-2 17 0 0,0 0 20 0 0,0 0 6 0 0,-5-12 94 0 0,-1 5-125 0 0,0-1 1 0 0,-1 1 0 0 0,1 0 0 0 0,-1 0 0 0 0,0 0-1 0 0,-3-2-65 0 0,-1 1 87 0 0,0-3 0 0 0,-4-4-87 0 0,-111-124 192 0 0,17 22-186 0 0,42 45 52 0 0,-27-24-47 0 0,23 24-12 0 0,13 13 1 0 0,6 6 0 0 0,-20-29 0 0 0,40 44 0 0 0,15 20 0 0 0,2-1 0 0 0,1-1 0 0 0,1 0 0 0 0,-2-3 0 0 0,-3-10 43 0 0,-3 1 0 0 0,0 1-1 0 0,-5-4-42 0 0,21 30 58 0 0,9 10 72 0 0,7 14 85 0 0,4 9-192 0 0,1-1 1 0 0,2 1-1 0 0,1-2 1 0 0,1 0-1 0 0,5 2-23 0 0,19 22 6 0 0,22 24 52 0 0,72 63-58 0 0,-70-75 19 0 0,-2 4 0 0 0,-4 1-1 0 0,-1 3 1 0 0,-2 7-19 0 0,105 131 99 0 0,-150-192-81 0 0,20 29 43 0 0,-1 3-61 0 0,14 20 14 0 0,-22-34 41 0 0,-5-3-134 0 0,5 2 79 0 0,-22-32-404 0 0,-3-1-149 0 0,-2-2-799 0 0,-5-10-3239 0 0,-5-8-1384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 5983 0 0,'0'0'464'0'0,"0"0"-214"0"0,2 2 236 0 0,10 0 223 0 0,0 0 0 0 0,-1 1 0 0 0,1-2 0 0 0,-1 0-1 0 0,5-1-708 0 0,53-4 2023 0 0,-64 4-1944 0 0,1-1 0 0 0,-1 1 0 0 0,1-1-1 0 0,3-1-78 0 0,-3 1-55 0 0,-1-1 0 0 0,0 1 0 0 0,1 1 0 0 0,2-1 55 0 0,5 1-150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2-199 0 0,6 5 80 0 0,0-1-1 0 0,1 2 1 0 0,-1-3-189 0 0,-5-2 302 0 0,2-2-36 0 0,29 10-156 0 0,-17-8-110 0 0,6-3-26 0 0,19 1-350 0 0,-37-1 122 0 0</inkml:trace>
  <inkml:trace contextRef="#ctx0" brushRef="#br0" timeOffset="1">591 148 5727 0 0,'0'0'264'0'0,"5"0"-8"0"0,25 2 440 0 0,2 3-1 0 0,26 7-695 0 0,-54-12 90 0 0,-1 1-1 0 0,0-1 1 0 0,0 0 0 0 0,1 1-1 0 0,-2-1 1 0 0,3 0-90 0 0,4 0 159 0 0,-3 0 1 0 0,0 2 0 0 0,1-2-1 0 0,5-2-159 0 0,-7 2 33 0 0,2 0 26 0 0,-2 0-28 0 0,20-7 27 0 0,7-1-647 0 0,-17 6-2418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123 0 6911 0 0,'0'0'528'0'0,"-1"3"-341"0"0,-27 42 1166 0 0,15-25-49 0 0,0 0 1 0 0,2 1 0 0 0,1 0 0 0 0,-5 14-1305 0 0,8-12 560 0 0,0 0 0 0 0,1 0 0 0 0,2 1-1 0 0,0-1 1 0 0,2 4-560 0 0,1-18 105 0 0,1 0 0 0 0,0 0 1 0 0,0 0-1 0 0,1 0 0 0 0,1 0 0 0 0,-1 0 0 0 0,1-1 0 0 0,1 1 0 0 0,0 0 0 0 0,0-1 0 0 0,1 0 1 0 0,0 0-1 0 0,0 0 0 0 0,0 0 0 0 0,2 1-105 0 0,-4-7 30 0 0,1 1 0 0 0,-1 0 0 0 0,1 0 1 0 0,-1-1-1 0 0,1 0 0 0 0,0 1 0 0 0,0-1 0 0 0,0 0 0 0 0,0 0 1 0 0,0-1-1 0 0,1 1 0 0 0,-1-1 0 0 0,0 1 0 0 0,1-1 0 0 0,-1 0 1 0 0,2 0-31 0 0,0-1 15 0 0,0 1 0 0 0,0-1 0 0 0,0 0 0 0 0,0 0 0 0 0,0 0 0 0 0,0-1 1 0 0,0 0-1 0 0,0 0 0 0 0,0 0 0 0 0,0 0 0 0 0,2-2-15 0 0,2 0 14 0 0,1-1 0 0 0,-1 0 0 0 0,0 0 0 0 0,-1-1 0 0 0,9-5-14 0 0,-8 3-571 0 0,-1 0 0 0 0,0 0 1 0 0,-1-1-1 0 0,1 1 0 0 0,5-10 571 0 0,-3 1-6008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82 5527 0 0,'0'0'423'0'0,"4"0"-278"0"0,30-3 1190 0 0,4 1-1335 0 0,-6 6 324 0 0,-17-2-247 0 0,5 0-9 0 0,2 1-10 0 0,-1-2-1 0 0,-1 0 0 0 0,19-2-57 0 0,36-4-429 0 0,38 5 429 0 0,-53 0-409 0 0,-5 4 15 0 0,-32-3 297 0 0,-1 0 0 0 0,3-1 97 0 0,1-1-46 0 0,50-4 38 0 0,-56 3 8 0 0,-10 1-8 0 0,1-2-26 0 0,20-11 12 0 0,-13 6 22 0 0,1 2-21 0 0,44-13-1875 0 0,29-3 1896 0 0,-71 18-411 0 0,-8 1 772 0 0,-1 2-1 0 0,0 1 1 0 0,1-1-1 0 0,-1 2 1 0 0,1-1-1 0 0,-1 3 1 0 0,2-1-361 0 0,5 0 2604 0 0,19 1-2604 0 0,89-8 3622 0 0,29 3-1904 0 0,-131 2-1444 0 0,0 1 93 0 0,0 1 0 0 0,-1 2 0 0 0,0-1 0 0 0,1 3 0 0 0,-1 0 0 0 0,22 9-367 0 0,-38-11 196 0 0,17 5 738 0 0,1 0 0 0 0,7 0-934 0 0,-29-8 155 0 0,-1-1-58 0 0,1 3-72 0 0,23 0 146 0 0,-22-4-117 0 0,5-2-57 0 0,-10 3 1 0 0,0 0 1 0 0,0 0-1 0 0,0 0 1 0 0,2 0-1 0 0,-2 0 1 0 0,0-2-1 0 0,0 2 1 0 0,0 0 0 0 0,0 0-1 0 0,0 0 1 0 0,0 0-1 0 0,0 0 1 0 0,0 0-1 0 0,1 0 1 0 0,-1 0-1 0 0,0 0 1 0 0,0 0-1 0 0,0-1 1 0 0,0 1-1 0 0,0 0 1 0 0,0 0-1 0 0,0 0 1 0 0,0 0-1 0 0,0 0 1 0 0,0 0-1 0 0,0-1 1 0 0,0 1-1 0 0,0 0 1 0 0,0 0-1 0 0,0 0 1 0 0,0 0-1 0 0,0 0 1 0 0,0 0-1 0 0,0-1 1 0 0,0 1 0 0 0,0 0 1 0 0,1-6-279 0 0,-1 1 0 0 0,0-1 1 0 0,0 0-1 0 0,-1 2 0 0 0,0-6 279 0 0,-4-4-1524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0,'0'0'290'0'0,"0"2"-9"0"0,5 46-124 0 0,-3-28 611 0 0,0 14-768 0 0,1 23 1929 0 0,2 8-1929 0 0,2 28 767 0 0,-4 6-332 0 0,3 67-410 0 0,-3-134-833 0 0,-1-1-2828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0,2 1 10 0 0,13 10 279 0 0,0 0 1 0 0,13 4-634 0 0,6 4 465 0 0,111 60 783 0 0,-73-47-864 0 0,1-5 1 0 0,43 11-385 0 0,-67-22 21 0 0,-19-7-219 0 0,48 17 332 0 0,-26-6-3846 0 0,-29-11-20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54 198 1839 0 0,'0'0'83'0'0,"0"0"114"0"0,0 0 439 0 0,0 0 188 0 0,0 0 38 0 0,0-3-26 0 0,-1-1-136 0 0,0 0 1 0 0,0 0-1 0 0,-1 1 0 0 0,0-1 1 0 0,0 0-1 0 0,0 0-700 0 0,0 3 539 0 0,2 1-58 0 0,0 0-29 0 0,0 0-4 0 0,0 0-5 0 0,0 0-22 0 0,-1 0-6 0 0,-17 0 2434 0 0,16 0-2449 0 0,2 0 0 0 0,0 0-16 0 0,-1 2-66 0 0,-5 5-29 0 0,5-6-8 0 0,-5 9 187 0 0,2-1-183 0 0,3-6-230 0 0,0-1 107 0 0,1-2-28 0 0,0 0-7 0 0,0 0-6 0 0,0 0-6 0 0,1 3-23 0 0,0-1-71 0 0,2 1 0 0 0,-2 0 0 0 0,1-1 1 0 0,1 1-1 0 0,-2-1 0 0 0,1 0 0 0 0,1 1 0 0 0,-1-1 0 0 0,1 0 1 0 0,0 0-1 0 0,-1 0 0 0 0,1-1 0 0 0,0 2 0 0 0,0-2 1 0 0,0 0-1 0 0,-1 0 0 0 0,2 0 0 0 0,1 0-21 0 0,11 4 24 0 0,0-1-1 0 0,0-1 1 0 0,4 0-24 0 0,-8-1 24 0 0,77 10 168 0 0,22-3-192 0 0,-37-6 63 0 0,30 1 7 0 0,196 11 338 0 0,-290-15-394 0 0,12 1-6 0 0,18 0 69 0 0,21 4-77 0 0,8 1 140 0 0,28-2-140 0 0,-21-1 121 0 0,245-2 479 0 0,-143-5-306 0 0,-13 1-68 0 0,-88-1 43 0 0,0-3 0 0 0,37-9-269 0 0,-48 5 100 0 0,9-2 130 0 0,52-18-230 0 0,113-38 513 0 0,-215 64-485 0 0,6-4 168 0 0,11 0-196 0 0,166-17 379 0 0,-116 15-99 0 0,7-6-280 0 0,0 1 35 0 0,8-2 93 0 0,-7 3 29 0 0,-49 5 31 0 0,46-2-188 0 0,-31 5 51 0 0,-36 4-6 0 0,1 0-1 0 0,-1 2-44 0 0,7 0-7 0 0,-1 1 48 0 0,-1 1 0 0 0,23 4-41 0 0,-32-3 26 0 0,-1 0 1 0 0,1-1-27 0 0,13 0 53 0 0,3-1-41 0 0,23-4-12 0 0,17 1-1 0 0,-50 4 24 0 0,1 1 0 0 0,-1 2 0 0 0,0 1 1 0 0,0 1-1 0 0,0 1 0 0 0,22 10-23 0 0,-31-8 27 0 0,0 1 0 0 0,0 2 0 0 0,4 2-27 0 0,-9-3 36 0 0,8 1 24 0 0,-19-9-56 0 0,8 6-3 0 0,-12-7 3 0 0,-2 0 4 0 0,0 1 56 0 0,0-2-8 0 0,2 0-48 0 0,12 13-5 0 0,-11-11-3 0 0,6 11 11 0 0,-9-13 42 0 0,-2 0 0 0 0,1 2-52 0 0,0-2 0 0 0,-1 0 0 0 0,1 1-1 0 0,-1 0 1 0 0,1-1 0 0 0,-1 0 0 0 0,-1 0-1 0 0,1 0 1 0 0,1 2 0 0 0,-1-2 0 0 0,0 0-1 0 0,0 0 1 0 0,0 1 0 0 0,-1-2 0 0 0,1 1-1 0 0,-1 1 0 0 0,-3 0-1 0 0,0 2 1 0 0,2-2 0 0 0,-2 2 0 0 0,0-2 0 0 0,1 1 0 0 0,-1-1 0 0 0,0-1 0 0 0,0 2 0 0 0,1-2 0 0 0,-1 0 0 0 0,-1 0 0 0 0,1 0 0 0 0,-15 2 0 0 0,1-1 0 0 0,-6-1 0 0 0,19-1 0 0 0,-154 1 0 0 0,-40-9 0 0 0,123 5 0 0 0,-157-5 0 0 0,185 7 0 0 0,-5 2 0 0 0,-46 8 0 0 0,16-2 0 0 0,-79 4 0 0 0,-359 13 0 0 0,466-24 0 0 0,-52 0 0 0 0,-56-8 0 0 0,63 1 2 0 0,-85-8-15 0 0,21-7-44 0 0,-108-9 61 0 0,149 27-140 0 0,-123 11 136 0 0,84-1-64 0 0,150-5 64 0 0,-91 5 0 0 0,40-3 3 0 0,36-3-31 0 0,2 3 0 0 0,-1-1 28 0 0,-70 12-11 0 0,34-7 11 0 0,2 4 0 0 0,-29 9 0 0 0,-78 24-128 0 0,81-20 23 0 0,29-10-66 0 0,-24 11 171 0 0,60-18-47 0 0,-2 0 0 0 0,0-1 0 0 0,1-2 0 0 0,-3 0 47 0 0,23-5 0 0 0,-10 3-75 0 0,12 0 22 0 0,1-2-11 0 0,0 0-3 0 0,0 0-10 0 0,3 0 10 0 0,69 4-198 0 0,60-4 265 0 0,-16 0-100 0 0,543 38-33 0 0,-595-33 130 0 0,521 49-9 0 0,-378-35-8 0 0,0-9 0 0 0,1-9 0 0 0,34-10 20 0 0,51-1 0 0 0,138 18 0 0 0,-349-2-8 0 0,-13-1 44 0 0,1-3 0 0 0,1-4-36 0 0,54 1 0 0 0,-21 0 0 0 0,-60-3 2 0 0,-23 2 100 0 0,13-1-102 0 0,-29 5 21 0 0,18-4 263 0 0,-53 0-129 0 0,9 0-124 0 0,-129-9 86 0 0,-78-4-53 0 0,-410-17 224 0 0,514 29-305 0 0,-168 2-46 0 0,-173 22 106 0 0,94-2-79 0 0,266-15 23 0 0,-305 18 11 0 0,272-10 5 0 0,-44 5-73 0 0,103-5-55 0 0,-12 7 125 0 0,41-9-43 0 0,-24 7 25 0 0,-48 8-49 0 0,80-18 54 0 0,19-2-19 0 0,0-1 1 0 0,-1-1 0 0 0,0-2-1 0 0,-1 0 32 0 0,18-1-6 0 0,-20-1-132 0 0,-23-4 138 0 0,42 4-44 0 0,0-1 0 0 0,-2-1 0 0 0,2 1-1 0 0,0-1 1 0 0,-1 0 0 0 0,2-1 0 0 0,-7-3 44 0 0,2 0-428 0 0,2 0-1 0 0,-2 0 1 0 0,-4-6 428 0 0,13 9-264 0 0,-2 1 1 0 0,1-1-1 0 0,2 0 0 0 0,-1 0 1 0 0,-1-1-1 0 0,2 1 1 0 0,-1 0-1 0 0,1-1 0 0 0,-1 0 1 0 0,0-3 263 0 0,-4-13-1535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14 279 6703 0 0,'0'0'307'0'0,"0"0"-6"0"0,-2 0-193 0 0,-4-2-18 0 0,5 2 310 0 0,0 0 132 0 0,1 0-477 0 0,0 0 0 0 0,0 0 0 0 0,0 0 1 0 0,-2 0-1 0 0,2 0 0 0 0,0 0 0 0 0,0 0 0 0 0,0 0 1 0 0,0 0-1 0 0,0 0 0 0 0,0-1 0 0 0,0 1 0 0 0,0 0 1 0 0,-1 0-1 0 0,1 0 0 0 0,0 0 0 0 0,0 0 0 0 0,0 0 1 0 0,0 0-1 0 0,0 0 0 0 0,0 0 0 0 0,0 0 0 0 0,0 0 1 0 0,0 0-1 0 0,0-1 0 0 0,0 1 0 0 0,0 0 0 0 0,0 0 1 0 0,0 0-1 0 0,0 0 0 0 0,-1 0 0 0 0,1 0 0 0 0,0 0 1 0 0,0 0-1 0 0,0-1 0 0 0,0 1 0 0 0,0 0 0 0 0,0 0 1 0 0,0 0-1 0 0,0 0 0 0 0,0 0 0 0 0,0 0 0 0 0,1 0 1 0 0,-1 0-1 0 0,0-2 0 0 0,0 2 0 0 0,0 0 0 0 0,0 0 1 0 0,0 0-1 0 0,0 0 0 0 0,0 0 0 0 0,0 0 0 0 0,0 0 1 0 0,0 0-1 0 0,0 0-55 0 0,10-8 714 0 0,15-6-494 0 0,16-4 8 0 0,2 2 0 0 0,0 1 1 0 0,1 3-1 0 0,28-3-228 0 0,183-20 187 0 0,-213 30-107 0 0,483-38 376 0 0,-411 38-327 0 0,19 7-129 0 0,114 11 180 0 0,-231-12-161 0 0,135 13 605 0 0,1 6 0 0 0,-2 7 0 0 0,111 37-624 0 0,-75-17 888 0 0,41-2-888 0 0,-183-38 72 0 0,16 4 518 0 0,2-2 0 0 0,19-2-590 0 0,11-6 942 0 0,-2-3-1 0 0,74-13-941 0 0,-158 15 41 0 0,1-2 0 0 0,-1 1 0 0 0,1 0 1 0 0,-1-2-1 0 0,0 1 0 0 0,4-3-41 0 0,1 1 136 0 0,-4-1-43 0 0,-4 4-80 0 0,-2-1 63 0 0,-1 2 0 0 0,-1-1-4 0 0,0-1-57 0 0,-2 0 0 0 0,2-1 1 0 0,-1 1-1 0 0,1-1 0 0 0,-2 1 0 0 0,1 0 0 0 0,-1 0 0 0 0,1 0 0 0 0,0 1 0 0 0,-1-1 1 0 0,1 0-1 0 0,0 1 0 0 0,-2 0 0 0 0,2 0 0 0 0,-1 0 0 0 0,0-1 0 0 0,0 1 0 0 0,0 1 0 0 0,0-1 1 0 0,0 1-1 0 0,1 0-15 0 0,-14-2 47 0 0,2 1 0 0 0,0 1 0 0 0,-15 1-47 0 0,19 0 21 0 0,-125 11 119 0 0,-103-4-64 0 0,-34-12-76 0 0,44-12 0 0 0,120 6 0 0 0,-151-19 0 0 0,-64-4 0 0 0,251 30-21 0 0,0 3 0 0 0,1 4 0 0 0,0 3 0 0 0,-6 4 21 0 0,25-2-46 0 0,-120 18-32 0 0,170-27 78 0 0,-12 3-11 0 0,1-1 1 0 0,-1-1-1 0 0,-1-1 0 0 0,1 0 1 0 0,0-1-1 0 0,-9-1 11 0 0,19-1-7 0 0,5 1-12 0 0,6-2-32 0 0,-7 4 48 0 0,18-4-37 0 0,1-1-1 0 0,0 1 1 0 0,7 1 40 0 0,10-3-55 0 0,276-54-154 0 0,-73 12 146 0 0,162-23-7 0 0,-234 49 68 0 0,73 3 2 0 0,86 8 0 0 0,212 26 0 0 0,-436-6 0 0 0,-1 5 0 0 0,18 8 0 0 0,-93-17 42 0 0,0 2-1 0 0,0 0 0 0 0,-1 2 1 0 0,0 1-1 0 0,-1 1 0 0 0,-1 1 1 0 0,9 4-42 0 0,-28-12 26 0 0,1-2 0 0 0,-2 2 1 0 0,2-1-1 0 0,-1 1 1 0 0,-1-1-1 0 0,1 1 0 0 0,-2 1 1 0 0,2-2-1 0 0,0 4-26 0 0,-2-5 10 0 0,-2-1 0 0 0,1 0 0 0 0,-1 0 1 0 0,1 0-1 0 0,-1 2 0 0 0,1-2 0 0 0,-1 0 0 0 0,0 0 0 0 0,0 0 0 0 0,1 1 0 0 0,-1 0 0 0 0,0-1 0 0 0,0 0 0 0 0,0 1 1 0 0,0-1-1 0 0,-1 1 0 0 0,1-1 0 0 0,0 0 0 0 0,0 1 0 0 0,-1-1 0 0 0,1 0 0 0 0,-1 1 0 0 0,1 0 0 0 0,-1-1 0 0 0,1 0 0 0 0,-2 0 1 0 0,1 0-1 0 0,1 1 0 0 0,-1-1 0 0 0,0 0 0 0 0,0-1 0 0 0,-1 1 0 0 0,2 0 0 0 0,-1 0 0 0 0,-1 1-10 0 0,-3 0 37 0 0,2 0-1 0 0,-2 1 1 0 0,0-1-1 0 0,0 0 1 0 0,1 1-1 0 0,-1-2 1 0 0,-3 1-37 0 0,-39 7 179 0 0,31-7-126 0 0,-47 6 251 0 0,0-2 1 0 0,1-3-1 0 0,-31-5-304 0 0,11-2 328 0 0,1-6 0 0 0,-35-9-328 0 0,-48-8-628 0 0,-1 6-1 0 0,-40 4 629 0 0,160 15-1253 0 0,3-2-54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 51 1375 0 0,'0'0'66'0'0,"0"0"110"0"0,0 0 444 0 0,0 0 196 0 0,0 0 42 0 0,0 0-63 0 0,0 0-292 0 0,0 0-130 0 0,0 0-21 0 0,0 0-11 0 0,0 0-18 0 0,0 0-10 0 0,0 0-1 0 0,0 0-6 0 0,-3 0-29 0 0,-5-4-12 0 0,6 4-1 0 0,2 0 0 0 0,0 0 0 0 0,-3-1 0 0 0,-7-4 0 0 0,7 4 4 0 0,3 1 16 0 0,0 0 4 0 0,0 0 0 0 0,-2-1 8 0 0,-9-5 35 0 0,9 5 18 0 0,2 1 3 0 0,0 0 0 0 0,0 0 2 0 0,-2-1 4 0 0,-7-4 2 0 0,7 4 2 0 0,2 1 4 0 0,0 0 2 0 0,0 0 0 0 0,0 0-6 0 0,0 0-29 0 0,0 0-12 0 0,0 0-1 0 0,0 0-18 0 0,0 0-80 0 0,0 0-35 0 0,0 0-10 0 0,0 0-19 0 0,0 0-76 0 0,2-1-12 0 0,4-2-28 0 0,-1 0 1 0 0,1 0 0 0 0,0 1 0 0 0,0 0 0 0 0,0-1 0 0 0,0 2-1 0 0,0 0 1 0 0,1 0 0 0 0,3-2-43 0 0,14 2 112 0 0,0 1 1 0 0,1 0-113 0 0,2 0 96 0 0,5 2 20 0 0,0 2 0 0 0,0 1 0 0 0,0 1 0 0 0,2 2-116 0 0,60 11 184 0 0,-26-10 48 0 0,13-3-232 0 0,-10 1 210 0 0,27 9-210 0 0,-48-8 60 0 0,58 12 118 0 0,-49-8-18 0 0,-58-12-150 0 0,35 7 427 0 0,-2-1 0 0 0,1-2-1 0 0,13-2-436 0 0,-48-2 15 0 0,-1 0-1 0 0,-1 0 1 0 0,2 0-1 0 0,-1-1 1 0 0,1 1-1 0 0,-1 0 1 0 0,0-1-1 0 0,1 1 0 0 0,-1 0 1 0 0,1-2-1 0 0,-2 2 1 0 0,1-1-15 0 0,-2-2 45 0 0,-4-1 23 0 0,-2 1 1 0 0,1 0-1 0 0,0 0 0 0 0,-1 0 1 0 0,1 2-1 0 0,0-1 1 0 0,-2 1-1 0 0,2 1-68 0 0,-21-3 313 0 0,-22 3-313 0 0,-3 0 110 0 0,-188-8 72 0 0,184 4-132 0 0,-18-5-50 0 0,6 1 56 0 0,39 4-19 0 0,0-1 0 0 0,1-1-1 0 0,0-1 1 0 0,-17-6-37 0 0,36 10-12 0 0,17 4-6 0 0,1 0-1 0 0,-1 0 0 0 0,1-1 1 0 0,-1 0-1 0 0,6 0 19 0 0,3 0-27 0 0,390 6-121 0 0,-105 8 148 0 0,-203-5 0 0 0,-7-1 0 0 0,20-3 0 0 0,-62-7-2354 0 0,2-1 2354 0 0,-43 2-4902 0 0,10-6-1506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101 52 6479 0 0,'0'0'298'0'0,"-3"0"-10"0"0,0 1-237 0 0,-20-4 8 0 0,9 2-49 0 0,1-2 1705 0 0,1 2-1 0 0,-9-4-1714 0 0,18 4 473 0 0,3 1-11 0 0,0 0-46 0 0,-8 1-43 0 0,8-1 3990 0 0,117 17-3844 0 0,35-4-519 0 0,15 2 147 0 0,459 37 221 0 0,-594-50-362 0 0,123 6 386 0 0,82 17-392 0 0,-12 4 303 0 0,-176-25-148 0 0,-1-3 1 0 0,2-1 0 0 0,29-6-156 0 0,-73 6 22 0 0,24-7 191 0 0,-27 5-168 0 0,1 0-1 0 0,0 1 1 0 0,-1-1 0 0 0,1 1 0 0 0,-1-3-45 0 0,0 3 72 0 0,-3 1 5 0 0,0 0 2 0 0,0 0-6 0 0,0 0-1 0 0,0 0 0 0 0,0 0 0 0 0,-3-1-12 0 0,-12-16-49 0 0,9 12 21 0 0,2 3-9 0 0,-3-4-13 0 0,0 1 1 0 0,-1 1-1 0 0,0-1 1 0 0,-1 1 0 0 0,1 0-1 0 0,0 1 1 0 0,-1 0-1 0 0,0 0 1 0 0,1 1 0 0 0,-2 1-1 0 0,2-2 1 0 0,-3 3-11 0 0,-22-5 65 0 0,-44-8 5 0 0,-15 2-70 0 0,41 5 4 0 0,-197-14-4 0 0,124 10-64 0 0,94 9 64 0 0,1 0 0 0 0,-1 2 0 0 0,-17 3 0 0 0,-20 2-1 0 0,-12 1-91 0 0,59-5 21 0 0,-19-1 71 0 0,18 0 4 0 0,-14 2-4 0 0,-26 2 0 0 0,41-3-11 0 0,10-2 2 0 0,1 1 0 0 0,-1-1 1 0 0,1 0-1 0 0,-1-1 0 0 0,1 0 0 0 0,-4-2 9 0 0,-9 0-29 0 0,21 3 11 0 0,-20 0 1 0 0,10 1 7 0 0,9 0-44 0 0,5-2 1 0 0,72-13-22 0 0,0 3 1 0 0,18 2 74 0 0,74-2-28 0 0,90-4 2 0 0,-98 10 39 0 0,75-1 28 0 0,-223 6-33 0 0,106 5 58 0 0,-103-5-55 0 0,-10 0 42 0 0,-4 0 13 0 0,0 0 8 0 0,-2 0 2 0 0,-14 3-35 0 0,1 1-1 0 0,1-2 0 0 0,-2-1 1 0 0,1 1-1 0 0,-3-2-40 0 0,-81-5-267 0 0,44 1-888 0 0,34 3-185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281 458 5983 0 0,'0'0'274'0'0,"0"0"-6"0"0,0 0-43 0 0,0 0 456 0 0,0 0 219 0 0,0 0 42 0 0,0 0-90 0 0,0 0-412 0 0,0 0-178 0 0,0 0-35 0 0,0 0-12 0 0,0 0-13 0 0,0 0-2 0 0,0 0 0 0 0,3-1 0 0 0,112-45 893 0 0,32-14-538 0 0,148-85-123 0 0,-249 124-232 0 0,0 2 0 0 0,18-3-200 0 0,97-23 608 0 0,-107 32-321 0 0,1 3 0 0 0,1 2 0 0 0,-1 2 0 0 0,13 1-287 0 0,-34 5 173 0 0,0 1 0 0 0,1 1 1 0 0,-1 2-1 0 0,0 2 1 0 0,1 1-1 0 0,-2 1 1 0 0,14 8-174 0 0,1 0 163 0 0,-10-4 71 0 0,-2 2-1 0 0,2 3-233 0 0,-34-16 64 0 0,-2 1 0 0 0,10 6 0 0 0,-10-6 0 0 0,-2-2 0 0 0,0 0 0 0 0,0 0 0 0 0,0 0 0 0 0,0 0 0 0 0,0 0 0 0 0,0 0 0 0 0,0 0 0 0 0,0 0 0 0 0,0 0 0 0 0,0 0 0 0 0,-2-2-10 0 0,-41-21 71 0 0,1 2 1 0 0,-2 1 0 0 0,-1 2-1 0 0,-36-7-125 0 0,35 13 59 0 0,0 4 1 0 0,-6 0-60 0 0,-96-8 82 0 0,76 10-35 0 0,-31 0-34 0 0,-41 5-13 0 0,83 1-1 0 0,-23 5 1 0 0,54-3 0 0 0,19-1-12 0 0,9 1-46 0 0,4 0-10 0 0,3 2 55 0 0,0-1 0 0 0,0 1 0 0 0,-1-2 1 0 0,1 2-1 0 0,1-2 0 0 0,-1 0 1 0 0,1 1-1 0 0,0-1 0 0 0,-2-1 0 0 0,2 0 1 0 0,0 1-1 0 0,0-1 0 0 0,0 0 13 0 0,17 1-28 0 0,-2-1-1 0 0,0 1 1 0 0,3-4 28 0 0,84-5-89 0 0,6 0 37 0 0,44 8-2 0 0,61 14 54 0 0,-157-11 0 0 0,67 8 0 0 0,-20 1 146 0 0,-107-13-60 0 0,-2 0 2 0 0,0 0 10 0 0,0 0 39 0 0,0 0 20 0 0,0 0 3 0 0,-2 1 3 0 0,-21 3 82 0 0,1-2-1 0 0,-1 0 1 0 0,-9-2-245 0 0,1 0 126 0 0,-31-2 300 0 0,-46-6-426 0 0,17 1 85 0 0,-216-7 157 0 0,-13 13-242 0 0,287 3-24 0 0,0 0 0 0 0,1 3 0 0 0,-28 7 24 0 0,43-7-10 0 0,4 1-48 0 0,9-5-24 0 0,7 1 14 0 0,0 3 52 0 0,2 0 0 0 0,-1-1 0 0 0,0 1 1 0 0,1-1-1 0 0,0-1 0 0 0,0 1 1 0 0,-1-1-1 0 0,2 1 0 0 0,-1-2 0 0 0,1 2 1 0 0,0-2-1 0 0,0 0 0 0 0,-2 0 1 0 0,2 0-1 0 0,3-1 16 0 0,17 5-69 0 0,1-1 0 0 0,25 1 69 0 0,-48-6-2 0 0,131 7-88 0 0,74-8 90 0 0,-150 0-4 0 0,-11-1 1 0 0,328-1-40 0 0,-373 3 128 0 0,-3 0 11 0 0,0 0-7 0 0,-83-4 793 0 0,-52-9-882 0 0,91 8 62 0 0,-353-34 170 0 0,384 38-232 0 0,-207-19 50 0 0,151 17-43 0 0,1 3 0 0 0,-15 3-7 0 0,47-1-13 0 0,-36 4-129 0 0,-14-3 142 0 0,83-3-80 0 0,7-1 3 0 0,414-70-275 0 0,-271 56 316 0 0,1 7 0 0 0,146 12 36 0 0,-277-4 0 0 0,-2 1 0 0 0,1 1 0 0 0,0 0 0 0 0,0 2 0 0 0,-1 0 0 0 0,1 0 0 0 0,7 5 0 0 0,-10-1 0 0 0,-3 1 12 0 0,-8-7 50 0 0,-2-2 13 0 0,-2 2-19 0 0,-1 1-39 0 0,0 0-1 0 0,1 0 0 0 0,-2 0 0 0 0,2-1 0 0 0,-2 2 0 0 0,0-3 1 0 0,1 1-1 0 0,-1 1 0 0 0,1-1 0 0 0,-1-1 0 0 0,1 0 0 0 0,-2 1 1 0 0,1 0-1 0 0,1-2 0 0 0,-2 1 0 0 0,2 0 0 0 0,-5-1-16 0 0,-35 5 89 0 0,0-3-1 0 0,-1-2 0 0 0,-29-3-88 0 0,14-1 71 0 0,-370-19 77 0 0,411 21-144 0 0,-242-1 66 0 0,231 4-68 0 0,-204 10-2 0 0,208-9 0 0 0,1-1 0 0 0,2 3 0 0 0,-2-1 0 0 0,0 2 0 0 0,2 1 0 0 0,-1 1 0 0 0,1 0 0 0 0,-1 3 0 0 0,-10 5 0 0 0,31-14 0 0 0,-4 3-19 0 0,0-2 0 0 0,0 2 0 0 0,1-1 0 0 0,0 2 0 0 0,0-1 0 0 0,0 0 0 0 0,0 1 0 0 0,-2 3 19 0 0,6-6-163 0 0,1-2-346 0 0,12 2-577 0 0,-4 0 827 0 0,-3-1 23 0 0,1-1 0 0 0,-1 0-1 0 0,0 0 1 0 0,0-1 0 0 0,1 1 0 0 0,-1-1 0 0 0,0 0 0 0 0,-1 0 0 0 0,5-2 236 0 0,26-11-1522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 9 6271 0 0,'0'0'290'0'0,"0"0"-9"0"0,-2 0-182 0 0,-17 0-308 0 0,3 2 1466 0 0,0-4 0 0 0,0 2 0 0 0,-14-4-1257 0 0,9 0 2247 0 0,19 4-1911 0 0,2 0-39 0 0,0 0-10 0 0,0 0-6 0 0,0 0-30 0 0,0 0-123 0 0,0 0-52 0 0,1 1-11 0 0,3 4-58 0 0,-1-1 1 0 0,0-1-1 0 0,0 1 0 0 0,2-1 0 0 0,-1 1 1 0 0,-1-1-1 0 0,2 1 0 0 0,-2-2 0 0 0,2 1 0 0 0,0-1 1 0 0,0 0-1 0 0,-1 1 0 0 0,1-2 0 0 0,0 1 0 0 0,0-1 1 0 0,0 1-8 0 0,17 4 81 0 0,0-3 0 0 0,1 1 0 0 0,2-2-81 0 0,-14-1 41 0 0,257 15 631 0 0,-113-8-520 0 0,-105-6-85 0 0,26 2 212 0 0,49 11-279 0 0,-77-7 574 0 0,-1 2 0 0 0,13 7-574 0 0,-57-17 202 0 0,-2 2-2 0 0,-1-2-83 0 0,1 1-1 0 0,-1-1 1 0 0,0 1 0 0 0,1 0-1 0 0,-1-1 1 0 0,2 2-1 0 0,-2-2 1 0 0,1 0 0 0 0,0 1-1 0 0,-1-1 1 0 0,1 1-117 0 0,-9 4 241 0 0,4-2-197 0 0,-1 0-4 0 0,0-1-1 0 0,-1 0 1 0 0,1 1-1 0 0,-1-2 0 0 0,0 1 1 0 0,0-1-1 0 0,-1 1-39 0 0,-45 2 389 0 0,14 0-254 0 0,8-2-116 0 0,2-2-1 0 0,-2 0 0 0 0,-23-4-18 0 0,25 1 25 0 0,-75-5 247 0 0,-36-11-272 0 0,92 11 38 0 0,-2 1 0 0 0,2 2 0 0 0,-2 4 0 0 0,-13 1-38 0 0,43 2 44 0 0,-4 3-34 0 0,23-5-11 0 0,0 0 0 0 0,-1 0 0 0 0,1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1 0 0 0,0-1 0 0 0,0 0 0 0 0,0 0 0 0 0,0 0 0 0 0,0 0 0 0 0,0 0 0 0 0,0 0 0 0 0,0 0 0 0 0,0 0 0 0 0,0 0 0 0 0,0 0 0 0 0,0 0 0 0 0,0 0 0 0 0,0 0 0 0 0,0 0 0 0 0,0 1 0 0 0,0-1 0 0 0,0 0 0 0 0,0 0 0 0 0,0 0 0 0 0,0 0 0 0 0,0 0 0 0 0,0 0 1 0 0,4 13-64 0 0,-1-9 57 0 0,-1-1 1 0 0,1 1-1 0 0,-1-2 0 0 0,1 2 0 0 0,0-1 0 0 0,0 0 0 0 0,1-1 1 0 0,-1 2-1 0 0,1-2 0 0 0,0 1 0 0 0,-1-1 0 0 0,1-1 0 0 0,3 3 7 0 0,3 0-11 0 0,1 0-1 0 0,0-1 0 0 0,-1 1 0 0 0,9 0 12 0 0,12 0 1 0 0,0 0-1 0 0,0-2 1 0 0,0-2-1 0 0,1-1 0 0 0,9-1 0 0 0,35-8-27 0 0,42-12 27 0 0,-79 12-220 0 0,-1 0-1 0 0,4-5 221 0 0,33-13-5536 0 0,-25 8-598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771 154 3679 0 0,'-19'1'141'0'0,"1"0"-1"0"0,-4 3-140 0 0,-10 0 79 0 0,-1 1 3060 0 0,-2 2 0 0 0,-29 11-3139 0 0,55-16 161 0 0,-53 9 2103 0 0,61-10-1873 0 0,1-1-21 0 0,0 0-2 0 0,0 0-4 0 0,0 0-17 0 0,0 0-10 0 0,0 0-1 0 0,2-1-22 0 0,22-4 44 0 0,0 1 1 0 0,17-1-359 0 0,-12 3 17 0 0,138-14 48 0 0,17-2 118 0 0,-44 3 417 0 0,124 3-600 0 0,-93 14 354 0 0,0 8 0 0 0,0 8 0 0 0,3 8-354 0 0,-118-14 78 0 0,-2 1 1 0 0,14 7-79 0 0,110 34 336 0 0,-52-17-27 0 0,-37-12-70 0 0,16 4 34 0 0,-22-5 177 0 0,-81-23-346 0 0,1-1 6 0 0,-3 0-73 0 0,0 0-1 0 0,1 0 1 0 0,-1 0-1 0 0,0 0 0 0 0,0 0 1 0 0,1 0-1 0 0,-1 1 1 0 0,0-1-1 0 0,1 0 1 0 0,-1 0-1 0 0,0 0 0 0 0,0 0 1 0 0,2 0-1 0 0,-2 2 1 0 0,0-2-1 0 0,0 0 1 0 0,0 0-1 0 0,1 0 1 0 0,-1 1-1 0 0,0-1 0 0 0,0 0 1 0 0,0 0-1 0 0,1 1-36 0 0,-11 5 418 0 0,-1-1-343 0 0,-1-2-1 0 0,0 1 1 0 0,0-1 0 0 0,0 0-1 0 0,0-1 1 0 0,1-1 0 0 0,-12 2-75 0 0,-16-3 107 0 0,-31-4-107 0 0,24 1 61 0 0,-22-2 13 0 0,-39-9-74 0 0,-69-20 86 0 0,-53-16-39 0 0,-151-31 23 0 0,133 48-70 0 0,-25 7 0 0 0,195 22-17 0 0,3 1-41 0 0,1-4 1 0 0,-5-4 57 0 0,64 7-12 0 0,2 2 12 0 0,6-3-13 0 0,6 5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0,0-1 0 0 0,0 1 0 0 0,0 0 0 0 0,0 0 0 0 0,0 0 1 0 0,0 0-1 0 0,0 0 0 0 0,0 0 0 0 0,0 0 0 0 0,0 0 0 0 0,0 0 0 0 0,0 0 0 0 0,0 0 0 0 0,0 0 0 0 0,0 0 0 0 0,0 0 0 0 0,0 0 0 0 0,0 0 0 0 0,0 0 0 0 0,0 0 0 0 0,0 0 0 0 0,1 0 1 0 0,-1 0-1 0 0,0 0 0 0 0,0 0 0 0 0,0 0 0 0 0,0 0 0 0 0,0 0 1 0 0,10-5-32 0 0,0 2 1 0 0,0-2 0 0 0,0 2-1 0 0,1 0 1 0 0,0 1 0 0 0,-1 0-1 0 0,2 0 1 0 0,-1 2 31 0 0,15-5-40 0 0,217-23-74 0 0,3 12 9 0 0,-196 13 100 0 0,158-2-59 0 0,115 15 64 0 0,-178-3 0 0 0,376 28 0 0 0,-467-30 123 0 0,-17-1 88 0 0,-1-1-1 0 0,2 3-210 0 0,-27-2 112 0 0,-8-3 0 0 0,-3-1 1 0 0,0 0 6 0 0,0 0 1 0 0,0 0 0 0 0,0 0 0 0 0,0 0 0 0 0,-4-1 0 0 0,-388-49 900 0 0,132 16-885 0 0,257 34-134 0 0,-301-36 56 0 0,-3 18-62 0 0,150 17 5 0 0,-2 7 0 0 0,-53 13 0 0 0,19 8-14 0 0,-14 13 14 0 0,129-21-41 0 0,0 3 1 0 0,1 4-1 0 0,-74 35 41 0 0,120-48-14 0 0,-17 11-47 0 0,-13 8 61 0 0,56-28-16 0 0,-3-1 3 0 0,2 1 0 0 0,-1-2 0 0 0,1 2 0 0 0,-1-2 13 0 0,5-1-72 0 0,2-1-10 0 0,27-2 0 0 0,-1-1 1 0 0,0-1 0 0 0,0-1-1 0 0,4-2 82 0 0,22-5-25 0 0,428-56-114 0 0,-249 48 62 0 0,125 8 77 0 0,-352 12 0 0 0,499 11 0 0 0,-463-8-4 0 0,71 4 286 0 0,1 4 0 0 0,5 7-282 0 0,-84-9 272 0 0,-33-9-260 0 0,1 0 1 0 0,-1 0-1 0 0,2 0 0 0 0,-2 0 0 0 0,0 1 1 0 0,1-1-1 0 0,-1 0 0 0 0,1 0 0 0 0,-1 1 0 0 0,0-1 1 0 0,1 0-1 0 0,-1 1 0 0 0,0-1 0 0 0,1 0 1 0 0,-1 1-1 0 0,0-1 0 0 0,1 0 0 0 0,-1 1-12 0 0,0-1 19 0 0,0 0 0 0 0,0 2-1 0 0,0-2 1 0 0,0 0-1 0 0,0 0 1 0 0,2 0 0 0 0,-2 0-1 0 0,0 0 1 0 0,0 1-1 0 0,0-1 1 0 0,0 0 0 0 0,0 0-1 0 0,0 0 1 0 0,1 0 0 0 0,-1 0-1 0 0,0 0 1 0 0,0 0-1 0 0,0 0 1 0 0,0 0 0 0 0,1 1-1 0 0,-1-1 1 0 0,0 0-1 0 0,0 0 1 0 0,0 0 0 0 0,0 0-1 0 0,1 0 1 0 0,-1 0 0 0 0,0 0-1 0 0,0 0-18 0 0,-7 5 210 0 0,2-2-169 0 0,-1 0-11 0 0,1 0 0 0 0,-1 0 1 0 0,-1-1-1 0 0,1-1 0 0 0,-2 1 0 0 0,-1 0-30 0 0,-41 5 156 0 0,43-6-152 0 0,-150 12-1940 0 0,128-12 999 0 0,-3 0-4695 0 0,0-1-1735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 45 9215 0 0,'0'0'816'0'0,"-2"-10"-656"0"0,2 10-160 0 0,2-10 0 0 0,-4-4 1440 0 0,2 4 256 0 0,0 10 56 0 0,0 0 8 0 0,0 0-1408 0 0,0 0-288 0 0,0 0-64 0 0,0 0 0 0 0,0 0-104 0 0,12 2-40 0 0,0 0-8 0 0,5 4-6608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3511 4205 2303 0 0,'0'0'102'0'0,"0"0"178"0"0,0 0 666 0 0,0 0 293 0 0,0 0 60 0 0,0 0-103 0 0,0 0-480 0 0,0 0-210 0 0,0 0-39 0 0,0 0-16 0 0,1 2-29 0 0,8 20 1754 0 0,-8-20-1696 0 0,-1-2 0 0 0,0 0 0 0 0,0 0 0 0 0,0 0 0 0 0,0 0-12 0 0,0 0-50 0 0,0 0-24 0 0,0 0-2 0 0,0 0-17 0 0,0 0-72 0 0,0 0-30 0 0,0 0-8 0 0,0 0-14 0 0,0 0-58 0 0,1 0-172 0 0,0 0 1 0 0,-1 0-1 0 0,1 0 0 0 0,-1 1 0 0 0,1-1 1 0 0,-1 0-1 0 0,2 0 0 0 0,-1 2 0 0 0,-1-2 0 0 0,1 0 1 0 0,-1 1-1 0 0,1-1 0 0 0,-1 1-21 0 0,1-1 48 0 0,2 1 107 0 0,-1 0-24 0 0,2 0-83 0 0,-1-1 1 0 0,0 2-1 0 0,0-2 1 0 0,1 0 0 0 0,-1 1-1 0 0,1-1 1 0 0,-2-1 0 0 0,2 1-1 0 0,-1 0 1 0 0,1-2-1 0 0,-1 2 1 0 0,0-1 0 0 0,0 0-1 0 0,1 0 1 0 0,-2 0 0 0 0,2 0-1 0 0,-2-1 1 0 0,2 0-1 0 0,-2 1 1 0 0,2-2 0 0 0,0 0-49 0 0,8-8 202 0 0,0 1 0 0 0,-1-1 0 0 0,-1-1 0 0 0,3-3-202 0 0,7-9 287 0 0,-1 3-121 0 0,-1-2 0 0 0,0 1 0 0 0,-1-2 0 0 0,-3-1 0 0 0,0 0 0 0 0,-1 0 1 0 0,-1-1-1 0 0,4-15-166 0 0,35-91 601 0 0,-8 29-253 0 0,-26 60-198 0 0,-4 8 63 0 0,-2 1 0 0 0,7-29-213 0 0,80-330 376 0 0,-43 185-240 0 0,-49 171 40 0 0,2-24-176 0 0,-3 19 168 0 0,2-1-168 0 0,-1 4 237 0 0,1-34-237 0 0,-5 36 30 0 0,3 1-1 0 0,3-16-29 0 0,13-48-1 0 0,3-25 13 0 0,-20 106 23 0 0,0 0 1 0 0,-2-9-36 0 0,4-18 54 0 0,-3 13 12 0 0,1-18-66 0 0,-2 19 70 0 0,4-24-70 0 0,4 4 25 0 0,-3 0 0 0 0,-2 0 0 0 0,-3-6-25 0 0,-1-59 128 0 0,-1 114-119 0 0,0 0 0 0 0,0 0 0 0 0,0 1 0 0 0,-1 0 0 0 0,1-1 0 0 0,-2-2-9 0 0,2 2 0 0 0,-2-1 0 0 0,1 1 0 0 0,1-1-1 0 0,-1 1 1 0 0,1-1 0 0 0,0 1 0 0 0,0-1 0 0 0,0-1 0 0 0,1 2 0 0 0,-1-2 0 0 0,1-2 14 0 0,-1 1 0 0 0,0-1-1 0 0,0 0 1 0 0,0 1 0 0 0,-2-6-14 0 0,1-1-5 0 0,-2-7 5 0 0,2 6 0 0 0,0-1 0 0 0,0-9 0 0 0,1 3 0 0 0,0 10 0 0 0,0-2 0 0 0,-1 0 0 0 0,-1 1 0 0 0,0-1 0 0 0,0 1 0 0 0,-2-2 0 0 0,-2-22 0 0 0,5 23 0 0 0,0 4 0 0 0,-1-2 0 0 0,-3-3 0 0 0,2 3 0 0 0,-5-17 0 0 0,-4 0 22 0 0,-7-11-22 0 0,13 27 42 0 0,-33-55-42 0 0,18 29 0 0 0,-20-32 0 0 0,25 50 0 0 0,-10-12 0 0 0,26 32 0 0 0,-20-21 0 0 0,12 11 0 0 0,-1 1 0 0 0,-5-8 0 0 0,-21-30 0 0 0,-14-8 0 0 0,-3-16 0 0 0,44 62 0 0 0,-1-1 0 0 0,1 1 0 0 0,-11-8 0 0 0,9 8 0 0 0,-26-21 0 0 0,21 18 0 0 0,-15-14 0 0 0,19 17 0 0 0,1-1 0 0 0,-8-3 0 0 0,7 5 0 0 0,-1 0 0 0 0,-3-6 0 0 0,-73-62 0 0 0,40 28 0 0 0,-17-10 0 0 0,52 48 0 0 0,7 5 0 0 0,0 0 0 0 0,0 1 0 0 0,0-1 0 0 0,-1 0 0 0 0,-87-51 0 0 0,74 45 0 0 0,-1-1 0 0 0,-5-6 0 0 0,25 17 0 0 0,-5-4-21 0 0,0 2-1 0 0,-1-1 1 0 0,-6-2 21 0 0,-4 0 0 0 0,-11-2 0 0 0,10 2 0 0 0,-7-4 0 0 0,-1 2 0 0 0,-2 0 0 0 0,-26-8 0 0 0,33 8 0 0 0,16 7 0 0 0,2 0 0 0 0,-2 0 0 0 0,1-1 0 0 0,0 1 0 0 0,-3 0 0 0 0,-119-25 0 0 0,111 24 0 0 0,4-1 0 0 0,-1 2 0 0 0,2 0 0 0 0,-7 0 0 0 0,-36 0 0 0 0,1-4 0 0 0,-20-5 0 0 0,50 8 0 0 0,-2 1 0 0 0,-1 1 0 0 0,-1 0 0 0 0,-15-3 0 0 0,-138-20 0 0 0,158 20 0 0 0,1 2 0 0 0,-2 0 0 0 0,2 2 0 0 0,-19 3 0 0 0,15 0-21 0 0,1 2 1 0 0,-1 1-1 0 0,-15 8 21 0 0,0-2-55 0 0,2 3 43 0 0,6-1 13 0 0,12-8-13 0 0,2 2 0 0 0,-1 1 0 0 0,0-1 0 0 0,0 2-1 0 0,-2 3 13 0 0,-77 66-3 0 0,68-54 3 0 0,13-12 0 0 0,-77 67 0 0 0,75-63 0 0 0,-149 132 0 0 0,112-105 0 0 0,6-4 0 0 0,0 1 0 0 0,-12 19 0 0 0,-21 25 0 0 0,-53 60 0 0 0,112-115-62 0 0,-13 23 62 0 0,-5 6-2 0 0,-1 3 2 0 0,3 1 0 0 0,-28 60 0 0 0,16-29-21 0 0,18-33-22 0 0,-13 34 43 0 0,18-29 0 0 0,-46 117 0 0 0,35-73 0 0 0,-56 190-64 0 0,81-253 64 0 0,4 1 0 0 0,-2 16 0 0 0,-1 4 0 0 0,-4 36-42 0 0,8-36 20 0 0,-13 135 22 0 0,10-75 0 0 0,-16 72 0 0 0,-13 19 0 0 0,6-78 0 0 0,-4 21 0 0 0,-2 6 0 0 0,-2 14 0 0 0,28-88-32 0 0,4 0 0 0 0,4 41 32 0 0,5-55 0 0 0,-2 79 0 0 0,5-74-64 0 0,12 82 64 0 0,29 179 0 0 0,-32-221 0 0 0,-1-41 0 0 0,-3 55 0 0 0,-9 86 0 0 0,3-175 0 0 0,4 11 0 0 0,0 33 0 0 0,-2-40 0 0 0,2-2 0 0 0,7 29 0 0 0,25 104 0 0 0,-6-60 0 0 0,15 26 0 0 0,-3-9 0 0 0,-26-90 0 0 0,10 33 0 0 0,14 22 0 0 0,-19-53 0 0 0,-2 4 0 0 0,-10-28 0 0 0,27 97 0 0 0,-18-58 0 0 0,11 23 0 0 0,4 5 0 0 0,-10-31 0 0 0,28 60 0 0 0,-32-94 0 0 0,1-1 0 0 0,1 0 0 0 0,17 16 0 0 0,-26-32 0 0 0,19 23 0 0 0,1-1 0 0 0,6 3 0 0 0,-5-6 0 0 0,-3 3 0 0 0,0-1 0 0 0,2 7 0 0 0,44 69 0 0 0,-62-90 0 0 0,-9-15 0 0 0,-2-3 0 0 0,1 3 0 0 0,1-3 0 0 0,-1 1 0 0 0,7 5 0 0 0,49 45 0 0 0,-49-47 8 0 0,0-1 0 0 0,1 1-1 0 0,-1-1 1 0 0,1 0 0 0 0,0-1 0 0 0,1-1-1 0 0,0 0 1 0 0,0 0 0 0 0,4 0-8 0 0,10 2-2 0 0,0 0 1 0 0,2-3 0 0 0,-2 0-1 0 0,5-1 2 0 0,70 11 0 0 0,95 8 11 0 0,-178-23 17 0 0,-1 1 0 0 0,1-2 0 0 0,-1-1 0 0 0,14-2-28 0 0,-16 3 5 0 0,19-7-5 0 0,0 1 0 0 0,26-10 0 0 0,-20 5 0 0 0,23-4 0 0 0,-38 10 0 0 0,-1-1 0 0 0,-1-2 0 0 0,-1-1 0 0 0,12-4 0 0 0,11-6 0 0 0,-14 5 0 0 0,1-1 0 0 0,26-19 0 0 0,59-45 0 0 0,-57 38 0 0 0,27-22 0 0 0,-61 41 18 0 0,0 0-1 0 0,-2-1 1 0 0,5-8-18 0 0,8-7 11 0 0,95-94-11 0 0,-77 74-2 0 0,-26 25 15 0 0,4-2-13 0 0,140-136 64 0 0,53-51 53 0 0,-185 185-117 0 0,-22 20 5 0 0,0-1 1 0 0,-1-1-6 0 0,0-1 62 0 0,9-6-62 0 0,-11 11 33 0 0,0 1 0 0 0,7-15-33 0 0,-8 9 114 0 0,3-9-114 0 0,8-13 67 0 0,31-45 69 0 0,-44 67-136 0 0,16-19 11 0 0,-16 24 30 0 0,-6 7-37 0 0,1 0 0 0 0,-2-1-1 0 0,0 0 1 0 0,0 0 0 0 0,-1 0 0 0 0,6-12-4 0 0,-5 3 30 0 0,2 2 0 0 0,1-1 1 0 0,0 0-1 0 0,11-10-30 0 0,8-10 71 0 0,16-14-71 0 0,103-102 53 0 0,-131 136-53 0 0,18-16 0 0 0,-19 18 0 0 0,-1 1 0 0 0,11-15 0 0 0,-3 3 0 0 0,-8 9 19 0 0,0-1-1 0 0,0 0 1 0 0,-2-1 0 0 0,3-10-19 0 0,1 2 58 0 0,-9 16-23 0 0,-1 0 0 0 0,0-3-35 0 0,-4 10 21 0 0,-2 3-9 0 0,0-2 0 0 0,1 2 0 0 0,0 0 0 0 0,0-1 0 0 0,-1 1 0 0 0,2-1 0 0 0,-1 1 0 0 0,2-1-12 0 0,3-7 50 0 0,15-15 39 0 0,-15 18-36 0 0,7-4 13 0 0,-11 10-66 0 0,-1 1 9 0 0,1-1 7 0 0,-3 1-140 0 0,0 2-44 0 0,1 7-113 0 0,0-2 0 0 0,-1 0 0 0 0,0 0 0 0 0,-1 0 0 0 0,1 0 0 0 0,-1 2 0 0 0,-1-2 281 0 0,-5 18-1808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1342 3414 4919 0 0,'0'0'224'0'0,"-1"2"-12"0"0,-3 7-93 0 0,2 6 657 0 0,2-14-529 0 0,0 0-1 0 0,0 2 1 0 0,0-2-1 0 0,0 1 1 0 0,-2 0-1 0 0,2 0 1 0 0,-1-1-1 0 0,1 2-246 0 0,-21 55 3421 0 0,21-56-3127 0 0,0 0 8 0 0,-4 41 2130 0 0,2-24 3384 0 0,4-32-5610 0 0,1 1-1 0 0,0 0 0 0 0,3-4-205 0 0,1-1 123 0 0,-1-1 1 0 0,-1-1-1 0 0,2-8-123 0 0,0-7 198 0 0,6-35 42 0 0,-10 56-177 0 0,-1 0 0 0 0,-1 0 0 0 0,-1-10-63 0 0,0 8 26 0 0,1-2-1 0 0,2-3-25 0 0,10-103 205 0 0,-7 91-46 0 0,-3 0 0 0 0,1-28-159 0 0,-4 44 38 0 0,0 5 2 0 0,0-1-1 0 0,-1-10-39 0 0,-1 14 0 0 0,2 1 0 0 0,0-1 0 0 0,2-1 0 0 0,-1-5 0 0 0,1-8 0 0 0,3-40 23 0 0,1-47 167 0 0,-4-29 5 0 0,-2 108-195 0 0,0-24 0 0 0,-5-46 136 0 0,-5-208-8 0 0,9 279-128 0 0,-2 0 0 0 0,-6-25 0 0 0,0-3 0 0 0,2 8 0 0 0,-3-42 0 0 0,-7-46 2 0 0,12 104 7 0 0,-17-74 161 0 0,17 83-125 0 0,-1 1-1 0 0,-4-14-44 0 0,0 7 50 0 0,1-6-50 0 0,-9-40 64 0 0,0-2 128 0 0,3-4-192 0 0,13 70 34 0 0,-1 0 0 0 0,-3-8-34 0 0,-2-9 56 0 0,-2-7 38 0 0,0 2 0 0 0,-2-1-1 0 0,-13-24-93 0 0,17 38 47 0 0,-4-14-47 0 0,5 13 28 0 0,-6-11-28 0 0,-4-11-2 0 0,12 31 21 0 0,1 0-1 0 0,-2 0 0 0 0,-6-12-18 0 0,-1 5 10 0 0,4 7-9 0 0,2-1-1 0 0,-1 1 0 0 0,-1-9 0 0 0,-28-55 64 0 0,33 70-64 0 0,0 0 0 0 0,-1 0 0 0 0,0 0 0 0 0,0 0 0 0 0,-1 1 0 0 0,1 0 0 0 0,-5-3 0 0 0,-4-4 0 0 0,7 5 0 0 0,0 2 0 0 0,1-1 0 0 0,-3-2 0 0 0,0-2 13 0 0,-2 1 0 0 0,1 0 0 0 0,-1 2-1 0 0,0-2 1 0 0,-1 2 0 0 0,-1 0-13 0 0,-3-3-13 0 0,-1-1 34 0 0,1-1 1 0 0,-1 0-1 0 0,-1-3-21 0 0,7 6 0 0 0,-1 1 0 0 0,0-1 0 0 0,-13-5 0 0 0,6 2 0 0 0,-5 0 0 0 0,16 8 0 0 0,0 0 0 0 0,1 1 0 0 0,-2-2 0 0 0,-2-4 0 0 0,-11-4 0 0 0,17 12 0 0 0,2-2 0 0 0,-1 2 0 0 0,1-2 0 0 0,-1 1 0 0 0,-2-3 0 0 0,3 2 0 0 0,-1-1 0 0 0,0 2 0 0 0,0-1 0 0 0,-4-2 0 0 0,-7-2 0 0 0,-6-4 0 0 0,19 10 0 0 0,-15-6 0 0 0,7 4 0 0 0,0-1 0 0 0,-4-2 0 0 0,4 4 0 0 0,4 0 0 0 0,-4 1 0 0 0,2 1 0 0 0,0-2 0 0 0,5 2 0 0 0,-22-7 0 0 0,10 2 0 0 0,12 6 0 0 0,-16-2 0 0 0,15 0 0 0 0,-18 0 0 0 0,-1 3 0 0 0,4-1-12 0 0,9 0-26 0 0,-6 5 24 0 0,4-3 14 0 0,1 2 0 0 0,0-2 0 0 0,-2 3 0 0 0,-4 0 0 0 0,12-3 0 0 0,-7 5 0 0 0,-8 6 0 0 0,9-6 0 0 0,-4 2 4 0 0,8-7-23 0 0,-5 3-19 0 0,10-4 31 0 0,-14 6 3 0 0,8 0 4 0 0,-2 1 0 0 0,2 1-12 0 0,3-2-52 0 0,3-3-9 0 0,0 0 0 0 0,0 1 0 0 0,0-2 0 0 0,1 2 0 0 0,0-1-1 0 0,-1 0 1 0 0,1 2 73 0 0,-2 11-301 0 0,-2-1 5 0 0,-2 9-4491 0 0,1-10-2121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567 1 4143 0 0,'0'0'319'0'0,"0"0"-83"0"0,0 0 432 0 0,0 0 209 0 0,0 0 41 0 0,0 0-60 0 0,0 0-282 0 0,0 0-120 0 0,0 0-28 0 0,0 0-24 0 0,0 0-84 0 0,-1 0-37 0 0,-12 2 172 0 0,1 2 1 0 0,-1 0-1 0 0,1 0 0 0 0,-6 3-455 0 0,11-3 121 0 0,1-1 1 0 0,-1 1-1 0 0,1 1 0 0 0,0-2 1 0 0,1 2-1 0 0,-1 0 1 0 0,0 1-1 0 0,-1 1-121 0 0,-18 19 680 0 0,-6 3-680 0 0,-5 5 529 0 0,19-13-301 0 0,-1 0 0 0 0,1 2 0 0 0,2-1 0 0 0,-6 15-228 0 0,21-37 0 0 0,-6 13 42 0 0,0-1 0 0 0,0 1 0 0 0,1 1 0 0 0,-1 5-42 0 0,-12 31 104 0 0,3-15-13 0 0,0-2 10 0 0,0 1 1 0 0,0 9-102 0 0,-2 8 31 0 0,6-14 12 0 0,-5 16-43 0 0,-11 60 64 0 0,12-52-64 0 0,3-11 0 0 0,-1 13 0 0 0,10-45-5 0 0,-3 27-55 0 0,4-20-127 0 0,-2-1-1 0 0,-3 10 188 0 0,-1 16-456 0 0,0-7-677 0 0,3-24 130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 1 6847 0 0,'0'0'315'0'0,"0"1"-7"0"0,-1 10-343 0 0,-15 94 1449 0 0,13-77-1179 0 0,2-2 0 0 0,1 1 0 0 0,0 0-235 0 0,1-17-69 0 0,2-2 0 0 0,-2 1 0 0 0,1 0 0 0 0,2 1 69 0 0,0 8-760 0 0,2 4-2319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 0 4143 0 0,'-1'13'374'0'0,"0"-1"0"0"0,-2 1 0 0 0,1-1 0 0 0,-4 10-374 0 0,-3 21 1596 0 0,-19 86 1042 0 0,25-109-2779 0 0,-1 1 1 0 0,3 1-1 0 0,0 1 141 0 0,1-20-276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50 365 2303 0 0,'0'0'267'0'0,"0"0"278"0"0,0 0 119 0 0,0 0 28 0 0,0 0-32 0 0,0 0-152 0 0,0 0-69 0 0,0 0-14 0 0,0 0-14 0 0,0 0-58 0 0,0 0-29 0 0,0 0-4 0 0,0 0-12 0 0,0 0-52 0 0,0 0-28 0 0,0 0-4 0 0,0 0-16 0 0,0 0-66 0 0,0 0-29 0 0,0 0-8 0 0,0-1-18 0 0,-4-5-54 0 0,4 4 42 0 0,0 2 0 0 0,0 0 26 0 0,0 0 48 0 0,0 0 13 0 0,0 0 4 0 0,0 0 2 0 0,0 0 0 0 0,0 0 0 0 0,0 0 0 0 0,0 0-12 0 0,0 0-49 0 0,0 0-19 0 0,0 0-7 0 0,0 0 1 0 0,0 0 4 0 0,0 0 2 0 0,0 0 0 0 0,0 0 8 0 0,-1-16 1113 0 0,0 25 1126 0 0,-4 17-2191 0 0,3-7-27 0 0,-1 0 0 0 0,2 0 0 0 0,1 5-117 0 0,0-10 152 0 0,0 0 1 0 0,-2 8-153 0 0,-1 29 256 0 0,-14 84 151 0 0,11-82-254 0 0,3-18-113 0 0,2 0 0 0 0,2 32-40 0 0,2-45 24 0 0,0-1-1 0 0,2 3-23 0 0,4 30 71 0 0,10 96 451 0 0,-10-84-167 0 0,-2-14-210 0 0,-3 0-1 0 0,-2 6-144 0 0,5 52 242 0 0,-6-77-196 0 0,1-1 1 0 0,4 9-47 0 0,4 35 45 0 0,3 78 19 0 0,-12-121-46 0 0,-1-12 5 0 0,1 0 0 0 0,4 13-23 0 0,-2-7 75 0 0,0 27-75 0 0,-2-37 17 0 0,0 1 1 0 0,0 0-1 0 0,5 13-17 0 0,2 17 1 0 0,8 65-1 0 0,-8-40 11 0 0,-2-44 42 0 0,-4-10-47 0 0,1-5 8 0 0,-1-1 1 0 0,1 0 0 0 0,0 0-1 0 0,4 8-14 0 0,-4-15 0 0 0,-2-3 0 0 0,0 0 0 0 0,0-1 0 0 0,0 1 0 0 0,-1 0 0 0 0,2 0 0 0 0,-2 0 0 0 0,0 0 0 0 0,0 0 0 0 0,0 0 0 0 0,7 49 190 0 0,-5-26-116 0 0,-1-7-44 0 0,5 6 10 0 0,-5-22-35 0 0,5 16 44 0 0,4 12 73 0 0,-1 8-48 0 0,-9-34-73 0 0,8 12 48 0 0,-6-13-35 0 0,4 9-14 0 0,-3 0 0 0 0,4 6 0 0 0,-4-15 0 0 0,0-1 0 0 0,4 8 0 0 0,9 6 0 0 0,-2-3 0 0 0,5 7 64 0 0,-1 1 0 0 0,-11-13-53 0 0,-6-7 42 0 0,1-1 13 0 0,9 6-8 0 0,1 3-46 0 0,2-1-12 0 0,1-2 0 0 0,-8-5 9 0 0,1-1 1 0 0,-1 0-1 0 0,0 0 0 0 0,-1-1 0 0 0,1 0 1 0 0,0 0-1 0 0,0 0-9 0 0,11 0-1 0 0,-8 0 39 0 0,0 0-18 0 0,-1-1 0 0 0,1 1 0 0 0,-1-1 1 0 0,1-2-1 0 0,9-1-20 0 0,8-1 54 0 0,-18 4-51 0 0,2-1-1 0 0,-1 0 1 0 0,-1-1-1 0 0,4-1-2 0 0,4-3 17 0 0,13-5 83 0 0,18-3-100 0 0,-26 8 116 0 0,19-8-116 0 0,-33 12 20 0 0,0-2-1 0 0,0 2 0 0 0,0-2 1 0 0,-1 0-1 0 0,0-1 0 0 0,5-2-19 0 0,50-40 132 0 0,-45 34-83 0 0,-2 0-1 0 0,0-1 0 0 0,-1-2 1 0 0,9-14-49 0 0,-7 9 50 0 0,7-14 329 0 0,21-38-379 0 0,-35 58 66 0 0,8-11-66 0 0,-7 13 51 0 0,6-15-51 0 0,-4 2 36 0 0,6-19-36 0 0,7-17 28 0 0,-13 38 54 0 0,14-16-82 0 0,-13 18 100 0 0,12-22-100 0 0,-22 37 10 0 0,2 1 1 0 0,0-1-1 0 0,-1 1 1 0 0,2-1-11 0 0,17-25 32 0 0,-3-2-32 0 0,6-4 0 0 0,7-16 64 0 0,4-12-64 0 0,-16 26 39 0 0,3 1 0 0 0,2 1 1 0 0,0 0-40 0 0,15-18 35 0 0,-17 24 79 0 0,3-2-114 0 0,-14 17 72 0 0,8-12-72 0 0,8-11 45 0 0,-8 11-22 0 0,-11 16-3 0 0,-1 0 1 0 0,6-2-21 0 0,14-19 0 0 0,9-14 0 0 0,-33 42 0 0 0,24-31 39 0 0,-4 6 32 0 0,-2 0 0 0 0,-1-2 0 0 0,8-17-71 0 0,43-103 441 0 0,-45 96-290 0 0,59-118 154 0 0,-16 36 83 0 0,-45 84 59 0 0,2 3 1 0 0,30-43-448 0 0,-41 68 328 0 0,13-23-328 0 0,3-10 299 0 0,14-24-8 0 0,3-3-73 0 0,-14 32-202 0 0,-35 53-23 0 0,7-11 0 0 0,-2 2-64 0 0,-5 11-133 0 0,-1-1-1 0 0,1-1 1 0 0,1 2 0 0 0,-2-1 0 0 0,1-1 0 0 0,-1 1 0 0 0,1 1 0 0 0,-1-2-1 0 0,0 1 1 0 0,0 0 0 0 0,0-1 0 0 0,0 1 0 0 0,0-1 0 0 0,0 2 0 0 0,0-1-1 0 0,-1 0 1 0 0,1-1 0 0 0,-1 1 204 0 0,-3-10-1680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8 268 7943 0 0,'0'0'364'0'0,"0"-3"-8"0"0,-3-186 3871 0 0,2 166-4151 0 0,-1-10-3593 0 0,0 13-541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157 6 2759 0 0,'0'0'126'0'0,"0"0"176"0"0,0 0 662 0 0,0 0 291 0 0,0 0 60 0 0,0 0-119 0 0,0 0-547 0 0,-8-5 935 0 0,7 5-1547 0 0,0 0 0 0 0,1 0 0 0 0,-1 0 0 0 0,-1 0-1 0 0,2 0 1 0 0,-1 0 0 0 0,0 0 0 0 0,1 0 0 0 0,-1 0 0 0 0,1 0 0 0 0,-1 1 0 0 0,-1-1 0 0 0,2 0 0 0 0,-1 0-1 0 0,1 1 1 0 0,-1-1 0 0 0,0 0 0 0 0,1 2 0 0 0,-1-2 0 0 0,1 1 0 0 0,-2-1-37 0 0,1 2 39 0 0,-1-1-1 0 0,1 2 1 0 0,0-1 0 0 0,-1-1 0 0 0,1 2-1 0 0,0-1 1 0 0,0 0 0 0 0,0 1-39 0 0,-2 4 69 0 0,1 1 1 0 0,0-1-1 0 0,-1 2 1 0 0,1 4-70 0 0,-10 118 973 0 0,2-21-124 0 0,-24 162 1094 0 0,20-101-1056 0 0,13-150-797 0 0,-8 206 422 0 0,7-122-384 0 0,2 25 179 0 0,0-72-172 0 0,-6 203 1319 0 0,5-220 602 0 0,0-44-1931 0 0,0 1-120 0 0,-1 1-1 0 0,2 0 1 0 0,-1 1-1 0 0,0-1 1 0 0,1 0 0 0 0,-1 0-1 0 0,0-1 1 0 0,1 1-1 0 0,-1 0 1 0 0,1-1-5 0 0,-5-6 14 0 0,0-1-1179 0 0,5 9 473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 0 3679 0 0,'0'0'284'0'0,"-2"2"-186"0"0,-15 17 770 0 0,13-15-363 0 0,3-3 246 0 0,-4 5 829 0 0,5-6-1416 0 0,-1 0 0 0 0,1 0 0 0 0,-1 0 0 0 0,1 1 0 0 0,0-1 0 0 0,-1 0 0 0 0,1 1 0 0 0,0-1 0 0 0,-2 0 0 0 0,2 2 0 0 0,0-2 1 0 0,-1 0-1 0 0,1 1 0 0 0,0-1 0 0 0,0 1 0 0 0,0-1 0 0 0,-1 1 0 0 0,1-1 0 0 0,0 0 0 0 0,0 1 0 0 0,0-1 0 0 0,0 1-164 0 0,1 2 52 0 0,0-1 0 0 0,1 1 0 0 0,-1-2 1 0 0,0 1-1 0 0,0 0 0 0 0,0 0 0 0 0,2 0 0 0 0,-2 0 0 0 0,1 0 1 0 0,1-1-1 0 0,-2 1 0 0 0,1-1 0 0 0,1 1 0 0 0,-2-1 0 0 0,1 0 1 0 0,0 0-1 0 0,1 0 0 0 0,-1 0 0 0 0,2 1-52 0 0,8 1 201 0 0,1 1 1 0 0,-2-2-1 0 0,8 2-201 0 0,-8-3 118 0 0,26 4 406 0 0,-2-2-1 0 0,29-2-523 0 0,-18 0 464 0 0,12 4-464 0 0,-16-2 135 0 0,-1-2 1 0 0,1-2 0 0 0,10-3-136 0 0,-7 3 131 0 0,6 1-131 0 0,20 1 143 0 0,33 0 51 0 0,-52 2-66 0 0,28 1 350 0 0,70 15-478 0 0,16 17 379 0 0,-55-11-136 0 0,-75-19-158 0 0,-1-2 0 0 0,25 0-85 0 0,73-4 174 0 0,-57-1-113 0 0,71-2 232 0 0,59-5 179 0 0,-100 3-249 0 0,-38 2-118 0 0,-8-4 68 0 0,-10 1-50 0 0,-38 5-103 0 0,59-4 116 0 0,0 2 0 0 0,14 5-136 0 0,-80-1 1 0 0,200 9 85 0 0,-177-7-9 0 0,17 2-77 0 0,14 2 55 0 0,31 2 334 0 0,86 20-389 0 0,-51-12 438 0 0,-21-2-576 0 0,17 1 293 0 0,-54-9 39 0 0,-40-6-128 0 0,-1 3 1 0 0,1 0 0 0 0,-1 1 0 0 0,0 1 0 0 0,1 3-67 0 0,-5-3 53 0 0,-1-1 0 0 0,5 1-53 0 0,-8-2 37 0 0,1 1-1 0 0,-1 1 1 0 0,4 2-37 0 0,68 25 127 0 0,5 3 190 0 0,-61-23-137 0 0,-16-7 409 0 0,12 7-589 0 0,-16-8 95 0 0,1 1 0 0 0,1 0-95 0 0,-12-4 13 0 0,-1-1 43 0 0,-1 0 22 0 0,4 4 1 0 0,0-1-1 0 0,1 1 0 0 0,-1-1 0 0 0,1-1 0 0 0,0 1-78 0 0,30 12 208 0 0,-35-16-133 0 0,1 2-5 0 0,5 0 1 0 0,-6-1 1 0 0,-2-1 0 0 0,3 0 1 0 0,20 8 326 0 0,-20-8-319 0 0,-3 0 0 0 0,0 0 3 0 0,0 0 10 0 0,0 0-2 0 0,0 0-137 0 0,0 0-487 0 0,0 0-215 0 0,0 0-1380 0 0,0 0-5364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 39 3679 0 0,'-1'1'167'0'0,"-1"-1"-66"0"0,-13 9-9 0 0,-4 1 403 0 0,11-9 553 0 0,3-1-393 0 0,-10 0 6163 0 0,56-13-6186 0 0,2 3 0 0 0,18-2-632 0 0,89-8 535 0 0,-91 16-26 0 0,0 3-1 0 0,38 6-508 0 0,-14-1 330 0 0,67 5 140 0 0,69 0 90 0 0,80 1 239 0 0,-125 2-414 0 0,16-1-19 0 0,-80-5-210 0 0,13 0 645 0 0,44-6-801 0 0,345-28 1504 0 0,-438 27-1393 0 0,8 3-111 0 0,-13 2 84 0 0,50 3 76 0 0,-4 1 66 0 0,-40-5-92 0 0,-20 1 49 0 0,8-4-183 0 0,83-7 199 0 0,10-8-199 0 0,-53 5 52 0 0,-20 4-28 0 0,-27 4 9 0 0,1 1 0 0 0,40 7-33 0 0,-70-5 9 0 0,21 2 41 0 0,-4 1 82 0 0,1-2-132 0 0,63-1 548 0 0,66 12-548 0 0,-96-7 148 0 0,45-3-148 0 0,-18-2 52 0 0,-68 1 23 0 0,5 3-75 0 0,35 2 96 0 0,-40-3-27 0 0,-2 0-1 0 0,7 3-68 0 0,-1 1 87 0 0,11-3-87 0 0,-25-2 66 0 0,2-2 0 0 0,18-2-66 0 0,-16-2 48 0 0,-7 2 92 0 0,17-3-140 0 0,11-4 285 0 0,22 1-285 0 0,-14 3 118 0 0,-41 2-70 0 0,-1 2 0 0 0,7 2-48 0 0,10-1 45 0 0,-1 1 2 0 0,-24-1-38 0 0,-1 1 0 0 0,0-2 1 0 0,6 0-10 0 0,-1 0 26 0 0,2 0 0 0 0,5 1-26 0 0,-13 0 1 0 0,-3-1 4 0 0,0 0 0 0 0,-2 1-1 0 0,2-1 1 0 0,0 1 0 0 0,0 0-1 0 0,0 1-4 0 0,5 0 25 0 0,5-1-14 0 0,-9-3 24 0 0,4 1 68 0 0,11 5-30 0 0,-17 0-31 0 0,-1 7-31 0 0,-4-9-68 0 0,1 0 1 0 0,0 0-1 0 0,-1-1 0 0 0,1 1 1 0 0,-1-1-1 0 0,1 2 0 0 0,-2-2 1 0 0,1 1-1 0 0,1-1 0 0 0,-1 1 1 0 0,0-1-1 0 0,0 1 0 0 0,-1-1 1 0 0,1 0-1 0 0,-1 2 57 0 0,0-1-466 0 0,-2 2-1 0 0,0-2 1 0 0,1 0 0 0 0,-1 2-1 0 0,1-2 1 0 0,-4 2 466 0 0,-19 7-7840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34 9671 0 0,'0'-17'748'0'0,"0"14"-461"0"0,2 1-106 0 0,0 1-142 0 0,0-1 0 0 0,0 1 0 0 0,0 0-1 0 0,0 0 1 0 0,1 0 0 0 0,-1 0-1 0 0,1 0 1 0 0,-1 0 0 0 0,0 1 0 0 0,1-1-1 0 0,-1 1 1 0 0,1 0 0 0 0,0-1 0 0 0,-1 1-1 0 0,1 0 1 0 0,-1 1 0 0 0,1-1-1 0 0,-1 0 1 0 0,1 1 0 0 0,-1-1 0 0 0,1 1-1 0 0,1 1-38 0 0,8 4 230 0 0,-1 0 0 0 0,0 1-1 0 0,0 1 1 0 0,0 0 0 0 0,8 8-230 0 0,-2-3 243 0 0,82 73 886 0 0,-29-23-576 0 0,-18-17-170 0 0,-2 3 1 0 0,-2 2-1 0 0,-2 2 1 0 0,16 28-384 0 0,-15-12 393 0 0,-2 2 0 0 0,-4 2 0 0 0,17 45-393 0 0,3 22 981 0 0,13 58-981 0 0,-44-103 600 0 0,-4 2-1 0 0,7 62-599 0 0,-26-118 254 0 0,-3 0 1 0 0,-1 0 0 0 0,-3 0-1 0 0,-1 0 1 0 0,-2 10-255 0 0,-2-17 219 0 0,-1 0 1 0 0,-1 0-1 0 0,-1-1 0 0 0,-3 0 1 0 0,0-1-1 0 0,-8 14-219 0 0,1-8 199 0 0,-2-1-1 0 0,-1-1 1 0 0,-2-1-1 0 0,-3 1-198 0 0,8-13 55 0 0,-1-1 0 0 0,-1 0 0 0 0,-1-2-1 0 0,-1 0 1 0 0,0-2 0 0 0,-8 4-55 0 0,14-11-27 0 0,-1-1 0 0 0,0-1 1 0 0,-1-1-1 0 0,0 0 0 0 0,0-1 1 0 0,-1-1-1 0 0,-7 1 27 0 0,3-2-551 0 0,-1-1 1 0 0,-1-1-1 0 0,1-1 0 0 0,0-1 1 0 0,-13-2 550 0 0,1-2-5124 0 0,6-4-1495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 3859 2303 0 0,'0'0'343'0'0,"0"0"597"0"0,0 0 256 0 0,0 0 55 0 0,0 0-71 0 0,0 0-347 0 0,0 0-156 0 0,0 0-33 0 0,0 0-21 0 0,0 0-74 0 0,0 0-34 0 0,0 0-10 0 0,0 0-37 0 0,0 0-152 0 0,0 0-69 0 0,0 0-14 0 0,0 0-9 0 0,0 0-34 0 0,0 0-20 0 0,3-1-2 0 0,-1-1-80 0 0,1-1-1 0 0,0 1 0 0 0,-1 0 1 0 0,1-1-1 0 0,-1 0 0 0 0,0 0 0 0 0,1 1 1 0 0,-1-2-1 0 0,-1 1 0 0 0,2 0 1 0 0,-2 0-1 0 0,0-2-87 0 0,6-10 342 0 0,-1-2 0 0 0,0-1-342 0 0,-1 1 284 0 0,28-97 818 0 0,-7 41-780 0 0,-7 7-89 0 0,-1 8 276 0 0,12-29-509 0 0,-7 35 143 0 0,30-82 162 0 0,5-40 476 0 0,-34 79-591 0 0,2-14 23 0 0,-18 84-75 0 0,-1-1 0 0 0,-2 0 1 0 0,0 0-1 0 0,-2-10-138 0 0,9-52 271 0 0,-1 10-125 0 0,-5-7-146 0 0,4 0 64 0 0,-5 39-42 0 0,-2 14 20 0 0,-2-8-42 0 0,-1-3 0 0 0,-6-36 0 0 0,-1-5 40 0 0,3-47-40 0 0,-1-23 24 0 0,1 33-24 0 0,1 46 0 0 0,-10-73 27 0 0,5 77 10 0 0,2-44-37 0 0,5 76 0 0 0,1 7 0 0 0,1-14 0 0 0,0-9 0 0 0,-1 0 0 0 0,-8-44 0 0 0,4 46 0 0 0,1 27 19 0 0,-1 1-1 0 0,0-1 0 0 0,-2 1 1 0 0,-1 1-1 0 0,-11-23-18 0 0,4 14 39 0 0,-2 0 0 0 0,0 2-1 0 0,-22-29-38 0 0,15 25 57 0 0,4 6 92 0 0,-21-25-149 0 0,-121-146 280 0 0,123 153-270 0 0,7 9-26 0 0,-27-25 16 0 0,57 62-86 0 0,1 1-45 0 0,0 0-12 0 0,0 0-219 0 0,0 0-920 0 0,0 0-394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363 1 1839 0 0,'-2'1'283'0'0,"-10"5"2311"0"0,-1-1 0 0 0,-13 4-2594 0 0,25-9 324 0 0,-9 3 289 0 0,-61 12 1241 0 0,52-13-1821 0 0,9-2 160 0 0,-1 0 0 0 0,-1 0 0 0 0,2-1 0 0 0,-1 0 0 0 0,0-1 0 0 0,-1-1-193 0 0,-1 0 156 0 0,-1 0 0 0 0,0 2-1 0 0,-6 0-155 0 0,-6 1 80 0 0,8 0-80 0 0,16 0 0 0 0,2 0 0 0 0,0 1 0 0 0,-1-1 0 0 0,1 0 0 0 0,-2 0 0 0 0,2 0 0 0 0,-1 0 0 0 0,1-1 0 0 0,-1 1 0 0 0,1 0 0 0 0,-1 0 0 0 0,1 0 0 0 0,-1 0 0 0 0,1 0 0 0 0,-2-1 0 0 0,2 1 0 0 0,-1 0 0 0 0,1 0 0 0 0,-1-1 0 0 0,1 1 0 0 0,0 0 0 0 0,-7-4-21 0 0,6 3-99 0 0,1 1-77 0 0,0 0-25 0 0,0 0-10 0 0,0 0-34 0 0,-4-7-143 0 0,3 6-3740 0 0,1 1 1469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3735 6335 0 0,'0'0'290'0'0,"0"0"-9"0"0,0 0-108 0 0,0 0 222 0 0,0 0 110 0 0,0 0 27 0 0,0 0-5 0 0,0 0-38 0 0,0 0-10 0 0,0 0-6 0 0,0 0-10 0 0,0 0-38 0 0,0 0-10 0 0,0 0-6 0 0,0 0-25 0 0,0 0-100 0 0,0 0-41 0 0,0 0-10 0 0,2-3-11 0 0,9-12 132 0 0,0-1 1 0 0,2-6-355 0 0,15-25 501 0 0,-2 8-191 0 0,-1-3-1 0 0,-4 1 0 0 0,3-10-309 0 0,21-43 311 0 0,38-86-32 0 0,-36 52 128 0 0,-4-1 0 0 0,10-72-407 0 0,-1-55 1052 0 0,9-84-428 0 0,-28 111-190 0 0,-22 101-133 0 0,-6 0 0 0 0,-3 1 0 0 0,-8-1 0 0 0,-8-36-301 0 0,-17-160 245 0 0,20 199-64 0 0,-9-18-181 0 0,12 99 78 0 0,-2-1-1 0 0,-2 1 0 0 0,-10-22-77 0 0,-9-9 232 0 0,-21-39-232 0 0,6 9 0 0 0,26 58 0 0 0,16 36 0 0 0,-1 0 0 0 0,1 2 0 0 0,-2-1 0 0 0,0 1 0 0 0,0-1 0 0 0,-1 1 0 0 0,-5-5 0 0 0,5 8-29 0 0,6 5-120 0 0,-9-3-1774 0 0,10 4 424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3318 919 0 0,'0'0'296'0'0,"0"0"908"0"0,0 0 402 0 0,0 0 80 0 0,0 0-155 0 0,0 0-694 0 0,0 0-301 0 0,0 0-65 0 0,0 0-35 0 0,0 0-91 0 0,0 0-38 0 0,0 0-10 0 0,0 0-7 0 0,0 0-30 0 0,0 0-18 0 0,0 0-2 0 0,0 0-5 0 0,2 0-23 0 0,4 3-100 0 0,0-2 1 0 0,-1 0-1 0 0,1-1 0 0 0,0 1 0 0 0,0-1 1 0 0,0 0-1 0 0,0 0 0 0 0,-1 0 1 0 0,1-1-1 0 0,5 0-112 0 0,1-2 69 0 0,0 2 34 0 0,1 0 0 0 0,-1-1 1 0 0,-1-2-1 0 0,1 1 0 0 0,0-1 0 0 0,0-1 1 0 0,10-4-104 0 0,29-20 669 0 0,0-1 1 0 0,17-18-670 0 0,-48 33 154 0 0,-1-1-1 0 0,0 0 1 0 0,-1-2 0 0 0,-2-1-1 0 0,0 0 1 0 0,-1 0-1 0 0,0-3-153 0 0,5-9 129 0 0,11-15 130 0 0,-2-3 0 0 0,9-22-259 0 0,-37 68 10 0 0,27-60 415 0 0,18-59-425 0 0,-24 52 403 0 0,-6-1 0 0 0,7-52-403 0 0,54-489 2048 0 0,-67 478-1846 0 0,-5-1 0 0 0,-5 1 0 0 0,-9-37-202 0 0,-19-113 338 0 0,-46-199-338 0 0,62 418 11 0 0,0-4 42 0 0,-14-41-53 0 0,13 63 15 0 0,8 27 5 0 0,1-1 0 0 0,-2 2 0 0 0,-7-13-20 0 0,11 30 6 0 0,0-5-15 0 0,-1 0 1 0 0,-1 0 0 0 0,-1 0 0 0 0,2 1 0 0 0,-2-1 0 0 0,-3-3 8 0 0,6 9-94 0 0,2 1-153 0 0,0 0-660 0 0,0 0-291 0 0,0 0-60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3815 5063 0 0,'0'0'390'0'0,"0"0"-169"0"0,0 0 222 0 0,0 0 123 0 0,0 0 30 0 0,0 0-16 0 0,0 3-82 0 0,0 5-33 0 0,0-6-8 0 0,0-2-15 0 0,0 0-62 0 0,0 0-27 0 0,0 0-8 0 0,0 0-15 0 0,0 0-61 0 0,0 0-21 0 0,0 0-7 0 0,0 0-3 0 0,0 0-12 0 0,0 0-2 0 0,0 0 0 0 0,0 0-9 0 0,0 0-39 0 0,1 0-16 0 0,3 0-119 0 0,-1-1 1 0 0,1 1-1 0 0,-1-1 0 0 0,0 0 1 0 0,0 1-1 0 0,1-1 0 0 0,-2-2 0 0 0,2 2 1 0 0,-2 0-1 0 0,2 0 0 0 0,-2-2 1 0 0,2 1-1 0 0,-2 1 0 0 0,0-2 1 0 0,1 1-1 0 0,-1 0-41 0 0,10-10 164 0 0,-1 0 0 0 0,-2 0 0 0 0,1-1-164 0 0,5-6 178 0 0,-1-1 18 0 0,0 0 0 0 0,-1-1 0 0 0,5-9-196 0 0,28-69 380 0 0,-4 13-86 0 0,139-274 336 0 0,-67 152-444 0 0,-89 164-64 0 0,-2 0-1 0 0,-1-1 0 0 0,-2-1 1 0 0,-4-1-1 0 0,0-1 0 0 0,0-12-121 0 0,1-15 312 0 0,-4 0-1 0 0,1-46-311 0 0,-6-52 303 0 0,3-30 71 0 0,2-139 343 0 0,-13 324-686 0 0,0-136 319 0 0,-7 0 0 0 0,-6 2 0 0 0,-7 0 0 0 0,-18-52-350 0 0,30 165 95 0 0,-33-135 234 0 0,-10-21-94 0 0,47 176-233 0 0,-7-26 70 0 0,-1 1 0 0 0,-2 0-1 0 0,-12-20-71 0 0,19 49 20 0 0,-1 1 0 0 0,-2 0-1 0 0,1 1 1 0 0,-2-1 0 0 0,0 1 0 0 0,-4-2-20 0 0,1 2-236 0 0,12 13 77 0 0,2 0-174 0 0,0 0-728 0 0,0 0-321 0 0,0 1-1002 0 0,-2 9-3752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83 2959 2759 0 0,'0'0'126'0'0,"0"0"318"0"0,0 0 1254 0 0,0 0 550 0 0,0 0 110 0 0,0 0-230 0 0,2 2-1036 0 0,20 6 584 0 0,-20-7-1275 0 0,5-2-125 0 0,4-2 241 0 0,-1 0 0 0 0,1-1 0 0 0,10-4-517 0 0,-17 7 77 0 0,-2-1-1 0 0,2 0 1 0 0,-1 0-1 0 0,0 0 0 0 0,0-1 1 0 0,0 1-1 0 0,0-1 1 0 0,0 0-1 0 0,-1 1 1 0 0,0-1-1 0 0,1 0 1 0 0,-1-1-1 0 0,0-2-76 0 0,4-4 161 0 0,-1-2-1 0 0,0 0 0 0 0,-2-1 1 0 0,1 1-1 0 0,-2-1 1 0 0,1 1-1 0 0,-1-1 1 0 0,-1-9-161 0 0,0-21 696 0 0,-4-42-696 0 0,0 48 140 0 0,-2-68 208 0 0,-4-20 144 0 0,7-16-492 0 0,21-142 384 0 0,14 0-158 0 0,13-154 83 0 0,-40 330-98 0 0,-5 0 1 0 0,-4-1-1 0 0,-7-8-211 0 0,-2 28 237 0 0,-4 3 0 0 0,-4 0 0 0 0,-24-63-237 0 0,-13-8 146 0 0,43 120-106 0 0,-4 2-1 0 0,0-1 0 0 0,-8-7-39 0 0,10 17-264 0 0,-1 1 0 0 0,-2 1 0 0 0,-12-12 264 0 0,29 34-453 0 0,2 1-762 0 0,0 0-333 0 0,0 0-68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817 3688 4143 0 0,'0'0'319'0'0,"0"0"-14"0"0,0 0 723 0 0,0 0 336 0 0,1-2 68 0 0,9-11-425 0 0,-2 0 0 0 0,0 0-1 0 0,-1-1 1 0 0,0 0 0 0 0,1 0-1 0 0,1-15-1006 0 0,3-11 862 0 0,-3-1 1 0 0,3-25-863 0 0,6-83 1091 0 0,-3 18-211 0 0,-4 41-355 0 0,10-61 230 0 0,24-181 35 0 0,-34 213-659 0 0,-6 1 1 0 0,-5-1-1 0 0,-11-74-131 0 0,-22-49 257 0 0,27 206-159 0 0,-15-75 592 0 0,-22-60-690 0 0,-42-106 606 0 0,65 212-473 0 0,-28-78 498 0 0,-5 3 1 0 0,-43-77-632 0 0,-39-36 685 0 0,104 203-540 0 0,-2 2 1 0 0,-1 1-1 0 0,-37-37-145 0 0,54 65 69 0 0,-2 2 1 0 0,0 0-1 0 0,0 2 0 0 0,-1-1 1 0 0,-13-5-70 0 0,25 15-339 0 0,-2 1 1 0 0,2 0 0 0 0,-2 2 0 0 0,0-1-1 0 0,0 1 1 0 0,1-1 0 0 0,-2 2 0 0 0,2 0-1 0 0,-2 0 1 0 0,0 1 0 0 0,2 0-1 0 0,-2 1 1 0 0,1 0 0 0 0,-9 2 338 0 0,-11 4-7563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2544 5151 0 0,'0'0'234'0'0,"2"-1"-10"0"0,10-4-175 0 0,-3 2 44 0 0,-2 0-1 0 0,1 0 0 0 0,4 1-92 0 0,-2 0 197 0 0,1-2 0 0 0,0 1 0 0 0,-2-1 0 0 0,2-1 0 0 0,1-1-197 0 0,9-4 134 0 0,-8 4-49 0 0,1-1-1 0 0,-1-2 1 0 0,0 1-1 0 0,0-1 1 0 0,4-4-85 0 0,10-12 362 0 0,17-19-362 0 0,18-16 413 0 0,-27 26 256 0 0,9-12-669 0 0,26-27 410 0 0,53-42-410 0 0,-43 42 292 0 0,21-30-292 0 0,-55 50 21 0 0,-2-2-1 0 0,-2-2 0 0 0,-5-2 1 0 0,7-15-21 0 0,91-174 351 0 0,-67 121-6 0 0,96-155-65 0 0,-104 193-181 0 0,2 4 0 0 0,11-5-99 0 0,-25 33 15 0 0,166-197 43 0 0,-11-16-1047 0 0,-158 202-2599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 2553 2847 0 0,'0'0'132'0'0,"0"0"26"0"0,0 0 43 0 0,0 0 20 0 0,0 0 3 0 0,0 0-12 0 0,0 0-50 0 0,0 0-24 0 0,0 0-2 0 0,0 0-9 0 0,0 0-40 0 0,-1 0-21 0 0,-6 5-2 0 0,-1 3 6 0 0,3-2-2 0 0,1 0 0 0 0,1 1 1 0 0,0-1-1 0 0,0 1 0 0 0,0 0 0 0 0,1 0 1 0 0,0 2-69 0 0,-7 14 484 0 0,7-12 151 0 0,2-9-499 0 0,0-1 293 0 0,0-1 9 0 0,0 0 22 0 0,0 0 10 0 0,0 0 2 0 0,0 0-4 0 0,2 0-349 0 0,0 0-1 0 0,0-1 0 0 0,0 0 1 0 0,1 1-1 0 0,-2-1 0 0 0,1 0 1 0 0,-1-1-1 0 0,2 1 1 0 0,-1 0-1 0 0,1-1-118 0 0,0-1 164 0 0,9-5 141 0 0,-1-1 0 0 0,4-4-305 0 0,6-6 101 0 0,18-17 130 0 0,31-36-231 0 0,-14 14 48 0 0,191-215 168 0 0,-164 173 284 0 0,-5-6 0 0 0,-4-1 0 0 0,5-20-500 0 0,237-482 1812 0 0,-254 486-1615 0 0,195-412 326 0 0,-216 444-1089 0 0,-4-3 0 0 0,-4-1 0 0 0,11-61 566 0 0,-42 143-1060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2741 4607 0 0,'-1'1'208'0'0,"0"2"-83"0"0,-13 10-10 0 0,-15 13 972 0 0,22-18-635 0 0,6-7 379 0 0,1-1-43 0 0,0 0-212 0 0,0 0-96 0 0,0 0-22 0 0,0 0 2 0 0,0 0 16 0 0,0 0 4 0 0,1-1 0 0 0,9-6-221 0 0,-1 0-1 0 0,1-1 0 0 0,-2-1 1 0 0,0 1-1 0 0,1-1 1 0 0,0-2-259 0 0,16-19 304 0 0,162-177 297 0 0,26-69 118 0 0,-144 178 536 0 0,49-96-1255 0 0,65-153 1622 0 0,31-94-635 0 0,116-305-474 0 0,-317 712-554 0 0,-2 0 1 0 0,0-2-1 0 0,-3 0 0 0 0,-1 1 0 0 0,-2-2 1 0 0,-2 2-1 0 0,0-17 41 0 0,-2 29-1373 0 0,0 1 1 0 0,4-14 1372 0 0,-3 23-1738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31 144 1839 0 0,'-9'-30'687'0'0,"1"1"-1"0"0,1-1 0 0 0,1-7-686 0 0,6 35 2128 0 0,0 2 103 0 0,0-1-2060 0 0,-1 1 1 0 0,1-1 0 0 0,0 1 0 0 0,0-1 0 0 0,0 1-1 0 0,1-1 1 0 0,-1 1 0 0 0,0-1 0 0 0,0 1-1 0 0,0-1 1 0 0,0 1 0 0 0,0-1 0 0 0,0 1-1 0 0,1-1 1 0 0,-1 1 0 0 0,0-1-172 0 0,3-4 2954 0 0,-1 4-2419 0 0,9 0-88 0 0,-5 2-21 0 0,6 4-223 0 0,-1 1 0 0 0,0 0 0 0 0,-1 1 0 0 0,1 0 0 0 0,-1 0 0 0 0,-1 1 0 0 0,1 0 0 0 0,-1 1 0 0 0,2 3-203 0 0,50 75 875 0 0,-14-19-301 0 0,20 18-8 0 0,20 29 15 0 0,-14-11-190 0 0,133 195 555 0 0,-160-224-426 0 0,36 80-520 0 0,-67-120 17 0 0,-1 1 0 0 0,5 22-17 0 0,-18-55-147 0 0,-1-3-12 0 0,0 0-171 0 0,0 0-717 0 0,-2-3-312 0 0,-5-13-998 0 0,-3-7-3742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2294 6591 0 0,'0'0'299'0'0,"-1"2"-4"0"0,-16 31-79 0 0,16-30 288 0 0,1-3 169 0 0,0 0 30 0 0,0 0-11 0 0,0 0-78 0 0,0 0-35 0 0,0 0-10 0 0,0 0-18 0 0,0 0-72 0 0,1-2-422 0 0,-1 2 1 0 0,1 0 0 0 0,1 0 0 0 0,-2-1 0 0 0,1 1 0 0 0,0-1-1 0 0,-1 1 1 0 0,1 0 0 0 0,-1-1 0 0 0,1 1 0 0 0,-1-1-1 0 0,2 1 1 0 0,-1-2-58 0 0,1 0 139 0 0,43-37 391 0 0,-2-1 0 0 0,-2-2 0 0 0,10-16-530 0 0,-14 17 250 0 0,104-132 471 0 0,-45 51-258 0 0,-8 12 247 0 0,-2-3-1 0 0,-7-3 0 0 0,-1-10-709 0 0,-19 14 667 0 0,-4-1 0 0 0,19-71-667 0 0,69-245 493 0 0,-79 197-400 0 0,-41 143-117 0 0,-11 40-350 0 0,-8 29-508 0 0,0 1-1 0 0,2 0 0 0 0,1-4 883 0 0,4-3-4454 0 0,-1 0-1262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 2385 4607 0 0,'0'0'354'0'0,"-1"2"-233"0"0,-12 32 791 0 0,12-33 99 0 0,1-1 49 0 0,0 0-56 0 0,0 0-278 0 0,0 0-118 0 0,0 0-28 0 0,2 0-433 0 0,1-1 0 0 0,-1-1-1 0 0,0 2 1 0 0,0-1-1 0 0,0 0 1 0 0,0 0 0 0 0,0 0-1 0 0,0-1 1 0 0,1 0-147 0 0,3-3 271 0 0,3 1-11 0 0,-1-2 1 0 0,0 0-1 0 0,1-1 1 0 0,-2 1-1 0 0,5-6-260 0 0,9-12 447 0 0,1-4-447 0 0,-4 6 211 0 0,193-220 1340 0 0,-93 109-1013 0 0,-61 69-291 0 0,76-91 373 0 0,-121 140-546 0 0,48-65 936 0 0,38-68-1010 0 0,-15-5 571 0 0,12-41-571 0 0,60-165 735 0 0,-73 168-584 0 0,15-12-95 0 0,-38 82-74 0 0,-36 75-1058 0 0,0 1 0 0 0,5 0 1 0 0,21-30 1075 0 0,-31 53-1267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 2590 3679 0 0,'0'0'284'0'0,"-2"1"-186"0"0,-2 8 63 0 0,3-6 620 0 0,1-3 269 0 0,0 0 50 0 0,0 0-909 0 0,0 0 0 0 0,0 0 1 0 0,-2 0-1 0 0,2 1 1 0 0,0-1-1 0 0,-1 0 0 0 0,1 0 1 0 0,0 0-1 0 0,0 0 1 0 0,-1 0-1 0 0,1 0 0 0 0,0 1 1 0 0,-1-1-1 0 0,1 0 1 0 0,0 0-1 0 0,-1 0 0 0 0,1 0 1 0 0,0 0-1 0 0,-2 0 0 0 0,2 0 1 0 0,0 0-1 0 0,-1 0 1 0 0,1 0-1 0 0,0-1-191 0 0,-1-6 183 0 0,1 0-1 0 0,0-2 1 0 0,0 2 0 0 0,0-1 0 0 0,1 1-1 0 0,0 0 1 0 0,2-1 0 0 0,-2 0-1 0 0,1 1 1 0 0,4-7-183 0 0,6-13 196 0 0,1 0 1 0 0,4-4-197 0 0,-13 23 117 0 0,78-138 875 0 0,40-73 371 0 0,-71 121-867 0 0,67-139 527 0 0,16-59-126 0 0,-31 68-386 0 0,23-44-45 0 0,88-180-148 0 0,-170 362-300 0 0,20-47-23 0 0,7-15-1015 0 0,-54 118-104 0 0,-4 4-876 0 0,-3 0-3931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2882 4607 0 0,'0'0'354'0'0,"0"0"-92"0"0,0 0 484 0 0,2 0 234 0 0,7 0-541 0 0,-1 0 0 0 0,1-1 0 0 0,0 0 1 0 0,-1 0-1 0 0,0-2 0 0 0,1 1 0 0 0,-1 0 1 0 0,0-2-1 0 0,8-2-439 0 0,20-14 379 0 0,0-1 0 0 0,-1-3 0 0 0,0 0 0 0 0,-3-2 0 0 0,14-15-379 0 0,-1-2 259 0 0,-4-3 0 0 0,0 0 0 0 0,12-23-259 0 0,-13 10 615 0 0,-2-2 0 0 0,6-18-615 0 0,60-130 1342 0 0,-73 145-957 0 0,21-54 627 0 0,2-17-1012 0 0,66-180 723 0 0,52-146-270 0 0,-69 149-225 0 0,-71 200 64 0 0,12-94-292 0 0,-4-92 280 0 0,-37 253-314 0 0,-3 26-2922 0 0,0 12 137 0 0,0 6-3076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5:41.1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11889 1368 16575 0,'-14'-16'1472'0,"7"4"-1168"15,-1 1-304-15,1-4 0 0,2 2 528 0,0 2 48 0,0-2 16 0,2 0 0 16,1 3 48-16,1-3 16 0,-1 3 0 16,4 1 0-16,-1-4 176 0,1 5 48 0,1-4 0 15,1 6 0-15,-4 6-16 0,6-9 0 16,2 4 0-16,-8 5 0 0,7-5-256 0,-7 5-48 0,11 0-16 0,-3 5 0 15,0 1-208-15,-2 7-32 0,5 1-16 0,-5 5 0 16,-1 1 16-16,-1 7 0 0,-2 3 0 0,0 5 0 16,-2 3-96-16,-2 6-16 0,2 0 0 15,-1 1 0-15,-1-4 0 0,0 1 0 0,0 4 0 0,-1-6 0 0,3 0 0 16,3-2-16-16,-2 1 0 0,2-4 0 16,0-5-48-16,1 1 0 0,0-1 0 0,2-3 0 15,1 0-128-15,2-5 160 0,1 1-160 0,1-4 160 16,2-3 48-16,0-1 16 0,2-2 0 0,4-6 0 0,5 1 160 15,-2-3 16-15,2-4 16 0,4 0 0 0,4-2-48 0,2 1-16 16,2-4 0-16,3 2 0 0,5-3-160 0,5 2-48 16,-1 2 0-16,5-2 0 0,5-3-144 15,1-2 0-15,0 2 144 0,2-2-144 0,2 2 0 0,4 2 0 16,1 0 0-16,2 1 128 0,0 0-128 0,-3 2 0 16,2-2 0-16,0 2 128 0,-2 1-128 15,3 0 0-15,1 0 0 0,0 0 0 0,2 0 0 0,-2 0 0 16,1 0 0-16,5 0 0 0,1 1 128 0,5 2-128 0,2-2 128 0,2 0-128 15,-2-1 0-15,4 2 128 0,1 1-128 0,5 0 0 16,-2-2 0-16,3-1 144 0,-2 0-144 0,1 3 0 16,3-1 128-16,-2 2-128 0,0-1 0 0,2 3 0 15,-3-5 128-15,2 2-128 0,-1 3 0 0,2 1 0 16,-4-4 0-16,4 2 0 0,-3 2 0 0,3-1 0 16,1-1 128-16,-1 2-128 0,-2-4 0 0,1 0 0 15,1 1 128-15,1 0-128 0,2 1 0 0,-1-3 0 16,1 0 128-16,3-1-128 0,3 1 0 0,-2 2 0 15,-2-1 144-15,-1 0-144 0,1 1 0 0,0-1 144 0,0-1-144 16,0 1 0-16,-2-1 0 0,2 2 128 0,3 0-128 16,1-1 0-16,-3-1 0 0,3 1 0 15,1-1 0-15,-2 2 0 0,-4-1 128 0,5-1-128 0,-4 1 0 16,0 1 0-16,1-1 0 0,-2 2 128 0,1-2-128 0,-2 0 0 16,1 3 0-16,1 0 128 0,-1-3-128 0,-2-1 0 15,-2 2 0-15,0 2 0 0,1-2 0 0,-1-1 0 16,0-3 0-16,0 2 0 0,-3 1 128 0,3 1-128 15,0 2 0-15,0-3 128 0,0-3-128 0,-1 0 0 16,0 1 0-16,3 0 0 0,1 2 0 0,-2-2 0 16,3-2 128-16,-1 1-128 0,2 1 0 0,-2-1 0 0,-3-3 0 15,1 2 128-15,0 0-128 0,1 0 0 16,2 2 144-16,-4-1-144 0,-5-3 0 0,2 2 0 16,3 1 0-16,1-1 128 0,-4 0-128 15,2-3 0-15,-3 1 0 0,1-1 128 0,5 2-128 0,-5 1 0 16,-1-3 0-16,-1-1 0 0,-2-2 0 0,3 3 0 15,3 1 0-15,-5-1 128 0,-2 0-128 0,-3 2 0 0,0-1 128 0,2 2-128 16,2-3 0-16,-3 0 0 0,-3 0 0 0,-2 0 128 16,-2 1-128-16,2-2 0 0,1 3 0 0,-4 0 128 15,-4-2-128-15,-2 1 0 0,-3 0 0 0,-2-1 128 16,-3 2-128-16,2 1 144 0,2 0-144 0,-2 0 160 16,-7 1 32-16,-3 0 0 0,-3 1 0 0,-1 0 0 15,2 0-16-15,-3 3 0 0,0 0 0 0,-1-1 0 16,-1 0-48-16,-4 3-128 0,-4 0 192 0,-1-4-64 15,-1 4-128-15,-4 0 160 0,-3-1-160 0,0 1 160 16,1 1-32-16,-1-1 0 0,-1 2 0 0,0 1 0 0,-4-4-128 16,-2 4 0-16,2-2 0 0,-2 3 0 0,-6-5 0 15,1 2 0-15,0 2 0 0,-3-4 0 0,-1 0 0 0,-2 0 0 16,1 0 0-16,-2-2 0 0,-1-1 0 0,-1 1 128 16,1 0-128-16,-2-3 0 0,0-3 128 0,-2 1-128 15,-1 1 0-15,1-1 128 0,0-2-128 16,0-4 160-16,2 2-160 0,-1-3 160 0,1-3 32 0,-1 1 0 15,2-4 0-15,1-1 0 0,-2-4 32 0,2 0 16 16,3-3 0-16,-2-1 0 0,-1-4-48 0,3 0-16 16,-3-3 0-16,0-2 0 0,1-2-48 0,-4 0 0 15,2 4 0-15,0 1 0 0,-1-1 0 0,0 4-128 16,-2 1 192-16,-4 5-64 0,-2-1-128 0,0 4 160 0,0 2-160 16,0 3 160-16,-3 2-160 0,-1 11 0 15,0 0 0-15,0 0 0 0,0 0-256 0,0 0-64 0,-1 11-32 0,2 7 0 31,2 6-1504-31,3 8-288 0,4 6-64 0,3 12-10464 16,3 8-2112-16</inkml:trace>
  <inkml:trace contextRef="#ctx0" brushRef="#br1" timeOffset="24401.78">24487 11360 2751 0,'0'0'256'0,"0"0"-256"0,0 0 0 0,0 0 0 16,0 0 2224-16,0 0 400 0,0 0 64 0,0 0 32 15,6-2-1568-15,-6 2-320 0,0 0-64 0,0 0-16 16,4-8-16-16,-4 8 0 0,1-5 0 0,-1 5 0 16,2-5 112-16,-2-1 32 0,-2-2 0 0,2 4 0 0,0 4 96 0,0 0 32 15,0-6 0-15,0 6 0 16,0 0-64-16,0-7-16 0,0 7 0 0,0 0 0 0,0 0-240 0,0 0-48 15,2-5-16-15,-2 5 0 0,3-5-32 0,-3 5 0 16,0 0 0-16,0 0 0 0,0 0-224 0,8-4-48 16,1 2-16-16,-3 2 0 0,3 1 16 0,0 2 16 15,-1 2 0-15,1-1 0 0,1-1-112 0,0 2-32 16,-1 3 0-16,4-2 0 0,1 5 16 0,1-2 0 16,1 2 0-16,1 4 0 0,-1 2 64 0,3 2 16 15,2 1 0-15,0 0 0 0,2 5-32 0,3 3 0 16,0-2 0-16,1 3 0 0,1 5-48 0,0-1-16 0,1 2 0 15,3 1 0-15,0-1-48 0,0 1-16 16,-1 0 0-16,-1 0 0 0,0 1 0 0,1 0 0 16,-2-3 0-16,0 1 0 0,-1-1 0 0,1 0-128 0,-2-2 192 15,-3 1-64-15,0 0-128 0,-1 0 160 16,-1-2-160-16,-2-3 160 0,-1 1-160 0,-1-2 0 16,-1-1 0-16,-2-3 128 0,1 4-128 0,1-4 128 15,-3-4-128-15,0 1 128 0,-3-1-128 0,1-1 160 16,-1-1-160-16,-1-1 160 0,0-2-160 0,1-2 128 0,-2 0-128 0,-1 1 128 15,0-4-128-15,1 1 160 0,0-2-160 0,-2 2 160 16,0-2-160-16,-2 0 128 0,-5-8-128 0,5 4 128 16,-5-4-128-16,0 0 160 0,0 0-160 0,0 0 160 15,0 0 0-15,0 0 0 0,0 0 0 0,0 0 0 16,0 0-32-16,-3-7-128 0,1-5 192 0,-3-1-64 16,-2 3-128-16,0-4 160 0,-3-2-160 0,-2-2 160 15,0-2-160-15,-1-6 128 0,-4 0-128 0,1-6 128 16,-5-1 0-16,0-3-128 0,-2-2 192 0,-2-1-64 0,-5-3-128 15,-1-4 128-15,-3-1-128 0,-1-1 128 0,-5-5-128 0,-1 0 0 16,-4-3 0-16,1-1 128 0,-2 0-128 0,1 3 0 16,5 6 0-16,-1 1 0 0,2 0 0 0,0 4 0 15,4 3 128-15,-1 0-128 0,2 2 0 0,1 1 0 16,1 0 0-16,0 3 0 0,2 0 0 0,1 4 0 16,1-2 0-16,2 3 0 0,3 5 0 0,2 1 0 15,-1 0 0-15,3 4 0 0,2-1 0 0,2 4 0 16,1 4 0-16,3-1 0 0,1 4 0 0,3 1 0 15,1 3 0-15,1 2 0 0,5 3 0 0,0 0 0 16,0 0-144-16,2 8 144 0,3 5 0 0,6 0 0 16,4 6 0-16,4 5 0 0,3 1 0 0,3 6 0 15,4 5 0-15,4 0 0 0,4 4 0 0,3 3 0 16,4 0 0-16,1 3 0 0,3 0 0 0,0 3 0 16,2 5 0-16,1-1 0 0,1-2 0 0,0 1 0 0,-1-2 0 0,-3-1 0 15,1 0 0-15,-1-5 0 16,-3 2 0-16,16 11 0 0,-10-6 0 0,-5-5 176 15,-4-6-176-15,-4-3 160 0,-4-5-160 0,-4-4 0 0,-6 1 0 0,-4-6 0 16,-2-3 0-16,-5-3 0 0,-1-3 0 16,-7-1 0-16,-5-13 0 0,0 0 0 0,0 0 0 0,0 0 0 15,0 0 0-15,0 0 0 0,0 0 0 0,-9-2 128 16,-1-4-128-16,-2-3 128 0,-5-8-128 0,0 1 128 16,-2-2-128-16,-2-3 128 0,-2-5-128 0,0 1 128 15,-1-6-128-15,-3 1 192 0,-3-2-192 0,0-1 192 16,-1-1-192-16,-1-3 0 0,-1-3 0 0,9 10 0 15,-6-6 128-15,-3-2-128 0,-5-8 0 0,0 1 128 0,-3-6-128 0,1-1 0 16,0 2 0-16,-2 0 128 16,2 3-128-16,2-1 0 0,0 1 0 0,2 3 0 0,2 2 0 15,1 0 0-15,2 2 0 0,4 6 0 0,3 3 0 0,4 5 0 16,3 4 0-16,2 3 0 0,5 4 0 0,2 2 0 16,3 6 128-16,5 7-128 0,0 0 0 0,0 0 0 15,12 6 0-15,4 9 0 0,5 4 0 0,4 7 0 16,5 4 0-16,5 4 0 0,2 7 0 0,3 5 0 15,2 1 0-15,4 5 0 0,4 5 0 0,0 0 0 16,4-1 0-16,-1 3 0 0,-1 2 0 0,-2-3 0 16,-2-2 0-16,-2 0 0 0,-3-1 0 0,-1-6 0 15,-4 0 0-15,-1-5 128 0,-3 1-128 0,-3-6 0 16,-4-5 0-16,-4-4 128 0,-4-2-128 0,-4-7 0 16,-2-3 0-16,-5-4 128 0,0-1-128 0,-4-8 128 15,-4-5-128-15,0 0 128 0,0 0 0 0,-9-7-128 16,-4-5 192-16,-2-5-64 0,-4-3-128 0,-1-6 160 0,-7-2-160 15,-2-5 160-15,-2-3-160 0,-4-4 128 16,-4-2-128-16,-1-1 128 0,-2-7-128 0,-4 0 0 0,-2-4 0 0,-2 0 128 16,1-2-128-16,0 1 0 0,4 2 0 15,0 3 0-15,2 4 0 0,3 2 0 0,2 3 0 0,4 4 0 16,3 4 0-16,6 6 0 0,3 2 0 0,7 7 0 16,2 8 0-16,6 2 0 0,7 8 0 15,0 0 0-15,7 11 0 0,6 5 0 0,5 6 0 0,7 3 0 16,2 8 0-16,7 4 0 0,2 6 0 0,5 3 0 0,3 5 0 15,4 2 0-15,1 3 0 0,2 0 0 0,1 0 0 16,1 1 0-16,-2-2 0 0,-3-3 0 0,-1-2 0 0,-2-2 0 16,-5-1 0-16,0-6 0 0,-2-3 0 15,-6-4 0-15,-4-3 128 0,-5-10-128 0,-6-3 0 0,-3-5 0 16,-5-4 0-16,-4-2 128 0,-5-7-128 0,0 0 192 16,-7-11-192-16,-8-5 192 0,-6-4-192 0,-4-7 128 15,-6-3-128-15,-2-6 128 0,-4-6-128 0,-3-1 0 16,-6-4 0-16,-2-2 128 0,-5-9-128 0,-2-1 0 15,-8-2 0-15,4-4 0 0,1 0 0 16,0 4 0-16,-1 1 128 0,5 3-128 0,4 7 0 0,7 3 0 16,5 7 0-16,5 4 0 0,4 3 0 0,4 8 0 15,6 4 0-15,5 7 0 0,3 3 0 0,7 5 0 16,4 6 0-16,0 0 0 0,14 7 0 0,6 10 0 16,6 1 0-16,6 8 0 0,2 6 0 0,5 6 0 15,5 7 0-15,4 0 0 0,5 8 0 0,2 2 0 0,5 6 0 16,1 2 0-16,0 2 0 0,-2 2 0 0,2 0 0 15,-6 1 0-15,0-1 0 0,-3-3 0 16,-4-5 0-16,-5-4 0 0,-6-5 0 0,-4-7 0 0,-5-5 0 0,-5-5 0 16,-5-4 0-16,-4-8 0 0,-3-4 0 0,-3-7 0 15,-5-1 0-15,-3-9 0 0,0 0 0 0,-9-1 0 16,-7-10 0-16,-3-5 0 0,-4-4 0 0,-5-4 128 16,-5-9-128-16,-2-4 0 0,-2-2 0 0,-5-7 0 0,-4-1 0 15,0-3 0-15,-2-2 128 0,2-1-128 16,-2-2 0-16,2-1 0 0,2-2 0 0,1 1 0 0,1-1 0 15,4 2 0-15,5 3 0 0,3 1 0 0,4 5 0 16,1 5 0-16,5 3 0 0,2 4 0 0,6 3 0 0,1 8 0 16,5 3 0-16,0 4 0 15,4 4 0-15,4 10 0 0,7 4 0 0,2 7 0 0,4 5 0 16,8 9 0-16,3 9 0 0,4 4-176 0,4 8 176 16,5 6 0-16,3 4 0 0,3 4 0 0,2 6 0 0,2 0 0 15,0 3 0-15,1 7 0 0,-1 4 0 0,2 5 0 16,0 4 0-16,0-3 0 0,-2-2 0 0,-2-5 0 15,-5-5 0-15,-3-6 0 0,-6-9 0 0,6 14 0 16,-10-17 0-16,-10-13 0 0,-5-8 0 0,-2-12 0 16,-7-7 0-16,-5-13 0 0,0 0 0 0,0 0 0 15,-10-12 0-15,-4-4 0 0,-5-8 0 0,-4-9 0 16,-4-3 0-16,-3-9 0 0,-6-3 0 0,-2-7 0 16,-2-7 0-16,1-1 0 0,0-7 0 0,0 0 0 15,-1 0 0-15,0-1 128 0,2 0-128 0,-2-1 0 16,-2 0 0-16,-2-1 0 0,-1 1 0 0,-1 2 0 15,1 3 0-15,2 6 0 0,2 2 0 0,5 8 0 16,-3 2 0-16,8 7 0 0,0 9 0 0,5 5-128 0,6 9 128 16,4 7 0-16,6 7 0 0,2 10-128 0,8 8 128 0,6 9 0 15,6 7 0-15,10 9-160 0,4 12 160 16,9 6 0-16,6 5 0 0,7 6 0 0,4 4 0 0,2 4 0 16,3 3 0-16,3-3 0 0,-4-2 0 0,1-1 0 15,-1-5 0-15,-1-5 0 0,-2-1 0 0,-2-6 0 16,-3-9 0-16,-3-4 192 0,-4-9-48 0,8 6-16 0,-12-14 16 0,-10-8 0 15,-7-4 0-15,-7-8 0 0,-13-5-144 16,0 0 0-16,-4-5 0 0,-14-11 0 16,-11-1-3072-16,-12-8-656 0</inkml:trace>
  <inkml:trace contextRef="#ctx0" brushRef="#br1" timeOffset="25752.01">11354 11256 4607 0,'0'0'192'0,"0"0"64"0,0 0-256 0,-12 0 0 0,5 0 0 0,7 0 0 16,-11 0 1760-16,4 0 304 0,-3 0 64 0,10 0 16 15,-9 0-720-15,0 3-144 0,0-2-16 0,9-1-16 16,-10 1-176-16,0 3-48 0,-1 0 0 0,3-2 0 15,-1 2 128-15,-2 2 0 0,0 1 16 0,0-2 0 0,-2 2-80 0,1-1 0 16,0 0-16-16,2 3 0 16,2-5-160-16,8-4-16 0,0 0-16 0,0 0 0 0,0 0-160 0,0 0-16 15,9 6-16-15,7-3 0 0,9-5-32 0,5 0 0 16,4-3 0-16,10-2 0 16,6-2-16-16,6-1-16 0,5-3 0 0,2 1 0 0,5 2-304 0,3-2-48 15,3-3-16-15,5-2 0 0,5 1 16 0,-21 6 0 16,10-4 0-16,6 0 0 0,6 0-16 0,4 2-16 15,4 0 0-15,-1 0 0 0,1 1-240 0,-3-2 144 16,-2 7-144-16,-5-2 128 0,-6 4-128 0,-3 2 128 16,-4-6-128-16,-8 3 128 0,-6 4-128 0,-6-2 128 15,-4 3-128-15,-8-1 128 0,-4 0-128 0,-6 1 192 16,-5 1-192-16,-4-1 192 0,-5 0-192 0,-4 0 160 16,-4 0-160-16,-6 0 160 0,0 0-160 0,0 0 192 15,-10 1-192-15,-5 3 192 0,-3 1-64 0,-6 1-128 16,-5-3 192-16,-7 2-64 0,-7 3 32 0,-7-2 0 15,-4-1 0-15,-5 3 0 0,-7-3-32 0,-6 2 0 16,-6 2 0-16,-3-2 0 0,-6 3 0 0,1-1-128 16,-3 2 192-16,-32-176-64 0,13 359-128 0,9-183 160 0,8 1-160 15,5-3 160-15,2 1-160 0,9-1 0 0,6-2 0 0,4-4 128 16,5 3-128-16,8 0 0 0,7-2 0 0,7-2 128 16,6 2-128-16,6-1 0 0,4-2 144 15,6 1-144-15,5-2 128 0,11 0-128 0,0 0 128 0,0 0-128 16,0 0 160-16,20-3-32 0,4-1-128 0,7 0 192 15,14-2-64-15,7-2-128 0,8 3 176 0,11-4-176 16,9 1 144-16,8-1-144 0,6 3 0 0,-22 2 144 0,12 2-144 16,10-3 0-16,7 2 0 0,8 1 0 0,3 3 0 0,2 1 0 15,3 5 0-15,0-3 0 0,0 3 0 16,-4 2 128-16,-5-4-128 0,-7 4 0 0,-10-3 160 16,-7 2-160-16,-6 0 192 0,-10-3-192 0,-8-1 288 0,-8 1-48 15,-7-2-16-15,-6-1 0 0,-7 0-16 0,-8 1 0 16,-5-1 0-16,-5 3 0 0,-5-3-32 0,-9-2-16 15,0 0 0-15,-9 0 0 0,-8 0-32 0,-8 0 0 16,-7-2 0-16,-11 1 0 0,-10-1-128 0,-8-1 160 16,-5-1-160-16,-7 2 160 0,-6-2-160 0,-3-1 0 15,-3 0 0-15,-2 1 128 0,3 0-128 0,-1 2 0 16,0-1 0-16,0 2 0 0,1-2 0 0,2 2 0 16,4 0 0-16,1 1 0 0,4 1 0 0,-24 2 0 15,14-3 0-15,12 0 0 0,8 0 0 0,8 0 0 0,7 0 0 16,6 1 0-16,5 0-176 0,5 3-64 15,5-3-16-15,6 0 0 16,4-1-1344-16,7 2-256 0,10-2-64 0,0 0-18176 0</inkml:trace>
  <inkml:trace contextRef="#ctx0" brushRef="#br2" timeOffset="33611.9">21952 8843 12319 0,'-11'3'544'0,"11"-3"112"0,-6 6-528 0,-1-2-128 16,0 1 0-16,-1 0 0 0,2 2 1120 0,-1-3 192 15,1-1 32-15,6-3 16 0,-7 3-32 0,7-3-16 16,0 0 0-16,0 0 0 0,0 0 160 0,0 0 48 16,-3-5 0-16,1 0 0 0,4-3-416 0,0-1-80 15,2-4 0-15,2 1-16 0,2 0-224 0,1-4-32 16,1-1-16-16,2-1 0 0,0-1-144 0,2 0-16 16,1-2-16-16,1-2 0 0,0 3-144 0,2-3-32 0,1 0 0 15,-1-4 0-15,0 2-32 0,0-5-16 0,-1 4 0 0,2-5 0 16,0 2-112-16,2 1-32 0,-2-4 0 0,1 2 0 15,-1 1-64-15,0-2 0 0,2 2-128 0,0 2 192 16,1-3-32-16,1 3-16 0,-3-2 0 0,2-1 0 16,1 4 0-16,-1-4 0 0,0 3 0 0,7-13 0 15,-5 3 32-15,-1 3 0 0,-4 2 0 0,0 2 0 0,-2-2-16 16,0 4 0-16,-4 0 0 0,1 3 0 0,0-3-160 0,2 2 192 16,0-2-192-16,-1 3 192 0,-1-3-192 15,3 4 0-15,2-3 144 0,-1 3-144 0,-2-4 128 0,0 4-128 16,0 0 160-16,2-1-160 0,1 3 160 0,1 1-160 15,-2 0 160-15,0-2-160 0,-3-1 128 0,3 4-128 16,1 0 0-16,-1 1 144 0,-2 0-144 0,1 0 192 16,-1-3-192-16,1 3 192 0,-2 1-192 0,2-1 128 15,1-1-128-15,1 1 128 0,-3 0-128 0,2 0 0 16,0 1 0-16,0 0 128 0,-2 0-128 0,2 1 0 16,1-1 0-16,3-1 0 0,-2-3 0 0,0 4 0 15,2 2 0-15,-1-1 0 0,1 1 0 0,1 1 128 16,0-2-128-16,-4 2 0 0,1 0 0 0,1 2 128 15,-1-2-128-15,1-1 0 0,0 2 128 0,-2 3-128 16,-1-2 0-16,-1-2 128 0,4 1-128 0,-1-1 0 16,2 1 0-16,-3 1 0 0,0-1 0 0,0 1 0 15,0 4 128-15,-5 1-128 0,1-1 0 0,3-2 160 16,1 1-160-16,1-2 160 0,1 3-160 0,-1-1 0 0,0-1 0 0,5 2 0 16,-3 1 0-16,3 1 0 0,-1 2 0 15,2-1 0-15,0 1 0 0,-2 1 0 16,0 0 0-16,-1-1 0 0,1 2 0 0,-2 2 0 0,-2 0 128 0,-1-2-128 15,-1 2 0-15,-1 1 0 0,-1 1 0 0,1 2 0 16,-2-2 0-16,0 3 0 0,0 2 0 0,2-1 0 16,1 1 0-16,-4 0 0 0,2 2 0 0,-1 2 0 15,2-3 0-15,0 6 0 0,0-3 0 0,1 2 0 0,0 0 0 16,1 0 0-16,0 2 0 0,1 0 0 0,3 2 0 16,-1 1 0-16,-1-1 0 0,0 1 0 0,-2-1 0 15,1 2 0-15,-1 0 0 0,-1 1 0 0,0 0 0 16,2-1 0-16,-6 0 0 0,8 5 0 0,-3-2 0 0,-3 1 0 15,0 1 128-15,-2-3-128 0,-3 0 0 0,2 1 160 16,-2 2-160-16,1 1 160 0,-3-3-160 0,-1 2 0 16,3 1 0-16,-1-2 0 0,-1-2 0 15,2 2 0-15,-2-2 0 0,1 1 0 0,2 0 0 0,-1-1 0 16,-1 1 128-16,0-1-128 0,1 2 0 0,0 3 0 16,0-3 0-16,0-2 0 0,-1 3 0 0,-3 2 0 15,4 0 0-15,-4 0 0 0,3-1 0 0,-2-1 0 16,2 1 0-16,-2 3 0 0,2 0 0 0,-4-1 0 15,2-2 0-15,0 3 0 0,1-1 0 0,-3 0 0 0,-1-3 0 16,0 3 0-16,0 0 0 0,0 0 0 16,0 3 0-16,2-4 0 0,-4 2 0 15,1-2 0-15,-1 3 128 0,-1-1-128 0,1 2 0 0,-1 1 0 16,0-5 0-16,0 4 128 0,1-1-128 0,-1 3 0 0,1-185 0 0,-1 365 128 16,1-182-128-16,0-2 0 0,-3 2 0 0,3-1 128 15,0 1-128-15,1 2 0 0,-2-5 144 0,2 4-144 16,-3-1 0-16,4 0 0 0,-1 2 0 0,0-1 128 0,0-1-128 15,2 2 0-15,-2 1 128 0,0-2-128 16,0 2 0-16,-1 0 0 0,1-2 0 0,0-2 128 0,-1 1-128 16,-1 2 0-16,3-1 0 0,-4 0 128 0,2-1-128 15,0 0 128-15,-2 2-128 0,0 2 128 0,-1-2-128 16,0 3 144-16,0 0-144 0,0 0 160 0,0-1-160 0,1 0 0 16,1 0 144-16,-1-1-144 0,1-3 0 0,-2 3 128 15,0 2-128-15,0-2 0 0,0-1 0 0,0-1 144 16,0 3-144-16,0-1 0 0,0-1 144 0,3 2-144 15,-3 0 0-15,1-2 144 0,-1 0-144 0,3-3 0 16,-1 1 0-16,0-2 0 0,-1 1 0 0,1-3 128 16,1 3-128-16,1-2 0 0,-3 2 0 15,0-4 128-15,-1 2-128 0,2 0 0 0,-2 2 0 0,0-2 0 16,0 1 0-16,0-1 0 0,0 2 0 0,0-3 0 0,0 4 128 16,0-2-128-16,0 3 0 0,0-3 0 0,-2 0 0 0,2-2 0 15,0 2 0-15,0-2 0 0,0 3 0 0,0-2 0 16,0 0 0-16,0 0 0 15,0 4 128-15,0-3-128 0,0 2 0 0,0-2 0 0,0 0 0 0,0-1 0 16,-1 1 0-16,1 2 0 0,0-3 0 16,0 3 0-16,0-4 0 0,0 1 0 0,-1-1 0 15,1 1 0-15,-3 3 0 0,2-3 0 0,0 1 0 16,-1-3 0-16,1 4 0 0,0-2 0 0,0 2 128 0,1-2-128 16,0 1 0-16,-2-3 0 0,0 4 0 0,1-2 0 15,-1 5 0-15,1 0 0 0,-2-2 0 0,1 2 0 16,1-1 0-16,-1-2 0 0,0 3 0 0,-1-1 0 15,1-1 0-15,0 1 0 0,1 0 0 0,-1-2 0 0,-3 1 0 16,1-1 0-16,1 1 128 0,-1 3-128 0,1-6 0 16,-1 4 0-16,0 3 0 0,0-1 0 0,-1-1 0 0,0 0 0 15,0 1 0-15,0-3 0 0,-2 2 0 16,2 1 0-16,0 1 0 0,-1 0 0 0,-2-4 0 16,1 1 0-16,-2 1 0 0,0-2 0 0,0 2 0 0,0 0 0 15,-1 1 0-15,0 0 0 0,0 2 0 0,-1-1 0 16,1-2 0-16,-1 1 0 0,-1-2 0 0,1 2 0 15,1 1 0-15,0-1 0 0,-3-3 0 0,1 1 0 16,1 4 0-16,-3 0 0 0,1 0 0 0,-1 0 0 16,-1-2 0-16,2 1 0 0,-1-1 0 0,-2 1 0 15,1-2 128-15,-1-1-128 0,1 2 0 0,1 0 0 0,0 1 0 16,-1-4 0-16,0 1 0 0,1 1 0 0,-2-4 128 16,1 2-128-16,-1 1 0 0,-2 0 0 0,-1-2 0 15,0 0 128-15,0 1-128 0,1 1 0 0,-3-3 0 16,1 2 0-16,-1-1 0 0,0 0 0 0,1 0 0 15,1-4 0-15,0 2 0 0,-2 0 0 0,0-4 0 0,-1 1 0 16,1 1 0-16,3-1 0 0,-1-4 0 0,0 3 0 16,0-2 0-16,0 3 0 0,1-3 0 0,0 0 0 15,-1 1 0-15,1-2 0 0,-1 0 128 0,1 1-128 16,-2 1 0-16,0-1 0 0,-2-2 0 0,-1-3 0 16,-1 2 0-16,0 0 0 0,-2 1 0 0,1 0 0 15,-1 0 0-15,4 0 0 0,-5-2 0 0,1 1 0 16,0-1 0-16,0 1 0 0,1 2 0 0,0-2 0 0,-1 1 0 15,2 0 0-15,0 0 0 0,0 1 0 0,-2 3 0 16,2-3 0-16,-5-2 0 0,1 4 0 16,-1-1 0-16,-1-1 0 0,2-1 0 0,2 0 0 15,-1-2 0-15,2 1 0 0,-1-2 0 0,2-1 0 0,1-1 0 16,0-1 0-16,2 0 0 0,2 1 0 0,-4-1 0 0,2-2 0 16,1 2 128-16,-2 1-128 0,1-3 0 0,-2 1 0 15,-2-4 0-15,-2 4 0 0,-1-1 0 0,-1 0 0 16,-3 1 0-16,1-4 0 0,1 0 0 0,-1 0 0 15,2-1 0-15,0 1 0 0,-2-1 0 0,2-2 0 16,0 0 0-16,2 0 0 0,-1 1 0 0,3-3 0 16,1 3 0-16,-2-2 0 0,1-1 0 0,-1 1 0 15,1-3 0-15,-3-4 0 0,0-1 0 0,-2 1 0 16,-2-1 0-16,1-1 0 0,-1-1-128 0,2-3 128 16,-2 3 0-16,0-3 0 0,3 1 0 0,-1-3 0 0,0 2 0 15,1-1 0-15,1 0 0 0,0 2 0 0,-1-3 0 0,0 0 0 16,-2-3 0-16,2 0 0 0,-4-2 0 15,2 0 0-15,2 0 0 0,1-1 0 16,-1-1 128-16,5 0-128 0,0-1 0 0,0-2 0 0,-1-2 0 0,3 1 0 16,0 1 0-16,2-2 0 0,-2 0 0 0,3 0 0 15,0-5 0-15,1 3 0 0,0 0 0 0,-2 0 128 16,0-4-128-16,-1 1 160 0,0 1-160 16,-1-3 160-16,-1 2-160 0,0 1 0 0,3-3 144 0,0 1-144 15,-1-3 128-15,3 1-128 0,1-1 128 0,0 0-128 16,3-3 128-16,0 2-128 0,0 0 128 0,1-1-128 15,-2-1 0-15,3-3 144 0,0 0-144 0,-1 2 0 0,2-2 144 16,-1-2-144-16,1 0 0 0,3 2 144 16,0 0-144-16,-1-3 0 0,0 1 144 0,0 2-144 0,0-3 0 0,1-3 128 15,2 2-128-15,2-3 0 0,-1 3 0 16,1-3 0-16,-1 2 0 0,3-3 128 0,0 5-128 0,2-2 0 16,-3 3 0-16,1 1 128 0,1-2-128 15,1 0 0-15,1-1 0 0,1-1 128 0,-2 0-128 16,1-1 0-16,-1 0 0 0,2-3 0 0,0 1 0 0,-1 2 128 15,-1-2-128-15,1 4 0 0,2-4 0 0,-1 2 0 16,1-3 0-16,3 1 0 0,-1 0 0 0,3-1 128 16,1 1-128-16,0 2 0 0,0-6 0 0,1 4 128 15,0 3-128-15,0-3 0 0,0 2 0 0,0-3 0 16,2 0 0-16,-2 2 128 0,0-5-128 0,0 2 0 16,-1-2 0-16,3 4 128 0,-2-2-128 0,1 1 0 0,1 1 0 15,-1-2 128-15,-1-5-128 0,2 3 0 0,2 1 0 16,-2-1 128-16,2 0-128 0,2-1 0 0,-2-2 0 15,-2 3 0-15,0-1 0 0,-1 0 0 0,1-1 0 0,-1 1 128 16,2-2-128-16,-2 2 0 16,1-1 0-16,-1-1 0 0,-1 1 0 0,1 1 128 0,-3 0-128 0,0 1 0 15,0-1 0-15,1 0 144 0,-1-2-144 0,-1 1 0 16,2 0 144-16,-2 2-144 0,0 0 0 0,-1 1 144 16,-1 0-144-16,2 0 0 0,-2 0 0 0,0 0 128 15,0-1-128-15,0 0 0 0,0 3 0 0,3-2 128 16,-2 0-128-16,2 5 0 0,0-2 0 0,0-2 128 15,-2 5-128-15,3-3 0 0,1-1 0 0,3 1 0 0,1-3 0 16,1 2 0-16,3 1 0 0,1-2 0 16,2 2 0-16,-1 4 0 0,2-4 0 0,0 5 0 0,1 1 0 15,-1-1 0-15,-3 3 0 0,1 2 0 0,1 3 0 16,-2 2 0-16,-1 3 0 0,-2 0 0 0,-2 3 0 16,-1 0 0-16,-1 5 0 0,-3 1 0 0,-1 1-384 0,-2 0 64 15,-1 1 0-15,1 3 0 16,-3 1-1376-16,1 4-272 0,-1-2-48 0,-2 6-11872 15,-1 6-2368-15</inkml:trace>
  <inkml:trace contextRef="#ctx0" brushRef="#br3" timeOffset="43237.05">23301 5848 2751 0,'0'0'128'0,"13"5"16"0,-1-2-144 0,0 1 0 16,-3 1 0-16,-9-5 0 0,0 0 3808 0,0 0 736 15,9 7 128-15,-9-7 48 0,0 0-2576 0,0 0-512 16,0 0-96-16,0 0-32 0,0 0-96 0,0 0 0 15,0 0-16-15,0 0 0 0,0 0-80 0,0 0-16 16,0 0 0-16,0 0 0 0,0 0-368 0,0 0-80 16,0 0-16-16,-5-9 0 0,-3 1-240 0,0 3-48 15,-1-1-16-15,1-1 0 0,-1 2-128 0,-2-2-16 16,-3 0-16-16,2 4 0 0,-2-4-48 0,-1 3-16 16,-2-1 0-16,0 3 0 0,0-1-48 0,-2 1 0 15,-3 2 0-15,-1 2 0 0,0-1-16 0,-1 2-16 0,-1 0 0 16,-2 2 0-16,-4 2-96 0,3 0 0 0,-1 3-128 15,0-1 192-15,0 3-192 0,3-1 144 16,1 0-144-16,0 4 128 0,-2 1-128 0,0 1 160 0,2 4-160 0,1-1 160 16,1 2-160-16,-1 2 192 15,-1-1-192-15,1 1 192 0,-1 2-192 0,-1 0 192 0,1 3-192 0,-3-2 192 16,0 1-192-16,0-2 128 0,-1 2-128 0,1-2 128 16,0 2-128-16,1-3 160 0,1 3-160 15,1-2 160-15,1 3 0 0,3-2 0 0,0 2 0 0,2 1 0 16,0-2-32-16,1 3 0 0,2 2 0 0,-1-1 0 15,1-3-128-15,-1 3 128 0,1-1-128 0,-1-1 128 16,1 1-128-16,-1 1 0 0,1 0 144 0,0 0-144 0,-1-3 0 0,0 3 144 16,1 2-144-16,-1-1 0 0,0-2 176 15,1 2-176-15,-3 1 160 0,2 2-160 0,1-1 144 0,-1 2-144 16,1-1 128-16,-1-1-128 0,-1 1 128 0,6-2-128 16,-2-1 128-16,1 3-128 0,-1-1 128 0,1 2-128 15,-2 3 128-15,1-2-128 0,-1-1 144 0,0 1-144 16,1-3 160-16,0 0-160 0,1 3 144 0,-1-1-144 15,-1-3 128-15,-1-1-128 0,2 3 128 0,0-1-128 16,0-1 0-16,6-7 128 0,-3-3-128 0,3 6 0 16,-4-1 0-16,2 1 128 0,-3 2-128 0,3 2 0 15,-1-2 144-15,0 0-144 0,3 1 0 0,-3-1 128 16,2 0-128-16,1-3 0 0,0 1 0 0,-1 2 0 0,0 2 0 16,0-1 128-16,-1 0-128 0,1 1 0 15,0 1 0-15,-6 13 0 0,5-7 0 0,0-2 0 0,-2-2 0 16,2 0 128-16,-1-1-128 0,3-4 0 15,-2-1 0-15,-2 1 0 0,2 1 0 0,1 1 0 16,0 0 0-16,-1 0 128 0,-1-1-128 0,-1 3 0 0,2 0 0 16,0 0 0-16,-1-2 0 0,0 2 128 15,3 1-128-15,-1-2 0 0,0 0 0 0,1-1 0 0,0-1 0 16,1 1 0-16,1 1 0 0,-3-1 0 0,2 0 0 0,0 4 128 16,-4-2-128-16,3 1 0 0,0 0 0 0,-1 0 0 15,-1-1 0-15,2 3 0 0,1 1 0 0,-1-3 0 16,0 0 0-16,2 0 0 0,0-3 0 0,1 3 128 0,-2 0-128 15,2 1 0-15,1 0 0 0,-1-7 0 16,0-2 0-16,1 4 0 0,1 1 0 0,-4 3 0 16,1 0 0-16,1 0 0 0,-4-2 0 0,2 2 0 0,1 3 0 15,1-1 0-15,-1-1 0 0,1 3 0 0,-2-2 0 0,2 3 0 16,1-2 0-16,-1 2 0 0,1 1 0 16,-1-4 0-16,2 1 0 0,-1-2 128 0,0-1-128 15,-2-1 0-15,2 4 0 0,-3 1 0 0,1-2 0 16,-2 3 0-16,2 0 0 0,-3 14 0 0,0-3 0 0,2-5 0 15,-1-4 0-15,-1-4 0 0,1-2 0 0,1 2 0 16,-2-1 0-16,1 2 0 0,-1-2 0 0,4 2 0 16,0 0 0-16,-2-2 0 0,0 1 0 0,2 1 0 15,-1-1 0-15,2-2 128 0,0-1-128 0,0 0 0 16,-1-2 0-16,2 3 0 0,0-1 0 0,0 0 0 16,0 0 0-16,-1 0 0 0,0-2 0 0,0 5 0 15,0-2 0-15,1 0 0 0,0-2 0 0,-1-1 0 0,-1 0 0 16,1-4 0-16,0 1 0 0,2 1 0 15,-2 2 0-15,-1 0 0 0,0 2 0 0,1 0 0 16,-1 0 0-16,0 0 0 0,0 2 0 0,2 0 0 0,-2 0 0 0,1 0 0 16,1-2 0-16,0-2 0 0,1 0 0 15,-2 0 0-15,1 2 0 0,1 1 0 0,-1 3 0 0,2-2 0 16,-2-1 0-16,1 1 0 0,-1 1 0 0,1 4 0 16,0-5 0-16,1 0 0 0,-1-2 0 0,-1 1 0 15,0-2 0-15,1 1 0 0,-2 2 0 0,0 1 0 0,1-2 0 16,0 1 0-16,2-1 0 0,-1 2 0 0,1 0 0 15,2 0 0-15,2-1 0 0,0-2 0 0,-3-3 0 16,0 1 0-16,1 0 0 0,-1 2 0 0,0 1 0 0,1 4 0 16,0-4 0-16,1 0 0 0,-1 1 0 0,1 1 0 15,1 2 0-15,-1-2 0 0,1-2 0 0,0-1 0 16,-1-1 0-16,1 1 0 0,-1 0 0 0,2 1 0 16,0 0 0-16,0 2 0 0,-1-3 0 0,3 1 0 15,0-1 0-15,0 0 0 0,2-1 0 0,0 1 0 16,-1-2 0-16,2-1 0 0,0-4 0 0,1-3 0 15,0 2 0-15,0-1 0 0,-1 3 0 0,2 2 0 0,-1-1 0 16,0-3 0-16,1 0 0 0,2-2 0 16,1 1 0-16,1 1 0 0,-1-1 0 0,1 2 0 15,-1-2 0-15,2 0-128 0,-1 0 128 0,-1-4 0 0,0 2 0 16,0-1 0-16,1-3 0 0,0 2 0 0,-1 3 0 0,0-3 0 16,-1 4 0-16,0-4 0 0,1 0 0 0,4 2 0 15,-2-5 0-15,1 3 0 0,-1 1 0 0,1-3 0 16,-1 1 0-16,1 1 0 0,1-2 0 0,-1 0-128 15,1-2 128-15,0-1 0 0,2-1 0 0,-1 0 0 16,-2-2 0-16,1-1 0 0,-2 1 0 0,2 0 0 16,1-1 0-16,0 1 0 0,-1-4 0 0,1 4 0 15,0-1 0-15,1 1 0 0,2 1 0 0,-3-1 0 16,3 1 0-16,1-3 0 0,-1 0 0 0,3-1-128 16,0 1 128-16,-2 1 0 0,2-2 0 0,-1 1 0 15,1 1 0-15,0-2 0 0,3-2 0 0,-3 2-128 16,3 2 128-16,2-1 0 0,0-1 0 0,2 1 0 0,0 0 0 0,1-2 0 15,2-1 0-15,0 0 0 0,-2-2 0 0,0 1 0 16,-2 4 0-16,1-5 0 0,-2 0 0 0,-1-4 0 16,1 0 0-16,1 3-128 0,-3-3 128 0,2 0 0 15,2-1 0-15,0 2 0 0,0-4 0 16,-2 2 0-16,6-1 0 0,-3-1 0 16,-2 2 0-16,1-4 0 0,-1 0 0 0,-3-1 0 0,-2-2 0 0,1 3 0 15,-3-2 0-15,4-1 0 0,0-1 0 0,0 2 0 16,0-4 0-16,3 0 0 0,2 3 0 0,0-4 0 15,0-2 0-15,2 3 0 0,2-3 0 0,-1 3 0 16,-3-4 0-16,0 2 0 0,0-3 0 0,-4 2 0 0,-2-5 0 16,2 0 0-16,2-2 0 0,-1 2 0 0,-2 1 0 15,1-3 0-15,3-2 0 0,1 2 0 0,3-2 0 16,-1-1 0-16,4 0 0 0,-3-1 0 0,-3-3 0 0,0 2 0 16,2 1 0-16,-3-3 0 0,-3 3 0 0,-3-2 0 15,0-1 0-15,1 2 0 0,-1 0 0 16,2-3 0-16,0-5 0 0,1 0 0 0,1-2 0 0,0 0 0 15,2-4 0-15,0 3 0 0,0 1 0 0,-2-1 128 16,-1-2-128-16,1 1 0 0,-3-1 0 0,-1 1 0 16,-2 2 0-16,0 1 0 0,-2-1 0 0,1-1 0 15,0-2 0-15,-2-1 0 0,0 0 0 0,-1-1 0 16,3 2 0-16,1-2 0 0,1-2 0 0,2 0 128 16,-4 0-128-16,2 1 0 0,1 1 0 0,-1-1 0 15,1-1 0-15,-2-1 0 0,1-2 0 0,1 1 0 16,-5 0 0-16,2-2 0 0,-3 2 0 0,2-1 0 15,-4 1 0-15,2-1 0 0,0-1 0 0,3 2 0 0,3 1 0 16,-5-3 0-16,1 0 0 0,1-4 0 0,1 0 0 0,1-2 0 16,0 1 0-16,1 0 0 0,2-4 0 0,0 2 0 15,0 2 0-15,-1-3 128 0,-2-1-128 0,3 0 0 16,-2-2 0-16,-1 0 0 0,-2-1 0 0,2-1 0 16,0 1 0-16,0-2 0 0,-1 1 0 0,2-1 0 15,-1 2 0-15,0-4 0 0,2 3 0 0,2-1 0 16,1 0 0-16,-1 1 0 0,0-1 0 0,2 1 0 15,-1 1 0-15,-1-1 0 0,-1-1 0 16,2 0 0-16,-4 0 0 0,1 0 0 0,-3-1 0 0,1 3 0 16,-2-1 0-16,2-4 0 0,0-2 0 0,-1 3 0 0,-2 0 0 15,-1-2 0-15,3-1 0 0,-1 2 0 16,-1-2 0-16,0 3-128 0,-2 2 128 0,0-1 0 0,-2-4 0 16,2 1-128-16,3-2 128 0,-1 1 0 0,-3 2 0 0,1-1 0 15,-2 2 0-15,0-1 0 16,-2-4 0-16,0 3-128 0,-4-2 128 0,5 1-128 0,-3 1 128 0,0-2-128 15,0 2 128-15,-1-2-128 0,-2 0 128 0,0-1-128 16,0 1 128-16,-1 0 0 0,2-2 0 0,-3 2-128 16,2 0 128-16,-3-2 0 0,0 2 0 0,-2 2 0 15,-2 0 0-15,0 1 0 16,0-9 0-16,0 6-128 0,-1-4 128 0,1 6 0 0,-1-1 0 0,1 3 0 16,-3-2 0-16,1-1-160 0,1 1 160 0,-2-2 0 15,2 1 0-15,-2 1-128 0,0-4 128 0,-1 7 0 16,0-2 0-16,0 1 0 0,-1 0-128 0,-1 1 128 0,-1-6 0 15,-2 4-128-15,-1 0 128 0,-3-2 0 16,-3 1-176-16,-1 3 176 0,1 1-160 0,-1-2 160 0,-1-2 0 16,0 2-144-16,-1-1 144 0,0 2 0 0,-2 1 0 0,1 1 0 15,-4 3 0-15,1-1 0 0,-1-4 0 0,0 3 0 16,-1 2 0-16,2-1 0 0,-2-2 0 0,-2 2 0 16,-1-1 0-16,2 4 0 0,0 0 0 0,1 2 0 15,-3-3 0-15,2-3 0 0,-1 2 0 0,4 1 0 16,-1 1 0-16,-1 1 0 0,0 0 0 0,1 0 0 15,0 4 0-15,3-4 0 0,-2 1 0 0,1 0 0 16,0 1 0-16,-1-2 0 0,-1 5 0 0,-1-3 0 16,-4 0 0-16,-2 2 128 0,0 1-128 0,-1-1 0 15,-2 4 0-15,-1-4 128 0,1 4-128 0,-2-2 0 0,0 0 0 16,1 1 0-16,-4-1 0 0,6 3 0 0,0 4 0 16,0-1 0-16,-4-3 0 0,1 5 0 0,-1-1 0 0,-3 0 0 15,-2 1 0-15,1-1 0 0,-2 2 0 16,1-2 0-16,2 1 0 0,-2 0 0 0,2 0 0 15,5 2 0-15,-1 0 0 0,0 4 0 0,0-1 0 0,2 1 128 16,-2 2-128-16,-1-1 0 0,-3 4 0 0,-1 1 128 16,-2 2-128-16,0 0 0 0,-2 1 0 0,3 2 0 15,-2 3 0-15,2 0 0 0,0 1 0 0,-1 0 128 16,2 0-128-16,-1 2 0 0,-3 4 0 0,0-4 0 16,-2 4 0-16,0 1 0 0,-4 2 0 0,1 1 0 15,2 1 0-15,0 1 0 0,1 1 0 0,4-2 0 16,1 2 0-16,0 1 0 0,1 0 0 0,-1 1 0 15,-3 3 0-15,-2-2 0 0,1 0 0 0,0 1 0 0,1 6 0 16,2-1 0-16,-1 3 0 0,0 0 0 0,-2 1 0 16,0 5 0-16,-2 1 0 0,-1 1 0 0,-5 1 0 15,-2 4 144-15,-5 3-144 0,-3 5 0 0,3-2 128 0,-2 3-128 16,1 0 0-16,-1 3 0 0,1 2 0 0,-2-1 0 16,-1-3 0-16,0 2 0 0,1-1 0 0,3-2 0 15,6 0 0-15,7-6 0 16,6 0-560-16,7-4-160 0,7-2-48 0,9 1-13360 15,7-8-2672-15</inkml:trace>
  <inkml:trace contextRef="#ctx0" brushRef="#br1" timeOffset="53075.67">8767 5456 6447 0,'0'0'272'0,"-6"-1"80"0,-1-3-352 0,1 1 0 15,0 1 0-15,-1 1 0 0,1-1 1456 0,-1 2 208 16,1 2 64-16,-2-2 0 0,2 0-528 0,0-2-112 0,-1 4 0 15,1-1-16-15,0 0-128 0,-1 0-32 0,2 1 0 0,5-2 0 16,-5 1-48-16,5-1-16 0,0 0 0 0,-5 3 0 16,5-3-96-16,0 0-32 0,0 0 0 0,0 0 0 15,0 0-112-15,0 0-32 0,0 0 0 0,0 0 0 16,9-4-176-16,2 0-32 0,3 0-16 0,0-1 0 16,4-1 64-16,3-1 16 0,4-3 0 0,2 3 0 15,1-5 80-15,5 3 32 0,2-5 0 0,3 3 0 0,4-2-80 0,3-2-16 16,1-2 0-16,4-2 0 0,5 0-64 0,2-1 0 15,2-4-16-15,3 0 0 0,5-3-80 0,5 0-16 16,-1-5 0-16,1 2 0 0,4-1 0 0,2 0 0 16,1-2 0-16,0-1 0 0,-1 0 0 0,3 4 0 15,-3 0 0-15,-1 2 0 0,-1 2 48 0,-2-2 16 0,-3 1 0 16,0-1 0-16,0 3-32 0,-1-3-16 16,-3 2 0-16,0 0 0 0,-3 0-80 0,0 2-16 0,-3-3 0 15,-1 3 0-15,-4-2 0 0,-2 1-16 16,0 5 0-16,-2-2 0 0,-4 2-176 0,0 1 192 15,-6 1-192-15,-1 3 192 0,-3 0-192 0,-5-1 128 16,-2 1-128-16,-3 4 128 0,-3 1-128 0,-2-3 160 0,-3 4-160 16,-2-1 160-16,-4 2-160 0,-2-1 0 0,-4 2 0 15,-1 0 128-15,-3 2-128 0,-4 5-224 0,0 0 48 0,0 0 16 32,-16 5-2464-32,-1 7-480 0</inkml:trace>
  <inkml:trace contextRef="#ctx0" brushRef="#br1" timeOffset="54271.97">9766 16980 11055 0,'0'0'976'0,"0"0"-784"0,0 0-192 0,0 0 0 15,0 0 496-15,0 0 48 0,0 0 16 16,0 0 0-16,0 0 400 0,10-2 96 0,3-1 16 0,0-1 0 15,1-4-48-15,2 2-16 0,3-1 0 16,4-4 0-16,4-2 16 0,2-2 16 0,3-4 0 0,5-3 0 16,3-1-224-16,6-6-48 0,4-1-16 0,7-5 0 15,3-1 32-15,6-8 16 0,1 0 0 0,6-6 0 16,4-3-256-16,6-1-48 0,3 1-16 0,3 1 0 16,1-4-144-16,1 3-16 0,-2-2-16 0,0 2 0 0,1 0-16 15,-4-1 0-15,-3 0 0 0,0 1 0 16,-2 0-48-16,3 1-16 0,-2 1 0 0,1-1 0 0,-4-3 48 0,-2-1 16 15,2 0 0-15,-3-2 0 0,3-3 32 0,4 1 16 16,-2 0 0-16,1-2 0 0,-4 3-80 0,4-3-32 16,-1 1 0-16,3-1 0 0,-1 0-16 15,-1 1 0-15,0-2 0 0,0 5 0 0,-4-3-32 0,1 2-16 16,-2 2 0-16,-1 1 0 0,-1-4-16 0,0 2 0 16,-2-2 0-16,-1 2 0 0,1 1 16 0,2 1 0 15,-3-2 0-15,2 2 0 0,2-3-32 0,2-5 0 16,-1 4 0-16,29-23 0 0,-12 11 0 0,-7 8-128 15,-4 3 192-15,-2 2-64 0,-3-3 0 0,-2 3-128 0,1 6 192 16,-2 0-64-16,0 0-128 0,-3 3 160 16,0-1-160-16,-3 2 160 0,-2 1-160 0,0 0 160 0,-3 3-160 0,0-2 160 15,-4 2-160-15,-4 0 0 16,-2 3 144-16,-3 1-144 0,-4 5 128 0,1 0-128 16,-6 4 160-16,-1 3-160 0,-3 6 192 0,-2 3-64 0,-2-1-128 15,-5 4 192-15,-3-1-192 0,-3 4 128 0,-4-1-128 0,-3 1 0 16,0 2 0-16,-1 1 0 0,-1-2 0 0,-3 5 0 15,-1 0 0-15,2 2 0 0,-2-2 0 0,-1 4 0 32,-2 1-1008-32,-7 3-80 0,0 0-32 0,0 0-10848 0,0 0-2176 0</inkml:trace>
  <inkml:trace contextRef="#ctx0" brushRef="#br2" timeOffset="59594.48">12018 4132 9215 0,'0'0'400'16,"0"0"96"-16,0 0-496 0,0 0 0 0,-8-5 0 0,8 5 0 0,0 0 1312 0,0 0 160 16,0 0 48-16,0 0 0 0,0 0-816 15,0 0-144-15,0 0-48 0,0 0 0 0,0 0-32 0,0 0-16 16,14 6 0-16,1-2 0 0,3-2-16 0,1 3-16 16,5 0 0-16,0-1 0 0,-1-1-176 0,4 1-16 15,-2-1-16-15,3 2 0 0,4 1 0 0,1-1 0 16,0 4 0-16,2-2 0 0,1 3 80 0,3-2 16 15,6 3 0-15,2-2 0 0,4 3-64 0,-4-1 0 16,-1-2 0-16,1 3 0 0,2-5-96 0,2 5-32 16,1-1 0-16,3 3 0 0,1-1 0 0,2 1 0 0,3-4 0 15,-2 3 0-15,-2 2 80 0,0-1 16 0,-1 0 0 16,-1 4 0-16,1 1 32 0,0 2 0 0,1 0 0 16,0 0 0-16,1 3-96 0,0 4-16 0,-4-2 0 15,2 2 0-15,0-3 48 0,1 3 0 0,3 4 0 0,1-3 0 16,3 3-64-16,-2-2 0 0,-4-4 0 15,2 4 0-15,0 3 0 0,1 0 0 0,0-1 0 0,1 3 0 16,2 0-128-16,-2 2 192 0,-1 2-192 16,-1 0 192-16,-2 0-64 0,-3 3-128 0,-2 4 192 0,3 1-64 15,-2 0 48-15,0 1 0 0,1-4 0 0,-3 5 0 16,-2 3-16-16,-1-1 0 0,0 0 0 0,-2 2 0 16,1 4-32-16,-1-1-128 0,0 1 192 0,0 0-64 15,0-1 0-15,1 4 0 0,2-1 0 0,-3 2 0 16,-1 1-128-16,-2-4 0 0,1 0 0 0,-2 1 0 0,-1 0 0 15,0 2 0-15,-2 1 0 0,1 4 128 0,-2-4 0 16,1 5 0-16,-3-4 0 0,1 1 0 0,-5-2 16 16,0 1 0-16,-3 5 0 0,1-3 0 0,-2 3 0 15,2 0 0-15,-6-3 0 0,3-1 0 0,-2 5-16 0,-2 1-128 16,0 1 192-16,1 0-64 0,-2 2 48 16,0 0 0-16,-1-1 0 0,-1-2 0 0,1 1 0 0,-1 0 0 15,0 3 0-15,-2-1 0 0,0 2-32 0,0 0 0 16,-4-2 0-16,-1 2 0 0,-1 0-16 0,0-2 0 15,-3 0 0-15,1-1 0 0,-3 0 0 0,2-1 0 16,-2 1 0-16,-1 2 0 0,1-2 64 0,0 2 16 16,-2-1 0-16,2 2 0 0,0-2 0 0,-2 3 0 15,0 1 0-15,0 0 0 0,-1-3-80 0,0 0-128 0,3-1 176 0,-3 1-176 16,0 0 160-16,0 3-160 16,0-3 128-16,-1-1-128 0,-1-5 144 0,-2 1-144 0,0-2 160 15,-1 4-160-15,0 2 240 0,-1-2-48 0,-2-2-16 16,1-2 0-16,-3 2-32 0,-2-2 0 15,0-1 0-15,-1 2 0 0,1 0-16 0,-2-2-128 0,-3-2 192 0,0-3-64 16,-2-4 64-16,-2-1 0 16,1 2 0-16,-1 1 0 0,-2-1 64 0,-1 0 32 0,-2-4 0 0,2 3 0 15,-2-2-80-15,-1-3-16 0,-1-2 0 0,3-2 0 16,-2-3-192-16,2 2 144 0,1-7-144 0,1 1 128 16,2 0-128-16,2-6 128 0,2-4-128 0,3-3 128 15,2-8-128-15,1-3-192 0,4-5 32 0,2-12-12368 16,0 0-2464-16</inkml:trace>
  <inkml:trace contextRef="#ctx0" brushRef="#br2" timeOffset="60654.85">10920 4616 24879 0,'0'0'2208'0,"0"0"-1760"15,0 0-448-15,0 0 0 0,-5 6 0 0,5-6-272 16,0 12 32-16,1-3 16 0,5 2 224 0,1-3-176 15,2 1 176-15,4-3-160 0,2 4 160 0,3-4 0 16,1 2 0-16,2 1 0 0,4-4 0 0,-1 1 0 16,0-1 0-16,3 1-192 0,-1-3 192 0,5 2 224 15,2-1-48-15,2-1-16 0,4 2 112 0,3 0 32 0,3 0 0 16,4-1 0-16,1 1 64 0,3 3 16 0,0-3 0 16,0 5 0-16,2-1-144 0,2 5-32 0,2 2 0 15,4 1 0-15,5 1-48 0,0 1-16 0,1 0 0 16,1 4 0-16,-2-1-144 0,4 4 160 0,-1-1-160 0,4 6 160 15,4 3-160-15,-6 2 0 0,-1-1 144 0,-3 3-144 16,0 4 0-16,-2 3 0 0,0 1 0 0,-1-1 128 16,0 4-128-16,-3-4 0 0,-4 4 0 0,-1 3 0 15,-1 3 0-15,1-1 0 0,-4 2 0 0,3 3 128 16,3 0-128-16,0 1 128 16,-3-1-128-16,-1 4 128 0,-3 1-128 0,1 2 144 0,-1 0-144 0,1 0 160 15,-1 0-160-15,2 1 192 0,-1-2-192 0,1 1 192 16,0 4-192-16,-4 0 128 0,-1 0-128 0,-1 1 128 15,-2 3 48-15,0 1 0 0,-2 2 0 0,3 0 0 16,0 3 48-16,0 1 16 0,3 2 0 0,-3 1 0 16,-1 0-16-16,-1 3 0 0,1 2 0 0,0 3 0 0,-1 1-32 15,0 1 0-15,-1 3 0 0,2-2 0 0,0 2-192 16,-1-3 144-16,-1-1-144 0,-3 3 128 0,-5-1-128 0,-2-1 128 16,1 3-128-16,-2-1 128 0,-3-2 64 0,2 0 0 15,-4 3 0-15,0-4 0 0,-2 1-16 0,1 2 0 16,-2-3 0-16,0-1 0 0,-2 0 48 0,-1 0 16 15,-3-1 0-15,-1 2 0 0,-1 0 64 0,-3-1 16 16,1-2 0-16,-4 1 0 0,-2-3-32 0,1 2 0 16,-5 3 0-16,-1-1 0 0,-1-3-80 0,-2 1-16 15,-2-1 0-15,0 2 0 0,0 2-16 0,-1-4-16 16,-1-5 0-16,-3-1 0 0,-1-3 0 0,0 1 0 16,0-3 0-16,-2 2 0 0,-2-7 0 0,0-1 0 15,-3-6 0-15,0-4 0 0,-1-4 32 0,0 2 16 16,-1 0 0-16,0-3 0 0,0-2-48 0,1-3-16 15,-3-3 0-15,3 1 0 0,0-7-144 0,3-2 0 0,1-2 144 16,-1-8-144 0,2-3-784-16,2-5-240 0,0-4-32 0,2-7-16256 0</inkml:trace>
  <inkml:trace contextRef="#ctx0" brushRef="#br2" timeOffset="61538.83">9926 4931 22575 0,'-20'-16'992'0,"8"7"224"0,0 2-976 0,2 0-240 0,2 2 0 0,8 5 0 31,-5-8-320-31,5 8-96 0,0 0-32 0,0 0 0 0,0 0 208 0,0 0 48 0,13-4 0 0,3 3 0 16,3 1 192-16,4 1 0 0,1 2-160 0,2 3 160 15,-1 0 0-15,2 3 0 0,1-1 0 0,5 3 0 0,2-2 0 0,5 4 0 16,2-2 0-16,3 3 0 0,4 0 0 0,3 2 128 16,4-2-128-16,1 0 0 0,-1 2 176 0,2 3-48 15,2 3-128-15,2-1 192 0,2 2 0 0,5 5-16 16,4-2 0-16,1 3 0 0,-4-2-32 0,2 3 0 15,2 6 0-15,6-1 0 0,3 1-144 0,1 1 0 16,-2-2 144-16,2 5-144 0,0 4 128 0,1 1-128 16,3 4 160-16,0 1-160 0,-2-2 128 0,1 4-128 15,-3 2 0-15,1 4 0 0,0 1 0 0,1 2 128 16,-1 3-128-16,-2 0 0 0,-4 1 0 0,1 6 0 16,-1 4 0-16,1 5 0 0,0-4 0 0,-4 6 0 15,-6-2 0-15,1 6 0 0,-1 3 176 0,0 1 32 16,1 1 16-16,2-1 0 0,-1 3-80 0,-2 3-16 15,-3 0 0-15,2 5 0 0,0 1-128 16,2 4 0-16,3 2 0 0,-1 1 128 0,0 4 112 16,-5 3 16-16,0 2 0 0,-5 5 0 0,-2 4 96 0,0 3 32 0,-1 6 0 0,-4-1 0 15,0 3-192-15,-5 2-16 0,-4 0-16 0,-3 3 0 16,-2 4 0-16,-1-1 0 0,-2 1 0 0,-2 5 0 16,-1-2-160-16,2 0 0 0,-2-2 144 0,-1 1-144 15,-2 5 0-15,0-3 0 0,-2-2 0 0,-4 1 0 16,-1-2 240-16,-2 4-32 0,-6-6 0 0,-3-3 0 15,-2 1-48-15,-5-4-16 0,-3-3 0 0,-5 0 0 16,-7 3-144-16,-4-1 0 0,-9-3 144 0,-7 1-144 16,-7-3 0-16,-10-1 0 0,-6-1-160 0,-6-1-12640 15</inkml:trace>
  <inkml:trace contextRef="#ctx0" brushRef="#br2" timeOffset="68051.85">13081 15824 13823 0,'0'0'608'0,"0"0"128"0,0 0-592 0,0 0-144 16,0 0 0-16,0 0 0 0,-7 0 1584 0,-1-1 272 15,-1 1 64-15,-2 0 16 0,-5 0-688 0,0 2-144 16,-2 2-16-16,-2-2-16 0,-2 0-64 0,-1 2-16 16,-2 2 0-16,-2-2 0 0,-3 1-240 0,-1 2-48 15,-1-2-16-15,0-2 0 0,-1 1-176 0,-2 1-16 16,-3-1-16-16,3-1 0 0,0-3-208 0,-1 1-32 15,1-1-16-15,3 0 0 0,3-1-32 0,3 1 0 16,2-2 0-16,4 1 0 0,1-1 32 0,3-2 0 16,5 1 0-16,2 2 0 0,1 0-48 0,8 1-16 0,0 0 0 0,0 0 0 15,-3 5-160-15,0 4 0 16,6 2 0-16,2 3 128 0,2 3-128 0,5 6 0 0,3 1 0 16,4 7 0-16,4 4 0 0,4 3 0 15,2 1 0-15,1 1 0 0,2 0 0 0,1 4 0 16,-4-2 0-16,1 3 0 0,-5-5-128 0,-1 0 128 0,-2 0 0 0,-3-1 0 15,-3 1 0-15,0-4 0 0,-4-1 0 16,0-2 0-16,-2-1 0 0,0-3 0 0,-2-1 0 16,-1-4 128-16,0-1-128 0,-2 0-256 0,0-4 64 0,-1 4 16 15,-3-6-1632 1,0-1-336-16,1-9-64 0,-2-7-6752 0,0 0-1360 0</inkml:trace>
  <inkml:trace contextRef="#ctx0" brushRef="#br2" timeOffset="68312.67">12546 16066 20271 0,'0'0'1792'0,"0"0"-1424"16,0 0-368-16,0 0 0 0,0 0 1472 0,8 10 208 15,-1-2 48-15,5 4 16 0,3-2-464 0,5 3-112 16,6 2-16-16,4 2 0 0,6-1-112 0,4 3-16 15,2 1-16-15,5 2 0 0,7 4-160 0,2-1-16 16,1 3-16-16,1-4 0 0,0 1-256 0,-1 0-48 16,0-2-16-16,-2 4 0 0,-2-3-288 0,3-1-48 15,-1 2-16-15,20 7 0 16,-9 0-1408-16,-9-3-272 0,-7-6-64 0,-8 3-16 0</inkml:trace>
  <inkml:trace contextRef="#ctx0" brushRef="#br2" timeOffset="69093.77">15500 16757 10127 0,'-2'-14'896'0,"0"9"-704"0,1-5-192 0,0 1 0 0,-1-4 1248 15,0 3 224-15,-1 1 32 0,-2-3 16 0,0 0-320 0,-1-1-64 16,-2-1-16-16,-1 3 0 0,0-3-176 0,-2 0-48 16,-2 0 0-16,-1 4 0 0,-1 0 80 0,-1 3 16 15,-4 0 0-15,-1 3 0 0,-5 3-224 0,-2 3-64 16,-2 2 0-16,-2 6 0 0,-2 3-208 0,-3 2-48 15,-1 9-16-15,0 2 0 0,0 5-128 0,-1 6-32 16,3 7 0-16,-1 3 0 0,2 3-272 0,5 3 160 16,3 1-160-16,4 1 128 0,4 3-128 0,3 0 0 15,3-1 0-15,4-4 128 0,3-3-128 0,3-3 0 16,1-2 0-16,2-4 0 0,2-5-192 0,1-3 16 16,-2-4 16-16,2 9 0 15,-1-6-1408-15,1-5-288 0,-1-10-48 0,-1-6-10016 0</inkml:trace>
  <inkml:trace contextRef="#ctx0" brushRef="#br2" timeOffset="69481.14">14531 17225 27407 0,'0'0'1216'0,"11"1"256"0,4-2-1184 0,1 0-288 0,4 1 0 0,1-2 0 15,8 1 432-15,2-1 16 0,1-5 16 0,1 3 0 16,0 1 32-16,0-1 0 0,0-1 0 0,0 1 0 15,0 0-208-15,-1 2-32 0,-1-2-16 0,0-1 0 0,-2 2-240 0,-1-1 144 16,-1 0-144-16,-3-1 128 16,-4 2-128-16,-1-1 0 0,-2 1 144 0,-2 2-144 0,-2 0 128 15,-3 3-128-15,-1 1 160 0,-1 4-160 0,-3 1 272 0,-1 5-32 16,-1-1-16-16,-3 6 0 0,-2 5-32 16,-3 1-16-16,-3 2 0 0,-2 3 0 0,-2 1-176 0,0 0 160 15,-2 0-160-15,-1 1 160 0,1-6 48 0,0 0 16 16,0-2 0-16,3-4 0 0,0-1 176 0,5 0 48 15,-2-5 0-15,4-3 0 0,4 0-112 0,0-10-16 16,0 0 0-16,0 0 0 0,9 0 176 0,3-4 16 16,0-6 16-16,3 0 0 0,1-2-32 0,2-3-16 15,-1-3 0-15,5-2 0 0,0-2-304 0,0-2-176 16,1 1 192-16,4 3-192 0,-2-3 0 0,0 2 0 16,-1 2 0-16,0 2 0 0,0 6 0 0,-1-1 0 15,-1 6 0-15,5-4 0 16,-1 6-784-16,-6 4-176 0,-2 4-16 0,-7 1-10752 0,0 4-2160 15</inkml:trace>
  <inkml:trace contextRef="#ctx0" brushRef="#br2" timeOffset="69851.34">16180 17360 18431 0,'0'0'816'0,"0"0"160"0,0-9-784 0,-1 2-192 0,1 1 0 0,-3 0 0 0,-2 1 1680 0,-1 0 304 15,-3 2 48-15,-1 2 16 0,0 1-1024 0,-6 4-208 16,0 3-48-16,-10 3 0 0,2 6-256 0,1 4-48 16,1 3-16-16,2-3 0 0,3-1-112 0,3 2-16 15,2 0-16-15,5-1 0 0,-2 0-144 0,7 0-32 16,6-2 0-16,3-4 0 0,0-2 96 0,5 0 16 15,0-7 0-15,5 0 0 0,1-4 224 0,3-2 48 16,0-4 16-16,0-3 0 0,0-3 176 0,0-3 48 16,0-1 0-16,-2-1 0 0,-2 2-192 0,-3-3-48 15,-3-5 0-15,-5 3 0 0,-1 1-192 0,-4-1-64 16,-3 0 0-16,-2 0 0 0,-2 1-256 0,-3 2 0 16,-1 3 0-16,3 3 0 15,1 2-1216-15,-1-1-320 0,2 4-48 0,0-1-9296 0,0 2-1856 16</inkml:trace>
  <inkml:trace contextRef="#ctx0" brushRef="#br2" timeOffset="70162.5">16522 17203 19343 0,'0'0'1728'0,"0"0"-1392"0,0 0-336 0,4 10 0 16,-3 1 1120-16,-1 3 160 0,-1-2 16 15,-3 0 16-15,-1 3-224 0,0 0-64 0,-3 2 0 0,-2 1 0 16,-1 1-144-16,-1 0-48 0,0-1 0 0,-2-1 0 15,2 0-48-15,2-4-16 0,2-1 0 0,1 0 0 16,3-5-320-16,-1 1-64 0,5-8 0 0,0 0-16 16,0 0 160-16,0 0 48 0,6-6 0 0,3-2 0 15,0-2-16-15,4 0 0 0,2-4 0 0,0 0 0 0,0-2-304 0,2 2-64 16,-2 0-16-16,3 0 0 16,0 2-176-16,-2 3 0 0,0 0 0 0,0 4 128 0,-2 4-128 15,-1 1 0-15,-3 2 0 0,0 7-176 0,-2 0 368 0,-3 6 80 16,-3 3 16-16,-3 1 0 0,-3 3-496 15,-1 1-112-15,-4 1 0 0,-1-1-16 0,-1 1 336 0,-1 1-176 16,0-2 176-16,0 2-128 16,3-4-480-16,2-3-96 0,0-3 0 0,2-4-16 15,3 1-2672-15,0-6-544 0</inkml:trace>
  <inkml:trace contextRef="#ctx0" brushRef="#br2" timeOffset="70415.06">17695 16630 27759 0,'0'0'1216'0,"0"0"272"0,0 0-1184 0,0 0-304 0,-10 6 0 0,-4 6 0 16,-5-1 832-16,0 7 128 0,-4 6 0 0,-2 3 16 15,-4 5-208-15,1 5-32 0,0 3-16 16,0 3 0-16,0-2-208 0,0 1-32 0,1 0-16 0,3 4 0 15,1 6-256-15,3 6-48 0,1 6-16 0,2-3 0 16,3-5-144-16,4-8-224 0,0-2 48 0,2-8 16 16,-3-2-1712-1,0-5-352-15,0-1-64 0</inkml:trace>
  <inkml:trace contextRef="#ctx0" brushRef="#br2" timeOffset="70560.48">17017 17240 32591 0,'0'0'1440'0,"12"-5"304"0,2-5-1392 0,0 6-352 16,4 0 0-16,5 0 0 0,5 2 736 0,6 1 80 16,6-2 16-16,5 2 0 0,5-2-288 0,2 0-48 15,3-3-16-15,-1 4 0 0,5 1-480 0,1 3 0 16,3 6 0-16,3-3-16496 0</inkml:trace>
  <inkml:trace contextRef="#ctx0" brushRef="#br2" timeOffset="71733.64">18762 17553 13823 0,'0'0'1216'0,"0"0"-960"0,0 0-256 0,0 0 0 16,0 0 736-16,0 0 96 0,0 0 32 0,0 0 0 16,0 0-176-16,0 0-48 0,0 0 0 0,0 0 0 15,0 0-128-15,0 0-16 0,0 0-16 16,-3 7 0-16,-2 2 304 0,-5 5 64 0,2 4 16 0,-1 3 0 15,-2 3 96-15,-2 0 0 0,-1 1 16 0,-9 16 0 16,1-4-288-16,-1 0-64 0,-1-2-16 0,1-2 0 16,1-5-304-16,2 1-64 0,-1-3-16 0,2-3 0 15,0-3 240-15,3-6 48 0,2-2 16 0,0-2 0 16,2-4 240-16,12-6 32 0,0 0 16 0,0 0 0 16,0 0-112-16,7-9 0 0,2-4-16 0,6-6 0 0,4-5-128 0,4 1-32 15,2 0 0-15,3-3 0 0,3-3-288 16,-8 6-64-16,3-3-16 0,3-2 0 0,5 0-160 0,0 0 0 15,3 2 0-15,15-12 0 0,-5 3 0 0,-3 5 0 16,-6 9 0-16,-3 5 0 0,-6 2 0 0,-4 7 0 16,-4 4 0-16,-3 0 0 0,-6 8-160 0,-4 2 160 15,-8-7 0-15,-3 17-144 0,-6 1-48 0,-6 3 0 16,-4-1 0-16,-6 3 0 0,-7-2 192 0,-5-2-208 16,-2 0 80-16,7-3 128 15,-2-5-544-15,1 1 16 0,1-2 0 0,4-4 0 16,4-1-1792-16,5-2-368 0,3-5-64 0</inkml:trace>
  <inkml:trace contextRef="#ctx0" brushRef="#br2" timeOffset="72097.33">19574 17614 17503 0,'0'0'1552'0,"-5"0"-1232"0,-3-1-320 0,-1-1 0 15,-2 1 1648-15,-2 1 272 0,-1 1 48 0,-3 1 16 16,-5 0-640-16,2-1-128 0,-2 3-32 0,0 0 0 16,-2 2-368-16,3-2-80 0,-2 3-16 0,1 0 0 15,2 1-224-15,2 1-48 0,3-2-16 0,2 4 0 16,4-4-192-16,1 3-48 0,5-1 0 0,1 0 0 0,2-9 0 16,0 0 0-16,7 5 0 0,2 2 0 0,2-4 144 0,2 1 32 15,0-4 0-15,-1 0 0 0,5 0-64 0,-2-1-16 16,-1-2 0-16,-1 1 0 0,-2-2-112 0,-1 0-32 15,-1 3 0-15,-1 0 0 0,-8 1-144 0,0 0 160 16,0 0-160-16,0 0 160 0,0 0-160 0,2 7 0 16,0 3 0-16,-2 2 128 0,-2 3-128 0,1 0 0 15,0 1 0-15,1 1 0 0,1 1 0 0,3-3 0 16,1 1 0-16,4-4 0 0,2 0 0 0,1 1 0 16,3-6 0-16,2 2 0 15,0-4-960-15,2-4-208 0,0-1-48 16,1-1-9216-16,-1-4-1856 0</inkml:trace>
  <inkml:trace contextRef="#ctx0" brushRef="#br2" timeOffset="72404.78">19903 17691 19343 0,'-4'11'1728'0,"-2"-4"-1392"16,-3 5-336-16,-2-1 0 0,-3 3 1536 0,0 0 224 0,0 4 48 0,-1-3 16 15,-1 0-352-15,1-1-64 0,0 3 0 0,1-2-16 16,2-1-544-16,2-1-96 0,3-4-32 0,1 1 0 16,3-5-112-16,3-5-32 0,0 0 0 0,0 0 0 15,0 0 80-15,11-4 16 0,-2-3 0 0,4-2 0 16,1 0-112-16,-2-1-32 0,4-4 0 0,0 1 0 0,2 3-304 0,0-4-64 16,-2-3-16-16,1 3 0 0,1 4-144 0,-1-1 0 15,0-1 0-15,1 3 0 0,-2 3 0 16,0 1 0-16,-2 4 0 0,-2 1 0 0,-2 1 0 0,-1 4 0 15,-1 0 0-15,-2 3 0 0,-1 2-272 0,2-1 16 16,-5 1 0-16,3 1 0 16,0-1-2752-16,2 3-560 0</inkml:trace>
  <inkml:trace contextRef="#ctx0" brushRef="#br2" timeOffset="72620.92">20709 17322 24879 0,'0'0'2208'0,"0"0"-1760"16,0 0-448-16,0 0 0 0,7 5 1600 0,-4 0 256 0,0 2 32 0,-3 6 16 15,-3 2-752-15,-2 4-160 0,-4 3-32 16,-1 3 0-16,-3 1-416 0,-1 4-96 0,1 0 0 0,-1 1-16 16,1 2-272-16,0 4-160 15,0 1 192-15,2 0-192 0,0 2 0 0,0-5 0 0,1-3 0 0,3 0 0 31,-2 0-1696-31,1-7-288 0,0 1-64 0,-1-6-7664 0,-1-3-1520 0</inkml:trace>
  <inkml:trace contextRef="#ctx0" brushRef="#br2" timeOffset="72766.6">20304 17802 22111 0,'0'0'1968'16,"5"-5"-1584"-16,5 0-384 0,0 2 0 16,4 1 2304-16,3 2 384 0,2 0 80 0,4 2 16 15,2-2-1312-15,4 2-272 0,3 0-48 0,4 1-16 0,0-3-400 0,1 2-80 16,3 1-16-16,0-1 0 0,2 3-320 0,0-1-64 15,1 0 0-15,-1 1-16 16,-2 1-1232-16,1-2-240 0,-5 1-48 16</inkml:trace>
  <inkml:trace contextRef="#ctx0" brushRef="#br2" timeOffset="73752.63">15556 18430 17215 0,'9'-9'768'0,"-9"9"144"0,6-6-720 0,-1-2-192 0,0 2 0 0,-5 6 0 15,0-11 1680-15,0 11 304 0,-6-8 64 0,-3-1 16 16,-2 4-576-16,-5 3-112 0,-1 1-32 0,-5 5 0 15,-2 2-672-15,-4 4-144 0,-4 6-16 0,0 0-16 16,-3 2-112-16,-5 5 0 0,-2 7-16 0,2 3 0 16,-1-1-48-16,8 3-16 0,1 1 0 0,7 0 0 15,5-2-160-15,7-2-16 0,6-1-128 0,6-9 192 16,5 0-192-16,6-3 0 0,4-2 0 0,5-3 0 16,3-3 288-16,3-5-32 0,3-2-16 0,3-4 0 0,1-4 32 0,-1-4 16 15,-3-3 0-15,-1-5 0 0,-4-2-64 16,0-1-16-16,-2 1 0 0,-2-1 0 0,-5-2-48 15,-1-1-16-15,-3 2 0 0,-1-1 0 0,-2 0-144 16,-2 0 160-16,0 2-160 0,0 3 160 0,0 2-160 16,0 2 0-16,0 3 144 0,1 0-144 0,1 3 0 0,3 2 0 15,1 0 0-15,6-1-192 0,2 0 192 0,6 2-128 16,6-6 128-16,3 1-128 0,4-5 128 0,3 3 0 16,1-3 0-16,2-2 0 0,0 0 0 0,-1-2 0 15,-1-3 0-15,-2 0 0 0,1 1 0 0,1 0 192 16,0 1-64-16,-3 0 0 0,-7-1 16 0,-3 1 16 15,-4 2 0-15,-5 2 0 0,-2 0-32 0,-3 2 0 0,-5 2 0 16,-10 10 0-16,0 0 64 0,0 0 0 0,0 0 0 0,-7 14 0 16,-4 8-48-16,-5 7 0 0,-4 4 0 0,-3 6 0 15,-5 4-144-15,-2 8 0 16,-1 4 0-16,-2 7 0 0,-3-2 0 0,-1 6 0 0,0 0 0 0,-1 4 0 16,4 0 0-16,-2 1 0 0,2 2 0 0,3-5 0 31,1-4-384-31,3-9-128 0,4-10 0 0,3-5-16 15,2-9-1280-15,2-3-256 0,0-7-48 16,0-6-16-16,2-9-528 0,-1-4-96 0,-9-11-32 0,4-8-7952 0</inkml:trace>
  <inkml:trace contextRef="#ctx0" brushRef="#br2" timeOffset="73873.39">15518 19181 15663 0,'10'-18'1392'0,"-2"9"-1120"0,3-2-272 0,3 2 0 0,3-2 1680 16,4 3 288-16,1-1 48 0,5 4 16 16,1 0-384-16,1-3-80 0,6 2-16 0,0 0 0 0,-2-3-496 15,5 2-96-15,4-3-32 0,0 3 0 0,-3-4-352 0,1 4-64 16,3-2 0-16,0 3-16 0,0-2-496 15,0 3 0-15,1 1-128 0,-8 0-14768 16</inkml:trace>
  <inkml:trace contextRef="#ctx0" brushRef="#br2" timeOffset="74201.8">17352 18443 17503 0,'0'0'768'0,"-2"-11"176"0,0 0-752 0,2 11-192 0,0 0 0 0,0 0 0 16,0 0 2528-16,0 0 480 0,-10 4 80 0,-1 6 32 15,-1 1-1760-15,-4 8-336 0,-1 8-80 0,-3 5-16 16,-3 0-240-16,-1 6-48 0,0 1-16 0,1 3 0 16,0 1-192-16,1-1-48 0,2 2 0 0,2 1 0 15,2-1-224-15,2 1-160 0,2-1 192 0,2-3-192 16,1-2 0-16,3-10 0 0,1-2-192 0,1-5 48 16,3-1-1488-16,-1-7-288 15,2-14-64-15,0 0-11840 0</inkml:trace>
  <inkml:trace contextRef="#ctx0" brushRef="#br2" timeOffset="74548.83">16949 18886 11055 0,'0'0'480'0,"10"-5"112"0,3-1-464 0,2 1-128 0,3 2 0 0,2-1 0 0,2-1 2624 0,3 1 512 16,2-1 112-16,5 3 16 0,2-1-1552 0,2 1-304 16,-1 0-64-16,-2 1-16 0,-2 0-240 0,-3 1-64 15,-4 2 0-15,-4 0 0 0,-4 0-400 0,-5 2-96 16,-3 1-16-16,-8-5 0 0,5 14-128 0,-4 1-48 15,-3 3 0-15,-3 3 0 0,-4-1-112 0,-3 4-32 0,-2 4 0 0,1-3 0 16,2 1-192-16,3-3 144 0,3-3-144 16,4 0 128-16,1-4-128 0,5-2 0 0,5-5 0 0,4-1 0 15,2-3 0-15,1-2 0 0,2-4 144 0,0-3-144 16,2 0 368-16,2-5 0 0,2 0 0 0,-1-3 0 16,-2-2-64-16,-4 1-16 0,-1-2 0 0,-4-2 0 15,-1-1-96-15,-5 1-32 0,-2-1 0 0,-2 0 0 16,-4 0 32-16,-2 0 16 0,-5 1 0 15,0-1 0-15,-4-1 48 0,-1 2 16 0,-2 2 0 0,0 4 0 16,-5 2-272-16,2 4 0 0,2-1 0 0,1 5 0 16,3 1-304-16,0 0-64 0,3 3-16 0,2 2 0 15,7-5-560 1,0 0-112-16,0 0-32 0,0 0-9712 0,0 0-1936 0</inkml:trace>
  <inkml:trace contextRef="#ctx0" brushRef="#br2" timeOffset="74998.93">18070 18890 13823 0,'0'0'1216'0,"0"0"-960"0,0 0-256 0,-4 11 0 16,-1-4 1344-16,-2 6 240 0,-2-1 32 0,-1 0 16 15,0 3-272-15,-2 4-48 0,1 4-16 0,-2 2 0 16,-1-2-208-16,0 4-32 0,-1-3-16 0,1 0 0 15,0 2-128-15,2-5-16 0,1-3-16 0,3-4 0 16,-1-4-176-16,4-1-16 0,5-9-16 0,0 0 0 16,0 0 96-16,0 0 32 0,0 0 0 0,0 0 0 15,14-8 128-15,-1-2 32 0,1-5 0 0,1-3 0 16,0 0-384-16,2-1-64 0,-3 0 0 0,4 0-16 16,0 0-320-16,2 1-176 0,-2-1 192 0,1 4-192 15,0 0 0-15,-1 5 0 0,-2 1 0 0,1 4 0 16,-3 0 0-16,1 2 0 0,-1-1 0 0,0 3-144 15,-1 1-1312-15,1 1-256 16,0 6-48-16</inkml:trace>
  <inkml:trace contextRef="#ctx0" brushRef="#br2" timeOffset="75280.03">18618 18908 25791 0,'0'0'2304'15,"0"0"-1856"-15,0 0-448 0,-7 7 0 0,-5 0 1312 0,1 4 160 16,-2 1 48-16,0 4 0 0,-2 2-496 0,4 2-80 16,-2 3-32-16,1-1 0 0,2-2-96 0,3-1-32 15,2-1 0-15,2 1 0 0,4 0-384 0,4-2-80 0,2-1 0 16,3-4-16-16,1-6-80 0,6 0-16 0,3-3 0 0,3-4 0 16,1-3 256-16,2-3 48 0,0-4 16 0,1 2 0 15,0-4 0-15,-1 1 0 0,0-4 0 0,-3 0 0 16,-3 1-48-16,-2-4-16 15,-2-7 0-15,-4 5 0 0,-1-6-144 0,-1 1-48 0,-1-2 0 0,-1 3 0 16,-3 2-272-16,0-1-304 0,0 2 64 0,0 5 16 31,-2-1-2480-31,-2 3-496 0</inkml:trace>
  <inkml:trace contextRef="#ctx0" brushRef="#br2" timeOffset="75603.31">19551 18799 22111 0,'0'0'976'0,"0"0"208"0,-1-9-944 0,1 9-240 15,0 0 0-15,0 0 0 0,-10-7 2544 0,-2 6 464 16,-2 1 80-16,-2 5 32 0,-2 4-1968 0,-1 4-384 16,-1-6-64-16,2 6-32 0,0-2-160 0,8 2-16 15,2 2-16-15,3 3 0 0,3 3-96 0,3 1 0 16,3 4-16-16,2-1 0 0,2 6-112 0,1 2 0 15,1 0-16-15,1 2 0 0,1 2 0 0,0-1 0 0,0-2 0 0,-2-2 0 16,-1 2 64-16,-4-2 16 16,-3-3 0-16,-4-3 0 0,-6-2 256 0,-2-1 64 0,0-3 16 15,-7-5 0-15,-2-4 192 0,-2-3 48 0,-5-4 0 16,-3 0 0-16,-4-4-240 0,-1-4-32 0,-2-3-16 0,1-5 0 16,-5-4-384-16,3-2-80 0,0-2-16 15,1-6 0 1,-3-1-1376-16,3-1-288 0,-3-2-48 0,0-8-19008 0</inkml:trace>
  <inkml:trace contextRef="#ctx0" brushRef="#br2" timeOffset="77287.38">17259 16310 16287 0,'-11'2'720'0,"5"3"160"0,-5-1-704 0,1 3-176 0,0-5 0 0,0 3 0 15,2 4 688-15,1-4 96 0,2 3 32 0,-2 1 0 16,2-3 176-16,1 3 32 0,-1 0 16 0,3 0 0 0,0-4 48 16,-1 1 0-16,3 2 0 0,0-8 0 0,0 0-192 0,2 10-16 15,-2-10-16-15,6 10 0 0,-6-10-160 0,9 8-16 16,-9-8-16-16,17 7 0 0,-2-4-16 0,-1 1 0 15,1-4 0-15,4-2 0 0,2 0-144 0,-1-1-48 16,4 0 0-16,2-6 0 0,-1 1-80 0,4-5 0 16,3-2-16-16,0-1 0 0,1-4-32 0,5-1 0 15,0-1 0-15,4-2 0 0,1 0-16 0,2 0 0 16,-1-4 0-16,3 1 0 0,-2-3-48 0,-3-1-16 16,0-1 0-16,-3 2 0 0,-1-3-64 0,-1-1-32 15,-1 0 0-15,1 0 0 0,-2 0-32 0,0 0-128 16,-2-1 192-16,2 2-64 0,-2 0-128 0,0 0 160 15,0 3-160-15,-2-2 160 0,-2-1-160 0,0-2 160 16,-2 1-160-16,4 0 160 0,-1-1-160 0,2 0 128 0,0 1-128 16,2-1 128-16,1-2-128 0,2 3 0 15,1 2 0-15,-1-1 0 0,0 0 0 0,-1 1 0 16,-2 1 128-16,-3 0-128 0,-2 2 0 0,-2-2 0 16,1 2 0-16,-2 2 128 0,-2 1-128 0,1-1 160 0,-3 2-160 15,3 0 160-15,-1 3-160 0,1-5 160 0,-1 3-160 16,2 1 160-16,2-1-160 0,1 2 0 0,-1 1 144 15,1-4-144-15,2-1 0 0,0 3 0 0,2-1 0 16,-1 1 128-16,1 0-128 0,2-1 0 0,-1-4 0 0,0 6 0 16,1 1 0-16,-1 0 0 0,-1 2 0 0,0 0 0 15,0 1 0-15,0 0 0 0,1 2 0 0,-2 2 0 16,-3 1 0-16,3-1 0 0,0 0 0 0,-8 5 0 0,2-3 0 16,4 2 0-16,2-3 0 0,2-2 0 0,3 2 0 15,1 3 0-15,3-3 0 0,1 2 0 16,1 2 0-16,0-3 0 0,0 3 0 0,2-3 0 0,-3-2 0 0,1 2 0 15,2-1 0-15,-1 1 0 0,1 2 0 16,0-2 0-16,2 2 0 0,2 1 0 0,-1 0 0 16,0 0 0-16,2 0 0 0,-4 0 0 0,-3-1 0 0,0 1 0 15,3 2 0-15,-6-1 0 0,2-2 0 0,-2 1 0 16,-1 0 0-16,1 2 0 0,-1 1 0 0,0-1 0 16,-2 1 128-16,-1 0-128 0,-2 0 128 15,0 1-128-15,0 2 128 0,-3-2-128 0,0 2 0 0,3 0 144 16,-3 2-144-16,-1-1 0 0,2 1 0 0,-2 1 0 15,1 0 0-15,1 1 0 0,2 1 0 0,-2-1 0 16,1 0 0-16,-1 1 0 0,1-1 128 0,-2 1-128 0,-1 0 0 0,-1-1 0 16,-4 0 0-16,1 0 0 15,-1 1 0-15,1 0 0 0,-5 0 160 0,-2-1-160 16,-1 0 128-16,1 2-128 0,-2 0 144 0,-2-1-144 16,-1-2 160-16,-1 0-160 0,-1 2 128 0,-3 0-128 0,0-2 0 15,0 1 144-15,-3 0-144 0,0 0 160 0,-6-1-160 16,6 2 160-16,-6-2-160 0,0 0 0 0,0 0 0 0,5 1 128 15,-5-1-128-15,0 0 0 0,0 0 0 16,0 0 0-16,0 0-448 16,0 0-80-16,0 0-16 0,0 0 0 15,0 0-1968-15,0 0-400 0,0 0-80 0,0 0-8144 0,0 0-1616 0</inkml:trace>
  <inkml:trace contextRef="#ctx0" brushRef="#br2" timeOffset="77680.39">22151 13749 17503 0,'0'0'768'0,"-4"-7"176"0,-3 1-752 0,4-2-192 15,-2 3 0-15,-2 1 0 0,1 1 1264 0,1-3 208 16,0 4 64-16,5 2 0 0,0 0-272 0,0 0-48 16,0 0-16-16,0 0 0 0,0 0-240 0,0 0-64 15,0 0 0-15,10-1 0 0,3 1-240 0,2 1-48 16,4 1-16-16,4 2 0 0,3 0-144 0,5 0-48 15,1 2 0-15,3 3 0 0,3-1 48 0,2 3 16 16,4 3 0-16,0 1 0 0,-1-1 48 0,-3 3 16 16,1 1 0-16,-4 1 0 0,-3 0-208 0,-2 2-32 15,-3 0-16-15,-2-1 0 0,-3 2 0 0,-2 1 0 16,-3-2 0-16,-4 1 0 0,-2-2 16 0,-3 1 0 0,-4-1 0 16,-2 1 0-16,-4 1 96 0,-2 0 0 0,-5-2 16 15,-2 0 0-15,-3 1 128 0,-5-1 32 0,-4 2 0 16,-5-5 0-16,-3 0 64 0,-4-3 16 0,-3 0 0 0,-1 0 0 15,-1-3-96-15,-1-2-16 0,-1 3 0 0,2-2 0 16,1 0-288-16,3-1-64 0,2 1-16 16,4 3 0-16,2-6-160 0,3 4 0 0,2-4 0 0,6 3 0 15,4-3-1216 1,3 2-256-16,4 0-64 0,7 2-12032 0,3-2-2416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7:22:10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12038 1000 6447 0,'0'-7'576'0,"-2"0"-576"16,0-3 0-16,-2 3 0 0,4 7 1728 0,-6-6 224 15,-1 1 48-15,0 2 16 0,-1-1-1120 0,-1 2-240 16,-1-2-32-16,0 2-16 0,1-1-128 0,0 0-32 15,1 3 0-15,8 0 0 0,-6-1 96 0,6 1 16 16,0 0 0-16,0 0 0 0,0 0-32 0,0 0 0 16,0 0 0-16,0 0 0 0,0 0-160 0,0 14-48 15,1 0 0-15,3 6 0 0,0 2-144 0,0 0-48 16,2 1 0-16,-1-2 0 0,0 6 0 0,-2 5-128 16,1 1 192-16,-2 4-64 0,-1 1-128 0,1 1 0 15,-2 6 0-15,-2-1 0 0,1 1 0 0,-1-2 192 16,-1-6-32-16,-1-1 0 0,-1 0-160 0,0-2 160 15,0-3-160-15,0-3 160 0,-2 0 48 0,1-5 16 16,-1 0 0-16,-1-3 0 0,0-2 192 0,-1-2 32 16,0-1 16-16,4-2 0 0,-1 0-96 0,0-4-32 15,1 0 0-15,1-4 0 0,4-5 80 0,0 0 16 16,0 0 0-16,0 0 0 0,0 0-32 0,7 0 0 0,4 0 0 16,1-3 0-16,2 1-208 0,7-2-64 0,-2 0 0 0,4 0 0 15,-1 0-128-15,4-2 0 0,3 0 0 0,0 1 128 16,2-7-128-16,2 5 0 0,1-2 0 0,3 4 0 15,1 0 0-15,0 1 0 0,4 2 0 0,1 4 0 16,6 0 0-16,0 1 0 0,2 1 0 0,0-3 0 16,0 1 0-16,0 2 0 0,0 1 0 0,1 0 0 15,1 7 0-15,3-2 0 0,1 3 128 0,3-3-128 0,1 1 0 0,0 2 0 16,-1-3 0-16,1 2-176 0,1 0 176 0,2 0 0 16,0 1 0-16,3 2 128 0,-1-3-128 0,0 0 0 15,-3 1 0-15,1-1 0 0,-1-3 0 0,1 3 0 16,2-3 0-16,0 1 0 0,-1-4 0 0,-1 3 0 15,-5-1 0-15,-2-1 0 0,-2 0 896 0,2-2 144 16,-2 4 48-16,17-2 0 16,-9 2-1664-16,-9-3-320 0,-4 2-64 15,-18 0 0-15,-2-1 800 0,-1 4 160 0,-2-3 0 0,0 3 0 0,-4-4 128 0,1 3-128 16,-3-2 128-16,0 2-128 0,-2-3 224 0,-1 0-32 16,-3-2-16-16,0 3 0 0,-2-2 80 0,-2-1 0 15,0 0 16-15,-1 2 0 0,-1-3 16 0,-2-1 0 16,1 1 0-16,-2 1 0 0,-6-5-112 0,8 4-32 15,-8-4 0-15,5 4 0 0,-5-4-144 0,6 5 128 16,-6-5-128-16,7 3 128 0,-7-3 16 0,7-2 0 16,-7 2 0-16,10-2 0 0,-2-3 240 0,2 1 64 15,-3-4 0-15,0 2 0 0,1-6-16 0,-1 2 0 16,2-4 0-16,0-2 0 0,0-3-112 0,3 0-32 16,-1-2 0-16,2-3 0 0,1-3-128 0,4-3-32 0,-1-6 0 0,4-4 0 15,-2-2-128-15,2-4 128 16,1 1-128-16,0-2 128 0,0-3-128 0,-1 0 128 0,0 2-128 0,1-4 128 15,0-4-128-15,-2 2 128 0,-2 5-128 0,-2 2 128 16,-1 6-128-16,-1 3 0 0,-1 4 0 0,-3 0 128 16,-2 9-128-16,-3 0 0 0,-2 3 0 0,-2 3 0 15,-1 1 0-15,-3 2 0 0,-2 0-160 0,-1 4 160 16,-2 0-624-16,-2 0-16 0,-1 0-16 0,-2 3-11232 16,0-1-2240-16</inkml:trace>
  <inkml:trace contextRef="#ctx0" brushRef="#br0" timeOffset="1381.98">19021 916 23039 0,'6'-9'2048'0,"5"0"-1648"15,-1-4-400-15,5 2 0 0,0 2 0 0,1-1-256 16,0 3 48-16,1-1 0 0,-1 1 208 0,1 3 240 16,-2-1-48-16,0 0-16 0,0 1-32 0,-1 2 0 15,-1 1 0-15,-1 1 0 0,-2 1 96 0,0 1 16 16,-4 2 0-16,1 4 0 0,-2-2-128 0,-3 7-128 16,-2-2 176-16,-1 6-176 0,0 2 176 0,-6 6-176 15,0 2 160-15,-2 6-160 0,-1 4 224 0,-3 6-48 16,-1 2-16-16,0 3 0 0,-1 0-160 0,-1-1 0 0,1 4 144 0,1-1-144 15,0-5 128-15,-1 1-128 0,2-8 160 0,2-1-160 16,-1-1 448-16,6-4-16 0,0-2 0 0,1-6 0 16,1-1 80-16,3-3 0 0,1-2 16 0,2-2 0 15,1-5 16-15,4-2 0 0,2 0 0 0,3-3 0 0,0 2-96 0,5-4-32 16,2-3 0-16,5 0 0 0,4-1-128 16,6-1-32-16,3 0 0 0,8-3 0 0,4-4-128 15,3 2-128-15,3-3 192 0,25-4-192 0,-4 0 176 16,1-1-176-16,1 4 160 0,1-1-160 0,0 1 128 0,1 2-128 15,-4 2 0-15,4 1 0 0,2 5 176 0,2 2-176 16,-3 2 192-16,2-1-192 0,-3-2 0 0,0 0 0 16,2 3 0-16,2 1 0 0,4 1 0 0,-1-2 0 15,-4 1 0-15,4 0 0 0,-1-181 0 0,3 361 0 16,2-182 0-16,-1-2 0 0,-3-1 0 0,4 1 160 16,2 4-160-16,1-2 192 0,-2-3-48 0,0 0 0 15,-2 0 0-15,3 2 0 0,2 2 0 0,-1 1 0 16,-2-1 0-16,-2-1 0 0,-2-1-144 0,2 1 0 15,3 2 0-15,-2 0 0 0,1-3 0 0,-2 1 0 16,-1 1 0-16,3 3 0 0,2 1 0 0,0-2 0 16,-4 0 0-16,-2-1 128 0,-1 1-128 0,2 5 0 15,2 6 0-15,-4-3 0 0,-3-5 0 0,-1 2 0 16,-2-2 0-16,2 3 0 0,2 0 0 0,-1-3 0 16,-1 3 0-16,-5-5 0 0,-1 1 0 0,3-4 0 0,4-3 0 0,-1 2 128 15,0-1-128-15,-4 1 128 16,-4-1-128-16,1 2 128 0,0-4-128 0,3 1 0 0,4 2 0 0,-4-1 128 15,-6 2-128-15,0 0 128 0,-1 1-128 0,2-2 128 16,2-2-128-16,-1 1 0 0,-3 1 0 0,-8 1 0 16,0 1 0-16,-4-1 0 0,-3-2 0 15,-3 2 0-15,-3 1 0 0,-1-1 0 0,-4-2 0 0,-7 1 0 16,-6-2 0-16,-5 1 128 0,-2-1-128 0,-6 0 128 16,-2-1-128-16,-6 0 160 0,-3 0-160 0,-9 0 160 15,0 0-160-15,0 0 160 0,0 0-160 0,0 0 160 16,0 0-160-16,0 0 0 0,0 0 144 0,0 0-144 0,-12-1 0 0,4 1 128 15,8 0-128-15,-12-1 0 0,1-3 128 0,2 1-128 16,9 3 128-16,-11-9-128 0,2 0 160 0,0-2-32 16,3 1-128-16,-1-3 192 0,2 0 0 0,-1-1-16 15,-1 0 0-15,2-7 0 0,0-2 64 0,3-1 16 16,3-7 0-16,1-1 0 0,4-2 0 0,-1-4 16 16,1-4 0-16,3-2 0 0,-1-2-80 0,-1-4-32 15,1-1 0-15,-1 3 0 0,0 0 32 0,0 1 0 16,0 5 0-16,-1 0 0 0,-1 0 32 0,0 4 16 0,-1 1 0 0,1 0 0 15,-2 0-64-15,-1 4-16 16,2 1 0-16,0 7 0 0,0 0-160 0,1 2 0 0,1 1 0 0,-2 2 128 16,-1 3-128-16,-1 1 0 15,1-2 0-15,-2 6 0 0,-1 12 0 0,0 0 0 0,0 0 0 0,-10-3-176 32,-4 0-352-32,-2 7-80 0,0 7-16 0,-6 3 0 15,-2-2-2320-15,-6 4-480 0,-5 3-96 0</inkml:trace>
  <inkml:trace contextRef="#ctx0" brushRef="#br0" timeOffset="12461.27">21274 12198 4607 0,'0'0'192'0,"0"0"64"0,0 0-256 0,0 0 0 15,8 2 0-15,0 0 0 0,-8-2 1136 0,0 0 176 16,8 2 32-16,-8-2 16 0,7 3-720 0,-7-3-128 15,0 0-48-15,7 7 0 0,-7-7 144 0,3 5 32 0,-3-5 0 16,3 12 0-16,-3-3 0 0,0 4 0 0,-1-1 0 16,-2 1 0-16,1 2-176 0,-2 3-16 0,-1 1-16 0,0 3 0 15,0 1-176-15,-2 1-16 0,1 6-16 0,-2 3 0 16,1 3-224-16,-2 2 0 0,0 3 0 0,-1 6 0 0,0 0 128 0,1 2-128 16,0 1 0-16,1-1 144 0,3 0-144 0,0 0 0 15,1 1 0-15,2 1 0 0,-1-4 0 0,3 2 0 16,0 1-128-16,3-2 128 0,0-2 0 0,4 2 0 15,0-3 0-15,5 2 0 0,1 4 0 0,2-4 0 16,4 1 0-16,1 1 0 0,-1 0 0 0,5-3 0 16,2 3 0-16,3-1 0 0,-1 2 0 0,1 0 0 15,3 0 0-15,-1 4 0 0,-2-2 0 0,-3-1-272 16,1-3 32-16,-1 2 16 16,-1-2-176-16,0 0-48 0,0-2 0 0,-1 1 0 15,1-4-32-15,2 3-16 0,1-3 0 0,0 3 0 16,1-8-64-16,3 0-16 0,0-3 0 0,1 0 0 0,2-4 272 0,0-3 48 15,-2 0 16-15,-2-4 0 0,0-3 240 0,-1 1 0 16,2 0-160-16,4-3 160 16,1-3-480-16,1-3-32 0,1-2 0 0,4-1-2432 15,3-3-512-15</inkml:trace>
  <inkml:trace contextRef="#ctx0" brushRef="#br0" timeOffset="22118.26">11849 1015 12431 0,'3'-22'544'0,"1"13"128"0,1-2-544 0,2 0-128 0,4-1 0 0,0-1 0 16,1 3 528-16,0 1 80 0,9-2 16 0,-4 5 0 15,-1-5-352-15,-2 5-64 0,-2 2-16 0,0-1 0 16,-2 0-192-16,-10 5 176 0,9-4-176 15,0 2 160-15,0-5 96 0,-9 7 32 0,0 0 0 0,11-2 0 16,-11 2 96-16,0 0 32 0,9-4 0 0,-9 4 0 16,0 0-96-16,0 0 0 0,0 0-16 0,0 0 0 15,-1 11 32-15,-2-2 16 0,-3 3 0 0,-3 0 0 16,-3 4 192-16,0 4 32 0,-2-1 16 0,-4 5 0 16,-5 8 80-16,1 1 16 0,1 0 0 0,-1 5 0 15,1 2-240-15,0-1-64 0,0 3 0 0,0 3 0 16,1-5-128-16,2 6-16 0,3-2-16 0,-2 2 0 0,-2-5-32 0,2 2 0 15,-1 0 0-15,0-3 0 0,1-1 0 16,1-2-16-16,-1-3 0 0,3 1 0 0,0-2-48 0,2 0 0 16,-1-10 0-16,3-2 0 0,1 0 48 15,1-4 0-15,2 0 0 0,1-3 0 0,0 1-16 0,2-3 0 16,3-12 0-16,0 7 0 0,0-7-16 0,0 0 0 16,0 0 0-16,0 0 0 0,7 9 16 0,-7-9 0 15,0 0 0-15,12 4 0 0,1-4 32 0,1-1 0 16,0-2 0-16,1-2 0 0,1 0-48 0,3 0 0 15,1-3 0-15,3 3 0 0,2 1-144 0,1-2 160 16,-2 1-160-16,3 1 160 0,0 1-160 0,4 1 0 16,2-2 144-16,4 3-144 0,2 0 0 0,3-1 128 0,1 2-128 15,1 3 0-15,-2 1 0 0,1-1 128 0,1 0-128 0,2 1 0 16,1 1 128-16,3 1-128 0,-1-3 128 16,7 3-128-16,0 3 0 0,0-4 128 0,0 0-128 0,-1-1 0 15,-2-1 128-15,4-1-128 0,0-1 128 0,3-1-128 16,2-1 128-16,1 0-128 0,-2 0 160 0,0-2-160 15,-4 1 192-15,0-1-64 0,0-1-128 0,4 2 192 16,-1 0-192-16,2 1 0 0,-1 0 128 0,-1 0-128 16,-3-1 0-16,-1 2 0 0,-2 0 0 0,-1 0 0 15,3-4 0-15,-3 3 128 0,1 1-128 0,-2 0 0 16,4-1 0-16,-3 0 0 0,-3-2 0 0,-2 2 0 16,0 1 0-16,-1-1 0 0,-1-2 128 0,1 2-128 15,0-3 0-15,-1 3 0 0,-1 1 0 0,-1 0 0 16,0 0 0-16,-2 1 0 0,-3 3 0 0,-1 0 0 0,0-2 0 0,-3 2 0 15,-3 0 0-15,1 1 0 0,-1-1 0 16,0-1 0-16,0 3 0 0,1 0 0 0,0-2 0 16,-2 1 0-16,0 1 0 0,-1-1 0 0,0-1 144 0,-4 1-144 15,-3 1 128-15,1-2-128 0,-4 0 0 0,-3 0 0 16,-3 2 0-16,0-3 0 0,0 1 0 0,0-2 0 16,-1 1 0-16,0 2 0 0,-3-1 0 0,-10-4 0 15,10 2 0-15,-10-2 0 0,10 3 192 0,-10-3-64 16,8 4 0-16,-8-4 0 0,0 0 16 0,0 0 0 15,0 0 0-15,7-4 0 0,-7 4 16 0,7-5 0 16,-7 5 0-16,5-5 0 0,0-4-32 0,0 1-128 16,-1-2 192-16,1 2-64 0,0-3-128 0,1-2 160 15,1-3-160-15,3 0 160 0,-2 0-160 0,4-1 0 0,0-2 0 0,2-4 0 16,3-2 128-16,-1-1-128 0,0-3 128 0,2-4-128 16,4-1 144-16,-5-6-144 0,2-2 160 0,3-7-160 15,0-6 256-15,1-4-64 0,-1 0 0 16,-1 1 0-16,-3-6 48 0,-1 3 0 0,0 1 0 0,-1 2 0 15,0 6-48-15,-5 7 0 0,-2 5 0 0,-1 5 0 16,-2 5 0-16,-1 7-16 0,-2 2 0 0,-1 5 0 16,-2 1-176-16,0 2 0 0,-1 4 0 0,1 9 128 31,-4-9-464-31,4 9-112 0,0 0 0 0,-10 3-16 16,1 1-2480-16,-2 2-512 0</inkml:trace>
  <inkml:trace contextRef="#ctx0" brushRef="#br0" timeOffset="23763.87">19325 523 23039 0,'-3'-15'2048'0,"3"15"-1648"0,0 0-400 0,0 0 0 16,0 0-256-16,0 0-128 15,0 0-16-15,-2 15-16 0,-2 0 416 0,0 4 0 0,-1 3 0 0,-1 5 0 16,-1 6 0-16,-1 4 0 0,-3 1 0 0,0 1 0 0,-6-1 0 0,0 2 0 16,-5 3 0-16,-2 3 0 0,-3 3 0 0,-1 3 0 15,-1-2 0-15,0 1 0 0,1 0 0 0,1-2 0 16,2-7 0-16,0-2 0 0,1-7 128 0,3-2-128 15,3 0 128-15,4-7-128 0,0-1 0 0,1-2 0 16,4-3 0-16,3-5 128 0,1-2 0 0,2 1 16 16,3-6 0-16,0-6 0 0,0 0-16 0,5 9 0 15,-5-9 0-15,11 8 0 0,-3-3 112 0,4-1 16 16,-1-1 0-16,3 0 0 0,0-2-80 0,3 2-16 0,-1-3 0 0,2 2 0 16,1 1-160-16,2-2 192 15,-1 0-192-15,3 1 192 0,5-2-192 0,1 0 0 0,3-2 0 0,2 2 128 16,6 0-128-16,1 0 128 0,8 0-128 0,2 0 128 15,1 0 0-15,1 2-128 0,-2-2 192 0,2 4-64 16,5-2-128-16,0 2 0 0,2 2 144 0,3 4-144 16,2-3 128-16,3 2-128 0,-2-4 160 0,4 5-160 15,-1 0 144-15,8 3-144 0,2 1 128 0,1-3-128 16,2 1 128-16,1-1-128 0,1-2 0 0,0 4 128 16,3-6-128-16,4 2 0 0,-1-4 0 0,1 2 128 15,0-1-128-15,-1 0 0 0,5 6 144 0,1-6-144 16,-2-3 0-16,0-1 0 0,-2 3 0 0,4 0 128 15,2-1-128-15,-2-1 176 0,-2-3-176 0,2 2 192 16,0 5-192-16,3-5 0 0,3 1 0 0,-5-3 0 16,-6-3 0-16,3 3 0 0,2-1 0 0,-1-2 128 0,-1-3-128 15,-1 1 160-15,-3 0-160 0,3 1 160 0,2 0-160 0,-1 2 0 16,-2-3 0-16,-2 2 0 0,-2-1 0 0,1 4 0 16,1 5 0-16,-2-1 0 0,-6 1 0 0,-4 2 0 15,-6-2 0-15,-2 6 0 0,-1 3 0 0,-1 1 0 16,0-1 144-16,-3 0-144 0,-2-4 0 0,-4 3 0 15,-5 1 0-15,0-1 128 0,-2-4-128 0,0 3 0 16,0-1 128-16,0 1-128 0,-3 1 128 0,-1-5-128 16,-1 3 160-16,-4-3-160 0,-5 2 176 0,0-4-176 15,3 3 192-15,-7-1-192 0,4 2 144 0,-1-2-144 16,-1 1 0-16,1-4 144 0,0 2-144 0,-2 0 0 16,-2-4 144-16,0-1-144 0,0 0 0 0,-3 1 0 0,-4-2 0 0,1 0 128 15,-3-2-128-15,-1 0 0 0,-4-1 128 0,3 0-128 16,3-1 0-16,-3 2 0 0,-4-1 0 0,3-1 0 15,-1 1 0-15,0-2 128 0,-3 0-128 0,0 1 0 16,1-2 0-16,-2-1 0 0,1 1 0 0,-1 0 0 16,-4-3 0-16,0 3 0 0,1-4 0 0,-1 1 0 15,-2 2 0-15,-1-3 0 0,0 3 160 0,-1-3-160 16,1 3 288-16,0-1-32 0,-1 0-16 0,2 2 0 16,1-1 0-16,2 0 0 0,0 2 0 0,1 2 0 15,2-3-48-15,1-2 0 0,-2 2 0 0,0 1 0 16,2-3 0-16,1 0-16 0,0 2 0 0,-1-5 0 15,2-3 48-15,2 2 16 0,-1-4 0 0,2 0 0 16,-1-2 16-16,-2 0 16 0,3 1 0 0,-2-1 0 16,-1 3-96-16,2-2-32 0,-1-1 0 0,0 0 0 15,-1 0-144-15,-1 2 0 0,-1 0 144 0,-3 2-144 0,-3 3 0 16,-1 0 0-16,-1 3 0 0,-9 7 0 16,5-9-1552-16,-5 9-240 0,-1-7-32 0,-7 2-16 15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785 27 9671 0 0,'2'-2'748'0'0,"4"-8"-361"0"0,-4-2 314 0 0,-2 10 187 0 0,0 2 38 0 0,0 0-41 0 0,0 0-206 0 0,-2 2-95 0 0,-5 3-343 0 0,1 0 0 0 0,0 1 0 0 0,1 0 0 0 0,-1 0 1 0 0,1 1-1 0 0,0-1 0 0 0,-2 5-241 0 0,-10 19 953 0 0,-3 8-953 0 0,0 0 479 0 0,-83 159 1410 0 0,-132 293 480 0 0,179-377-1908 0 0,-65 98-461 0 0,101-182-5 0 0,-2-1 0 0 0,0-1-1 0 0,-18 15 6 0 0,29-30-138 0 0,3-4-143 0 0,1 0 1 0 0,-2 0-1 0 0,1 0 1 0 0,-1-1-1 0 0,-6 3 281 0 0,13-8-1262 0 0,2-2-1140 0 0,0 0-4326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1000 25 4143 0 0,'0'0'319'0'0,"0"-2"-210"0"0,3-4 66 0 0,-2 4 668 0 0,-1 2 286 0 0,-2-1 58 0 0,0-1-958 0 0,0 1-1 0 0,-1-1 1 0 0,1 1 0 0 0,-1 0 0 0 0,1 0 0 0 0,-1 0-1 0 0,0 0 1 0 0,1 0 0 0 0,-1 1 0 0 0,0-1 0 0 0,-1 1-229 0 0,-9-1 711 0 0,0 1 1 0 0,-1 0-712 0 0,-10 0 696 0 0,2-1 69 0 0,-1 1 0 0 0,-8 2-765 0 0,21-1 175 0 0,0 1 0 0 0,1 0-1 0 0,-1 1 1 0 0,0-1 0 0 0,1 2-1 0 0,-6 2-174 0 0,-29 14 1180 0 0,-27 8-1180 0 0,-79 24 979 0 0,105-35-744 0 0,0 1 0 0 0,0 2 0 0 0,2 2-1 0 0,1 2 1 0 0,0 2 0 0 0,-8 9-235 0 0,35-24 83 0 0,1 0-1 0 0,1 1 1 0 0,0 0-1 0 0,0 1 0 0 0,1 0 1 0 0,-2 5-83 0 0,11-14 17 0 0,-8 11 99 0 0,0 1-1 0 0,1 0 0 0 0,-2 4-115 0 0,10-14 27 0 0,-1-1 1 0 0,1 1-1 0 0,0 0 0 0 0,0 0 0 0 0,1 0 0 0 0,0 0 0 0 0,0 0 1 0 0,0 0-1 0 0,1 0 0 0 0,-1 0 0 0 0,2 1 0 0 0,-1-1-27 0 0,2 6 38 0 0,0-1 1 0 0,1 0-1 0 0,0 0 0 0 0,1 0 0 0 0,0 0 0 0 0,0 0 1 0 0,2-1-1 0 0,-1 0 0 0 0,1 0 0 0 0,6 7-38 0 0,2 2 38 0 0,2 0 0 0 0,0-1 0 0 0,1-1 0 0 0,12 8-38 0 0,137 109 202 0 0,-24-20 4 0 0,-118-94-129 0 0,0 2 0 0 0,-1 1 0 0 0,-1 1 0 0 0,-1 1 0 0 0,-1 0 0 0 0,-1 2 1 0 0,6 13-78 0 0,-3 1 220 0 0,-2 0 0 0 0,-2 1 0 0 0,-2 2 1 0 0,1 6-221 0 0,-9-20 151 0 0,-1 0 1 0 0,-2 1-1 0 0,0-1 1 0 0,-2 1 0 0 0,-2 0-1 0 0,-1 20-151 0 0,-2-26 308 0 0,-3 21-308 0 0,3-36 76 0 0,0 0 0 0 0,-1-1 0 0 0,0 1 0 0 0,-1-1 0 0 0,-4 10-76 0 0,2-8 78 0 0,0 1 0 0 0,-1-1-1 0 0,0-1 1 0 0,-1 0 0 0 0,0 0 0 0 0,-1 0 0 0 0,0-1-1 0 0,-1 0 1 0 0,0-1 0 0 0,0 0 0 0 0,0 0-1 0 0,-1-1 1 0 0,0-1 0 0 0,-1 0 0 0 0,1 0 0 0 0,-1-1-1 0 0,0-1 1 0 0,-3 1-78 0 0,-11 1 120 0 0,1 0 0 0 0,-1-2 0 0 0,0-2 0 0 0,-20 1-120 0 0,4-4 117 0 0,1-1-1 0 0,-26-5-116 0 0,43 3 0 0 0,-1 0-1 0 0,2-2 1 0 0,-1-1-1 0 0,-9-4 1 0 0,21 6-127 0 0,1 0-1 0 0,-1-1 0 0 0,1 0 0 0 0,1-1 0 0 0,-1 0 0 0 0,1 0 0 0 0,0-1 0 0 0,1 0 0 0 0,-5-6 128 0 0,11 11-149 0 0,1 0 0 0 0,0 0 0 0 0,0 0 0 0 0,0 0 0 0 0,0 0 0 0 0,0-1 0 0 0,1 1 0 0 0,-1 0 0 0 0,1-1 0 0 0,0 0 0 0 0,0 1 0 0 0,0-1 0 0 0,1 1 0 0 0,-1-2 149 0 0,1 0-741 0 0,0 1-1 0 0,0-1 1 0 0,1 1-1 0 0,-1-1 1 0 0,1 1-1 0 0,0-1 1 0 0,0 1-1 0 0,1 0 1 0 0,0-1-1 0 0,-1 1 1 0 0,3-2 741 0 0,9-20-6294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51 39 4607 0 0,'0'0'354'0'0,"0"0"-116"0"0,1-2 382 0 0,3-6 188 0 0,-3 6 38 0 0,0-1-52 0 0,0-1-955 0 0,5-13 4259 0 0,-6 17-4070 0 0,0 0 1 0 0,0 0-1 0 0,0 0 1 0 0,0 0 0 0 0,0 0-1 0 0,0 0 1 0 0,0 0-1 0 0,0 0 1 0 0,0 0-1 0 0,-1 0 1 0 0,1 0-1 0 0,0 0 1 0 0,0 0 0 0 0,0 0-1 0 0,0 0 1 0 0,0 0-1 0 0,0 0 1 0 0,0-1-1 0 0,0 1 1 0 0,0 0 0 0 0,0 0-1 0 0,0 0 1 0 0,0 0-1 0 0,0 0 1 0 0,0 0-1 0 0,0 0 1 0 0,0 0 0 0 0,0 0-1 0 0,0 0 1 0 0,0 0-1 0 0,0 0 1 0 0,0 0-1 0 0,0 0 1 0 0,-1 0 0 0 0,1 0-1 0 0,0 0 1 0 0,0 0-1 0 0,0 0 1 0 0,0 0-1 0 0,0 0 1 0 0,0-1 0 0 0,0 1-1 0 0,0 0 1 0 0,0 0-1 0 0,0 0 1 0 0,0 0-1 0 0,0 0 1 0 0,0 0-1 0 0,0 0 1 0 0,0 0 0 0 0,0 0-1 0 0,0 0 1 0 0,1 0-1 0 0,-1 0 1 0 0,0 0-1 0 0,0 0 1 0 0,0 0 0 0 0,0 0-1 0 0,0 0 1 0 0,0 0-1 0 0,0 0 1 0 0,0-1-1 0 0,0 1 1 0 0,0 0 0 0 0,0 0-1 0 0,0 0 1 0 0,0 0-1 0 0,0 0 1 0 0,0 0-1 0 0,0 0-28 0 0,-6 9 306 0 0,0-1-156 0 0,2-1-36 0 0,0-1 1 0 0,0 1-1 0 0,1 0 1 0 0,0 0-1 0 0,-2 4-114 0 0,-3 20 352 0 0,2 0 1 0 0,1 1-1 0 0,-1 29-352 0 0,2 96 598 0 0,4-151-582 0 0,2 83 418 0 0,7 44-434 0 0,-2-78 100 0 0,3 0 1 0 0,1-1 0 0 0,4 1-101 0 0,-3-21 122 0 0,1-1 1 0 0,14 24-123 0 0,-20-43 46 0 0,2 4 61 0 0,1 1 1 0 0,1-2 0 0 0,1 0 0 0 0,0 0-1 0 0,1-1 1 0 0,14 13-108 0 0,-17-21 135 0 0,0 0 1 0 0,7 4-136 0 0,-13-10 33 0 0,-2-1 0 0 0,-1 0-1 0 0,1 0 1 0 0,0 0-1 0 0,0 0 1 0 0,0-1-1 0 0,0 1 1 0 0,1 0-1 0 0,-1-1 1 0 0,0 0-1 0 0,0 1 1 0 0,0-1-1 0 0,0 0 1 0 0,0 0-1 0 0,1 0 1 0 0,-1-1-33 0 0,4 0 117 0 0,-1 0-1 0 0,0 0 1 0 0,0 0 0 0 0,5-3-117 0 0,-6 2 69 0 0,0 0 0 0 0,0 0 0 0 0,0 0 0 0 0,-1 0 0 0 0,1-1 0 0 0,-1 0 0 0 0,1 0 0 0 0,-1 0 0 0 0,0 0 0 0 0,0 0 0 0 0,1-2-69 0 0,4-7 240 0 0,0 0 0 0 0,5-12-240 0 0,1 0 174 0 0,-5 8-48 0 0,-1 0-1 0 0,-1 0 1 0 0,5-15-126 0 0,12-51 115 0 0,-21 70-111 0 0,16-53 78 0 0,12-53-1 0 0,24-191 176 0 0,-51 269-219 0 0,-1-1-1 0 0,-1 1 1 0 0,-3-1 0 0 0,-1 0-1 0 0,-4-17-37 0 0,-4 7 0 0 0,6 30-243 0 0,2 19-45 0 0,2 1-287 0 0,0 1-853 0 0,0 0-3492 0 0,0 0-1498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402 20 6447 0 0,'0'0'499'0'0,"0"-1"-328"0"0,0-12-248 0 0,0 7 6592 0 0,-9 13-5031 0 0,-3 3-981 0 0,0 1 1 0 0,1 0-1 0 0,-9 11-503 0 0,-26 38 641 0 0,18-22-216 0 0,-135 182 1627 0 0,138-186-1759 0 0,9-10 220 0 0,-2 0-1 0 0,0-2 1 0 0,-2 0-513 0 0,19-20 277 0 0,1-2 3 0 0,0 0 0 0 0,0 0-3 0 0,2-1-10 0 0,8-7-80 0 0,0 0 0 0 0,-1 0 0 0 0,0-1 0 0 0,0 0 0 0 0,2-3-187 0 0,39-54 248 0 0,-29 37-171 0 0,31-45 31 0 0,-21 28-92 0 0,-19 27-16 0 0,-6 12 0 0 0,-7 10 0 0 0,-4 9 0 0 0,-13 21 0 0 0,-1-1 0 0 0,-7 7 0 0 0,-47 59 0 0 0,60-80 0 0 0,1-1-5 0 0,4-7 19 0 0,0 0-1 0 0,0-1 1 0 0,0 1-1 0 0,-2-1 1 0 0,1-1-1 0 0,-1 0-13 0 0,8-6 59 0 0,2-2 9 0 0,-1-2-4 0 0,0-1-56 0 0,0 0 1 0 0,0 0-1 0 0,1-1 0 0 0,0 1 1 0 0,-1 0-1 0 0,1-1 1 0 0,0 1-1 0 0,0 0 1 0 0,1-1-1 0 0,-1 1 0 0 0,1 0 1 0 0,-1 0-1 0 0,1-1 1 0 0,1-2-9 0 0,4-7 69 0 0,-1-1 0 0 0,8-11-69 0 0,-5 10 13 0 0,14-27-113 0 0,6-7 100 0 0,-17 32-95 0 0,1 0 0 0 0,0 1-1 0 0,1 1 1 0 0,1 0 95 0 0,-12 13-900 0 0,0 0-278 0 0,6-6-1269 0 0,-6 6-4867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5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180 0 7367 0 0,'0'0'568'0'0,"0"0"-337"0"0,0 0-28 0 0,0 0 21 0 0,0 0 6 0 0,0 0 14 0 0,0 0 51 0 0,0 0 22 0 0,0 0 3 0 0,0 0-4 0 0,0 0-16 0 0,0 0-4 0 0,2 3 0 0 0,0 0-195 0 0,-2-3-56 0 0,1 1 0 0 0,-1 0 0 0 0,1 0 1 0 0,-1 0-1 0 0,1 0 0 0 0,-1 0 0 0 0,1 0 0 0 0,-1 0 0 0 0,0 0 0 0 0,1 0 0 0 0,-1 0 0 0 0,0 0 0 0 0,0 0 0 0 0,0 1-45 0 0,4 31 1148 0 0,-2 0 0 0 0,-2 24-1148 0 0,2 29 1096 0 0,4 134 356 0 0,0 18-580 0 0,-1 250 47 0 0,-3-342-686 0 0,-10 229 524 0 0,-18-1 173 0 0,10-159-513 0 0,-48 587 583 0 0,43-579-616 0 0,16-161-275 0 0,3-24 6 0 0,-3 8-115 0 0,-8 55 147 0 0,5-34-35 0 0,3-38-104 0 0,-4 11 122 0 0,7-35-157 0 0,-2-5 1 0 0,1-5-35 0 0,0 2-3 0 0,1 0 1 0 0,0-1-1 0 0,1 1 1 0 0,-1-1-1 0 0,1 0 1 0 0,-1 0-1 0 0,0-3 64 0 0,-5-30-750 0 0,6 31 572 0 0,0-5-602 0 0,1-1 0 0 0,0 0 0 0 0,0 0 1 0 0,1 0-1 0 0,0 1 0 0 0,2-4 780 0 0,-1 2-1528 0 0,0-10-4215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 0 7831 0 0,'0'0'603'0'0,"0"0"-359"0"0,-1 2-31 0 0,-8 8-3 0 0,6-7 52 0 0,0 0-1 0 0,0 1 0 0 0,0-1 0 0 0,1 1 1 0 0,-1 0-1 0 0,1-1 0 0 0,0 1 0 0 0,-1 4-261 0 0,1-2 285 0 0,0 1 0 0 0,1 0 0 0 0,0 0 0 0 0,1 1 0 0 0,-1-1 0 0 0,1 0 0 0 0,0 0 0 0 0,2 5-285 0 0,2 14 1263 0 0,5 20-1263 0 0,-3-20 393 0 0,33 137 1926 0 0,-21-88-1140 0 0,3 6-1199 0 0,3-1 1 0 0,14 25 19 0 0,-29-82-8 0 0,20 49 252 0 0,11 14-244 0 0,-29-64 76 0 0,1-1 0 0 0,1-1 0 0 0,1 0 0 0 0,1-1 0 0 0,0 0 0 0 0,3 0-76 0 0,-11-12 55 0 0,0-1 1 0 0,0 0-1 0 0,0 0 1 0 0,0-1-1 0 0,1 0 0 0 0,0 0 1 0 0,0-1-1 0 0,1 0 1 0 0,-1 0-1 0 0,1-1 1 0 0,0 0-1 0 0,0-1 1 0 0,0 0-1 0 0,0 0 0 0 0,0-1 1 0 0,0 0-1 0 0,1 0 1 0 0,-1-1-1 0 0,0-1 1 0 0,0 1-1 0 0,1-1 0 0 0,-1-1 1 0 0,0 0-1 0 0,0 0 1 0 0,0-1-1 0 0,6-3-55 0 0,1-1 73 0 0,0-2 0 0 0,0 1 0 0 0,-1-2 0 0 0,0 0-1 0 0,0-1 1 0 0,-2-1 0 0 0,1 0-73 0 0,27-28 267 0 0,18-26-267 0 0,-48 54 20 0 0,51-64 138 0 0,41-69-158 0 0,-13 16-700 0 0,-61 90-56 0 0,-1 2-47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1700 83 1839 0 0,'0'0'356'0'0,"0"0"823"0"0,0 0 357 0 0,0 0 68 0 0,0 0-120 0 0,0 0-573 0 0,0 0-250 0 0,0 0-48 0 0,0-2-17 0 0,-2-2-378 0 0,1 0 0 0 0,-1 0 0 0 0,0 0 0 0 0,0 0 0 0 0,0 0-1 0 0,-1 1 1 0 0,1-1 0 0 0,-1 1 0 0 0,0-1 0 0 0,0 1 0 0 0,0 0 0 0 0,-1 0-1 0 0,1 0 1 0 0,-1 1 0 0 0,1-1 0 0 0,-1 1 0 0 0,0 0 0 0 0,-3-1-218 0 0,-3-1 191 0 0,-1 0 0 0 0,0 1 0 0 0,0 1 1 0 0,0 0-1 0 0,-1 0 0 0 0,1 1 0 0 0,-5 0-191 0 0,-65 4 1520 0 0,-73 11-1520 0 0,33 5 588 0 0,63-9-328 0 0,-19 5 465 0 0,-44 16-725 0 0,81-19 145 0 0,-9 2 40 0 0,1 2 1 0 0,1 3 0 0 0,0 2 0 0 0,2 1-1 0 0,0 3 1 0 0,-15 12-186 0 0,-95 74 456 0 0,147-105-443 0 0,1 1-1 0 0,0 0 0 0 0,0 0 1 0 0,1 0-1 0 0,-1 1 1 0 0,2 0-1 0 0,-4 4-12 0 0,7-8 0 0 0,0-1-1 0 0,1 1 1 0 0,-1 0 0 0 0,0 0-1 0 0,1 0 1 0 0,0-1 0 0 0,0 1-1 0 0,0 0 1 0 0,1 1-1 0 0,-1-1 1 0 0,1 0 0 0 0,0 0-1 0 0,0 0 1 0 0,0 0 0 0 0,1 0-1 0 0,0 0 1 0 0,-1 0 0 0 0,1 0-1 0 0,1 1 1 0 0,2 6 0 0 0,1-1 0 0 0,1 1 0 0 0,0-1 0 0 0,0 0 0 0 0,1-1 0 0 0,0 1 0 0 0,1-1 0 0 0,0-1 0 0 0,0 0 0 0 0,6 4 0 0 0,10 8 0 0 0,2-1 0 0 0,1-1 0 0 0,7 3 0 0 0,175 99 128 0 0,-65-27-86 0 0,-108-67-4 0 0,-1 2 0 0 0,26 27-38 0 0,-46-39 0 0 0,4 2 31 0 0,-2 0 0 0 0,0 1 0 0 0,12 18-31 0 0,-3 5 125 0 0,-1 1-1 0 0,-1 1 1 0 0,1 10-125 0 0,-12-22 115 0 0,-2 0 1 0 0,0 0-1 0 0,-3 1 0 0 0,0 1 1 0 0,-2 3-117 0 0,-4-16 105 0 0,0 0-1 0 0,-2 0 0 0 0,0-1 0 0 0,-4 21-103 0 0,-1-8 230 0 0,-2 0-1 0 0,-7 22-229 0 0,10-42 72 0 0,-1-1 0 0 0,0 0-1 0 0,-1-1 1 0 0,0 1-1 0 0,-1-1 1 0 0,-2 2-72 0 0,-7 9 233 0 0,-1-1-1 0 0,-9 8-232 0 0,18-21 68 0 0,0 0-1 0 0,-1-1 0 0 0,0-1 1 0 0,0 0-1 0 0,-6 4-67 0 0,-13 5 271 0 0,-10 2-271 0 0,11-6 208 0 0,-17 5-208 0 0,14-6 72 0 0,1-2 75 0 0,0-1 1 0 0,-22 3-148 0 0,8-2 57 0 0,13-4-29 0 0,-28 1-28 0 0,8-1 57 0 0,-13 2 36 0 0,-1-3-1 0 0,0-3 1 0 0,-2-2-93 0 0,25-3 75 0 0,-1-2 1 0 0,-20-7-76 0 0,47 11 27 0 0,-78-24 108 0 0,86 25-130 0 0,-9-2 33 0 0,1-2 0 0 0,-1 0-1 0 0,1-1 1 0 0,-9-5-38 0 0,17 7 0 0 0,0-1 0 0 0,1 1-21 0 0,5 4-90 0 0,1 1-37 0 0,0 0-4 0 0,0 0-105 0 0,0 0-443 0 0,0 0-195 0 0,0 0-917 0 0,0 0-3700 0 0,0 0-1584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44 52 4143 0 0,'0'0'319'0'0,"1"-1"-210"0"0,13-21 2233 0 0,-13 21-1552 0 0,0-1-199 0 0,7-15 394 0 0,-7 15-502 0 0,0-4 269 0 0,-2 6 3739 0 0,-4 4-4391 0 0,1 0 0 0 0,-1 1 0 0 0,1 0 0 0 0,-1 0 0 0 0,1 1 0 0 0,1-1 0 0 0,-1 1 1 0 0,-1 3-101 0 0,0 1 98 0 0,1-1 1 0 0,0 2 0 0 0,1-1 0 0 0,0 0 0 0 0,0 2-99 0 0,0 9 122 0 0,0 1 0 0 0,1-1 0 0 0,1 1 0 0 0,2-1 0 0 0,0 4-122 0 0,1-3 58 0 0,2 0 0 0 0,0-1-1 0 0,1 0 1 0 0,2 0 0 0 0,0 0 0 0 0,1 0 0 0 0,1-1 0 0 0,7 11-58 0 0,-8-16 48 0 0,0-2-1 0 0,7 9-47 0 0,-11-17 24 0 0,0 0-1 0 0,0-1 1 0 0,1 1-1 0 0,-1-1 0 0 0,1 0 1 0 0,0 0-1 0 0,0-1 0 0 0,1 1-23 0 0,-2-2 19 0 0,9 6 98 0 0,0-2-1 0 0,9 4-116 0 0,-16-8 51 0 0,-1 0-1 0 0,0-1 1 0 0,1 0-1 0 0,-1 0 1 0 0,1 0-1 0 0,-1-1 1 0 0,1 1-1 0 0,4-2-50 0 0,-6 1 53 0 0,1-1 0 0 0,0 1 0 0 0,0-1-1 0 0,-1 0 1 0 0,1-1 0 0 0,-1 1 0 0 0,1-1 0 0 0,-1 0-1 0 0,0 0 1 0 0,0-1 0 0 0,0 1 0 0 0,0-1 0 0 0,0 0-1 0 0,0 0 1 0 0,-1 0 0 0 0,1 0 0 0 0,-1-1 0 0 0,0 1-1 0 0,0-1 1 0 0,0-1-53 0 0,7-9 152 0 0,-1 0 0 0 0,-1 0 0 0 0,0-1 0 0 0,-1 0 0 0 0,1-5-152 0 0,8-27 402 0 0,0-6-402 0 0,-2 6 198 0 0,3-13-86 0 0,6-19-120 0 0,-17 62 4 0 0,0 0-1 0 0,1 0 1 0 0,8-12 4 0 0,-15 28-50 0 0,1 0-1 0 0,-1 1 1 0 0,1-1 0 0 0,-1 0 0 0 0,0 0 0 0 0,1 0 0 0 0,-1 0-1 0 0,0 1 1 0 0,0-1 0 0 0,1 0 0 0 0,-1 0 0 0 0,0 0 50 0 0,0-2-231 0 0,1 1-631 0 0,-1 2-1118 0 0,0 0-4324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29 1 5983 0 0,'0'0'464'0'0,"1"3"-305"0"0,1 27 966 0 0,0 0-1 0 0,-2 11-1124 0 0,-5 51 5782 0 0,-11 58-5782 0 0,11-117 857 0 0,1 1 0 0 0,1 13-857 0 0,3-45 312 0 0,0-2 6 0 0,0 0 22 0 0,0 0 10 0 0,0 0 2 0 0,0 0 7 0 0,1-2 29 0 0,9-14-44 0 0,-2 1 0 0 0,0-1 0 0 0,-1 0 0 0 0,-1-1-1 0 0,0-2-343 0 0,13-30 397 0 0,-9 25-330 0 0,1 0 0 0 0,1 0 0 0 0,1 2-1 0 0,1-1 1 0 0,2 2 0 0 0,5-7-67 0 0,-16 23 0 0 0,12-15-4 0 0,2 1 1 0 0,7-6 3 0 0,-20 20-17 0 0,0 1 1 0 0,0-1 0 0 0,0 1-1 0 0,1 0 1 0 0,-1 1 0 0 0,1 0-1 0 0,0 0 1 0 0,0 0 0 0 0,0 1 0 0 0,4-1 16 0 0,-8 2-175 0 0,1 1 1 0 0,-1 0-1 0 0,0 0 1 0 0,0 0-1 0 0,0 0 1 0 0,0 1-1 0 0,1-1 1 0 0,-1 1 174 0 0,15 4-4679 0 0,-16-5 3400 0 0,13 4-4661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234 291 5063 0 0,'2'-1'390'0'0,"2"-2"-349"0"0,1 1 0 0 0,-1-1 1 0 0,0 0-1 0 0,0 0 0 0 0,-1 0 0 0 0,1-1 1 0 0,0 0-42 0 0,22-29 1314 0 0,-5 7 157 0 0,-7 9-512 0 0,-1-1-1 0 0,0-1 0 0 0,-2 0 1 0 0,5-10-959 0 0,-11 18 405 0 0,-4 8-12 0 0,0 0-1 0 0,0-2-181 0 0,0 0-1 0 0,0 0 0 0 0,0 0 0 0 0,-1-1 1 0 0,0 1-1 0 0,0 0 0 0 0,0-1 0 0 0,-1 1 1 0 0,1 0-1 0 0,-1 0-210 0 0,0 3 91 0 0,0 0-1 0 0,0 0 1 0 0,1 0 0 0 0,-1 0-1 0 0,-1 1 1 0 0,1-1 0 0 0,0 0-1 0 0,0 1 1 0 0,-1-1 0 0 0,0 0-91 0 0,-1-1 198 0 0,0 0 142 0 0,-1 2-276 0 0,0 0 1 0 0,0 1-1 0 0,0-1 0 0 0,0 1 0 0 0,1-1 1 0 0,-1 1-1 0 0,0 0 0 0 0,0 1 0 0 0,0-1 1 0 0,0 1-1 0 0,0-1 0 0 0,1 1 0 0 0,-1 0 1 0 0,0 1-1 0 0,1-1 0 0 0,-1 1 0 0 0,-2 1-64 0 0,-10 6 128 0 0,0 1 0 0 0,1 1 1 0 0,1 0-1 0 0,0 1 0 0 0,0 0 0 0 0,1 2 0 0 0,1-1 0 0 0,0 2 0 0 0,1-1 0 0 0,0 1 1 0 0,-3 9-129 0 0,-9 20 274 0 0,1 1 1 0 0,3 1 0 0 0,1 1 0 0 0,3 1 0 0 0,-5 31-275 0 0,12-39 105 0 0,2-1-1 0 0,2 1 1 0 0,1 0-1 0 0,2 1 1 0 0,2 3-105 0 0,6 35-3 0 0,4 0 1 0 0,5 13 2 0 0,-11-69-76 0 0,-4-16-9 0 0,0-6-3 0 0,-1 1 0 0 0,1 0 1 0 0,-1 0-1 0 0,0 0 0 0 0,1 0 1 0 0,-1 0-1 0 0,0 1 88 0 0,-2 29-3911 0 0,2-32 2207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81 7831 0 0,'0'0'356'0'0,"0"0"-6"0"0,3-2-222 0 0,5-3 166 0 0,0 0 0 0 0,0 0 0 0 0,0 1 1 0 0,1 0-1 0 0,-1 0 0 0 0,1 1 1 0 0,0 0-1 0 0,0 1 0 0 0,0 0 0 0 0,3 0-294 0 0,112-14 5447 0 0,38-4-3792 0 0,-145 18-1573 0 0,1 1 0 0 0,-1 1 1 0 0,0 0-1 0 0,0 2 1 0 0,5 1-83 0 0,-3-1-658 0 0,-1-1 1 0 0,0 0-1 0 0,5-1 658 0 0,-12 0-1390 0 0,-4 1-290 0 0,17 2-15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223 0 10823 0 0,'0'0'496'0'0,"0"0"-12"0"0,-2 2-308 0 0,-11 6 403 0 0,0 1-1 0 0,0 1 1 0 0,1 0-1 0 0,0 1 0 0 0,1 0 1 0 0,-8 10-579 0 0,8-9 309 0 0,-3 5 287 0 0,0 0-1 0 0,1 1 1 0 0,-4 6-596 0 0,4-1 597 0 0,1 0-1 0 0,-8 21-596 0 0,17-37 73 0 0,0 0 1 0 0,1 0-1 0 0,0 0 0 0 0,1 1 0 0 0,0-1 1 0 0,0 0-1 0 0,0 1 0 0 0,1-1 0 0 0,0 0 0 0 0,1 1 1 0 0,-1-1-1 0 0,2 5-73 0 0,-1-10 12 0 0,0 1-1 0 0,0 0 1 0 0,0 0 0 0 0,0 0 0 0 0,0 0-1 0 0,1-1 1 0 0,-1 1 0 0 0,1 0 0 0 0,0-1-1 0 0,0 0 1 0 0,0 1 0 0 0,0-1 0 0 0,0 0-1 0 0,0 0 1 0 0,0 0 0 0 0,1 0 0 0 0,-1-1-1 0 0,1 1 1 0 0,0 0 0 0 0,-1-1 0 0 0,1 0 0 0 0,0 0-1 0 0,0 0 1 0 0,0 0 0 0 0,0 0 0 0 0,0 0-1 0 0,0-1 1 0 0,0 0 0 0 0,1 1-12 0 0,4-1 55 0 0,0 0 0 0 0,0 0 1 0 0,0-1-1 0 0,1 0 0 0 0,-1 0 0 0 0,0-1 0 0 0,-1 0 1 0 0,1 0-1 0 0,0-1 0 0 0,4-2-55 0 0,4-2 106 0 0,0-2 0 0 0,-1 0 0 0 0,0 0 0 0 0,0-1 1 0 0,-1-1-1 0 0,-1 0 0 0 0,0-1 0 0 0,0-1 0 0 0,6-8-106 0 0,-16 16 10 0 0,-3 4-4 0 0,1 1-1 0 0,-1-1 1 0 0,1 0 0 0 0,0 0-1 0 0,-1 0 1 0 0,1 1-1 0 0,0-1 1 0 0,-1 0-1 0 0,1 1 1 0 0,0-1 0 0 0,0 1-1 0 0,0-1-5 0 0,-1 1 0 0 0,1-1 4 0 0,-1 1-1 0 0,1 0 1 0 0,-1 0-1 0 0,1-1 1 0 0,-1 1 0 0 0,1 0-1 0 0,-1 0 1 0 0,1 0-1 0 0,-1 0 1 0 0,1-1-1 0 0,-1 1 1 0 0,1 0-1 0 0,0 0 1 0 0,-1 0 0 0 0,1 0-4 0 0,0 1 1 0 0,0-1 0 0 0,0 1 0 0 0,0-1 0 0 0,0 1 0 0 0,-1-1 0 0 0,1 1 0 0 0,0 0 0 0 0,0-1 0 0 0,0 1 0 0 0,-1 0 0 0 0,1 0 0 0 0,0-1 0 0 0,-1 1-1 0 0,11 14-2 0 0,-7-9 1 0 0,-3-4 1 0 0,1-1 1 0 0,-1 1-1 0 0,0 0 0 0 0,0 0 0 0 0,1 0 0 0 0,-1 0 1 0 0,0 0-1 0 0,0 1 0 0 0,0 1-12 0 0,21 39-251 0 0,-13-24-1573 0 0,0 0 1 0 0,5 4 1835 0 0,-13-21-1280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421 46 3679 0 0,'0'0'284'0'0,"-1"-2"-186"0"0,-4-29 3875 0 0,5 29-3304 0 0,0 2-145 0 0,0 0-32 0 0,-2-1-1 0 0,-3-6 10 0 0,3 5 3 0 0,2 2 0 0 0,0 0-10 0 0,-2 0-46 0 0,-2-1-353 0 0,1 1 1 0 0,0 0-1 0 0,0 0 1 0 0,-1 1 0 0 0,1-1-1 0 0,0 1 1 0 0,0-1-1 0 0,0 1 1 0 0,-1 0 0 0 0,1 0-1 0 0,0 1 1 0 0,0-1 0 0 0,1 1-1 0 0,-1-1 1 0 0,0 1-1 0 0,0 0 1 0 0,-1 1-96 0 0,-21 19 1070 0 0,-7 8-1070 0 0,-9 9 491 0 0,2-1 190 0 0,2 1-1 0 0,2 1 1 0 0,-27 39-681 0 0,52-63 187 0 0,0-1 1 0 0,0 1 0 0 0,1 1 0 0 0,1 0 0 0 0,1 0 0 0 0,1 0-1 0 0,0 1 1 0 0,0 4-188 0 0,5-15 33 0 0,0-1 0 0 0,0 1 0 0 0,1-1 0 0 0,0 1-1 0 0,0-1 1 0 0,0 1 0 0 0,1-1 0 0 0,0 0 0 0 0,0 1 0 0 0,1-1-1 0 0,0 0 1 0 0,0 0 0 0 0,0 0 0 0 0,1 0 0 0 0,0 0 0 0 0,0 0-1 0 0,1-1 1 0 0,-1 0 0 0 0,1 1 0 0 0,0-1 0 0 0,1-1 0 0 0,1 3-33 0 0,0-1-17 0 0,0-1 0 0 0,0 0 0 0 0,1-1 0 0 0,-1 1 0 0 0,1-1 0 0 0,0-1-1 0 0,0 1 1 0 0,0-1 0 0 0,1 0 0 0 0,-1-1 0 0 0,1 0 0 0 0,0 0 0 0 0,-1 0 0 0 0,1-1 0 0 0,0 0 0 0 0,0-1 0 0 0,0 0 0 0 0,2 0 17 0 0,4-2-362 0 0,1 0 0 0 0,-1-1 0 0 0,1 0 0 0 0,-1-1 0 0 0,0-1 0 0 0,0 0 0 0 0,0-1 0 0 0,7-5 362 0 0,8-6-1424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 5 2759 0 0,'0'0'386'0'0,"0"0"576"0"0,0 0 256 0 0,0 0 50 0 0,0 0-102 0 0,0 0-468 0 0,0-2-208 0 0,1 0 1111 0 0,-1 4-674 0 0,-2 14-400 0 0,0 17-248 0 0,7 84 1863 0 0,4 2-2142 0 0,0-17 516 0 0,3 46-51 0 0,4 64-38 0 0,-3-10-99 0 0,-11-176-200 0 0,3 6-128 0 0,-1-9 202 0 0,0 10-202 0 0,-2-13 292 0 0,0 1 1 0 0,2-1 0 0 0,3 14-293 0 0,-6-32 108 0 0,2 9 1344 0 0,-1-13-1276 0 0,2-1-121 0 0,-1 0-1 0 0,0 0 0 0 0,0-1 1 0 0,0 1-1 0 0,0-1 0 0 0,0 0 1 0 0,-1 0-1 0 0,0 0 0 0 0,0 0 1 0 0,0 0-1 0 0,0 0 0 0 0,0-3-54 0 0,4-12 234 0 0,0-1 0 0 0,-1-5-234 0 0,-4 18 42 0 0,19-117 313 0 0,-15 86-300 0 0,10-82 85 0 0,10-60 40 0 0,-13 110-16 0 0,13-38-164 0 0,-14 73 0 0 0,1 0 0 0 0,2 1 0 0 0,1 1 0 0 0,2 0 0 0 0,1 1 0 0 0,6-6 0 0 0,-12 21 0 0 0,-1 5-13 0 0,-1 3-59 0 0,-8 7-36 0 0,-2 2-11 0 0,0 0-149 0 0,0 0-621 0 0,0 0-272 0 0,2 2-1027 0 0,10 6-3890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18 137 2303 0 0,'0'0'102'0'0,"-1"1"-1"0"0,-4 3 195 0 0,4-3 281 0 0,-1 1 0 0 0,1-1 0 0 0,0 0 0 0 0,1 0 0 0 0,-1 1 0 0 0,0-1 0 0 0,0 1 0 0 0,1-1 0 0 0,-1 0 0 0 0,0 1 0 0 0,1 0-577 0 0,-1 1 836 0 0,0-2 204 0 0,1-1-354 0 0,0 0-70 0 0,1 1-537 0 0,-1 0 0 0 0,0 0 0 0 0,0-1 0 0 0,0 1 0 0 0,1 0 0 0 0,-1 0 0 0 0,0-1 0 0 0,0 1 0 0 0,0 0 0 0 0,0 0 0 0 0,0 0-79 0 0,0 1 133 0 0,0 1 232 0 0,1-3-315 0 0,-1 1-1 0 0,1 0 1 0 0,-1-1-1 0 0,1 1 1 0 0,0 0 0 0 0,-1-1-1 0 0,1 1 1 0 0,0-1-1 0 0,-1 1 1 0 0,1-1 0 0 0,0 1-1 0 0,0-1-49 0 0,2 2 121 0 0,2 1 28 0 0,-1 0 0 0 0,1-1 0 0 0,0 1 0 0 0,0-1-1 0 0,0 0 1 0 0,0-1 0 0 0,0 1 0 0 0,0-1 0 0 0,1 0 0 0 0,-1-1 0 0 0,0 1 0 0 0,1-1 0 0 0,-1 0-1 0 0,2 0-148 0 0,14-2 433 0 0,-1 0-1 0 0,0-1 0 0 0,2-2-432 0 0,-21 5 20 0 0,100-26 940 0 0,-83 22-831 0 0,-1-1 0 0 0,-1-1-1 0 0,1 0 1 0 0,-1-1 0 0 0,0-1-1 0 0,2-1-128 0 0,-15 6 34 0 0,1 1 0 0 0,-1-1 0 0 0,0 0 1 0 0,1 0-1 0 0,-1 0 0 0 0,-1-1 0 0 0,1 1 0 0 0,0-1 0 0 0,-1 0 0 0 0,0 1 0 0 0,0-1 0 0 0,0 0 0 0 0,0 0 0 0 0,0-3-34 0 0,-1 5 15 0 0,-1 0-1 0 0,1 0 1 0 0,-1 0 0 0 0,1 0-1 0 0,-1 0 1 0 0,0 0-1 0 0,0 0 1 0 0,0 0-1 0 0,0 0 1 0 0,0 0-1 0 0,0 0 1 0 0,-1 0-1 0 0,1 0 1 0 0,-1 0 0 0 0,1 1-1 0 0,-1-1 1 0 0,0 0-1 0 0,1 0 1 0 0,-1 0-1 0 0,0 1 1 0 0,0-1-1 0 0,-1 0 1 0 0,1 1-1 0 0,0-1 1 0 0,0 1 0 0 0,-1-1-1 0 0,1 1 1 0 0,-1 0-1 0 0,1-1 1 0 0,-1 1-1 0 0,0 0 1 0 0,-1-1-15 0 0,-2 0 28 0 0,-1 0 1 0 0,1 0-1 0 0,-1 0 1 0 0,0 1 0 0 0,0-1-1 0 0,0 1 1 0 0,1 1-1 0 0,-1-1 1 0 0,0 1-1 0 0,0 0 1 0 0,-2 1-29 0 0,-4 0 30 0 0,-1 0 0 0 0,1 1-1 0 0,-1 1 1 0 0,-8 3-30 0 0,14-3 17 0 0,-1 0-1 0 0,1 1 1 0 0,0 0-1 0 0,0 0 1 0 0,0 1-1 0 0,1-1 1 0 0,-6 6-17 0 0,3-3 18 0 0,-3 3 33 0 0,0 1 1 0 0,1 0 0 0 0,0 0-1 0 0,1 1 1 0 0,0 0 0 0 0,0 1-1 0 0,2 0 1 0 0,0 1 0 0 0,0 0-1 0 0,1 0 1 0 0,1 0 0 0 0,0 1-1 0 0,1 0 1 0 0,1 0 0 0 0,0 0-1 0 0,1 1 1 0 0,0 2-52 0 0,3-9 15 0 0,-1 0 0 0 0,1 0 0 0 0,0 0 0 0 0,1 0 1 0 0,0-1-1 0 0,1 1 0 0 0,-1 0 0 0 0,2 0 0 0 0,-1-1 0 0 0,1 0 0 0 0,1 1 0 0 0,3 6-15 0 0,-3-8 9 0 0,0-1-1 0 0,0 0 1 0 0,0 0-1 0 0,1 0 1 0 0,0 0-1 0 0,0-1 0 0 0,1 0 1 0 0,-1 0-1 0 0,1 0 1 0 0,0-1-1 0 0,0 0 1 0 0,1 0-1 0 0,-1-1 1 0 0,1 1-1 0 0,4 0-8 0 0,4 1-100 0 0,1 0 0 0 0,0-1-1 0 0,0-1 1 0 0,9 0 100 0 0,17 0-705 0 0,6-1 705 0 0,2-2-1647 0 0,-14-2-3044 0 0,1-2-1689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7:18.772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29208 17910 10479 0,'0'0'448'0,"0"0"128"0,0 0-576 0,0 0 0 0,0 0 0 0,0 0 0 16,0 0 1040-16,0 0 112 0,0 0 0 0,6 8 16 16,-6-8-640-16,0 0-128 0,0 0-16 0,0 0-16 0,0 0 368 15,3 3 80-15,-3-3 16 0,0 7 0 0,0-1 176 0,0-1 32 16,0-5 16-16,0 0 0 16,-1 5-80-16,-2 3-16 0,2-3 0 0,1-5 0 0,0 0-48 0,0 0-16 15,-2 6 0-15,2-6 0 0,-1 8-96 0,1-8-32 16,0 0 0-16,0 0 0 0,0 0-192 0,0 0-64 15,-1 5 0-15,1-5 0 0,0 0-96 0,0 0-32 16,0 0 0-16,0 0 0 0,0 0 0 0,0 0-16 16,0 0 0-16,0 0 0 0,0 0-16 0,6 3 0 15,-6-3 0-15,8 0 0 0,0-2 48 0,-1 0 16 16,1 1 0-16,-1-2 0 0,1 1-416 0,5-9 128 16,-3 2-128-16,-2-2 0 0,-2 1 0 0,2 1 0 15,-3-3 128-15,2 4-128 0,-2-5 0 0,0 3 128 16,4 0-128-16,-1-4 128 0,-2 0-128 0,2 1 128 0,0-1-128 15,0 0 128-15,-1 0-128 0,2 0 0 16,-2 1 144-16,0-1-144 0,-1 3 0 0,0-2 0 16,-1-2 0-16,2 0 128 0,-3-3-128 0,-2 9 0 0,1-1 0 15,-1-3 0-15,1 0 0 0,-1 2 144 16,2-3-144-16,0 1 0 0,0 0 128 0,2-13-128 16,-2 5 0-16,0 1 0 0,0 4 128 0,-1-1-128 0,0 2 0 15,-2 0 0-15,0-1 0 0,-1 1 0 0,0-1 0 0,0-1 0 16,0 2 0-16,0-1 0 0,0 3 0 0,-1-3 0 15,0 2 0-15,1-1 0 0,-1 1 0 0,1-1 0 16,-2 0 0-16,1 1 0 0,0 1 0 0,0-1 0 16,-1-1 0-16,2-1 0 0,-2 1 0 0,2 2 0 15,0-1 0-15,2-1 0 0,-2 0 0 0,2 1 0 16,-1 0 0-16,0 1 0 0,-1 1 0 0,1 1 0 0,1-1 0 0,-1-2 0 16,0-2 0-16,-1 5 0 0,0-2 0 15,0-1 0-15,-1 2 0 0,1 0 0 0,-1-3 0 0,-1 2 0 16,1 2 0-16,0-2 0 0,0 2 0 0,-1 0 0 15,2-1 0-15,-2 0 0 0,2 2 0 0,0-3 0 16,2 2 0-16,-2 1 0 0,2-2 0 0,-1 2 0 16,0-3 0-16,0 2 0 0,1 1 0 0,-1-3 0 15,0 2 0-15,-1 2 0 0,0-3 0 0,0 3 0 16,-1-3 0-16,1 0 0 0,0 1 0 0,-1-3 0 16,-1 2 0-16,1 4 0 0,-1-4 0 0,0 3 0 15,0-5 0-15,0 4-192 0,1 2 192 0,0-2 0 0,0 1 0 16,-1-2 0-16,2 3 0 0,-1-2 0 0,-1 3 0 15,0-5 0-15,1 3 0 0,0-4 0 0,-1 1 0 0,0 3 0 16,1-3 0-16,-2 5 0 0,1-3 0 0,-1 2 0 16,1-3 0-16,-1 0 0 0,2 2-128 0,-2-1 128 15,1 3 0-15,0-2 0 0,2 0 0 0,0 9 0 16,-1-10 0-16,-1 1 0 0,-1 0 0 0,0 1 0 16,1-2 0-16,-1 3 0 0,0 0 0 0,-1-3 0 15,0 4 0-15,0-5 0 0,0 3-128 0,0-3 128 16,2 4 0-16,-2-1 0 0,4 8 0 0,-4-9 0 15,1-3 0-15,-1 1 0 0,-1 2 0 0,5 9 0 16,-4-10 0-16,0 3 0 0,1-5 0 0,1 5 0 16,-2-2 0-16,0 1 0 0,-1-3 0 0,3 2 0 15,-3-3 0-15,-1 5 0 0,0-2 0 0,-2 1 0 0,0-5 0 16,4 6 0-16,-3-3 0 0,0 3-144 16,2-3 144-16,-2 4 0 0,2-3 0 0,-2 1 0 0,0 3 0 15,3-4 0-15,-2 3 0 0,2-3 0 0,0 3 0 16,1-3 0-16,-5 1 144 0,2 3-144 0,2-1 0 0,-4-1 0 15,-1 4-160-15,0-4 160 0,1 2-160 0,-4 1 160 16,-1 0 0-16,1-1-144 0,-1 0 144 0,0 1-192 16,-1 2 192-16,2-2-192 0,-1-2 192 0,0 1 0 15,-1 2-144-15,3-3 144 0,-1 1 0 0,0 1 0 16,1-1 0-16,0-2 0 0,-2 2 0 0,1 2 0 16,-1-4 0-16,3 3 0 0,-4 1 0 0,1 0 0 15,0 0 0-15,1-3 0 0,-1 1 0 0,0 2 0 16,2 0 0-16,-3 1 0 0,1-3-128 0,-1 4 128 0,-1 0 0 15,2 1 0-15,0-4 0 0,1 3 0 0,-4-1 0 0,6 2 0 16,-1-1 0-16,-1 1 0 0,1-1 0 0,-1 1 0 16,1 0 0-16,1 1 0 0,0-1 0 0,0 1 0 15,-2-1 0-15,2 2 0 0,1-1 0 16,-1 2 0-16,0-1-144 0,-1 4 144 0,0-1 0 0,1-1 0 16,0 0 0-16,0 2 0 0,-2 1 0 0,1-1 0 15,-2 1 0-15,-1-2-128 0,3 4 128 0,-2-2 0 16,1 0 0-16,0-1 0 0,-2 0 0 0,0 4 0 15,-2-2 0-15,2 3 0 0,0-2 0 0,1 3 0 16,-1-3 0-16,0 2-128 0,0 2 128 0,-2-3 0 16,-1 1 0-16,0 1 0 0,2-2 0 0,-1 4 0 15,0-4 0-15,2 3 0 0,1 0 0 0,1 3 0 16,-1-4 0-16,1 0 0 0,1 1 0 0,0-3 0 0,0 2 0 16,1 0 0-16,-1-1 0 0,1-1 0 15,1 1 0-15,0-2 0 0,0 1 0 0,0-2 0 16,0 3 0-16,-1-3 0 0,2 2 0 0,1-2 0 0,-1 2 0 0,0-3 0 15,2 2 0-15,-3-1 0 0,0 2 0 0,0-1 0 16,2 4 0-16,0-4 0 0,0 1 0 0,-1 0 0 16,0-1 0-16,1 4 0 0,-2-6 0 0,1 6 0 15,-2-4 0-15,3 1 0 0,-4-4 0 0,4 3 0 16,-2-2 0-16,0 3 0 0,0-3 0 0,-1 5 0 16,2-3 0-16,-2 3 0 0,0-3 0 15,1 2 0-15,0 0 0 0,0-3 0 0,-1 2 0 0,0-3 0 16,0 4 0-16,1-3 0 0,0 6 0 15,0-5 0-15,-1 0 0 0,1 4 0 16,1-3 128-16,1 3-128 0,-2 1 0 0,0-1 0 0,0-2 0 0,1 2 0 0,1-3 0 0,-2 3 0 16,-1-1 0-16,1 0 128 0,0-1-128 0,1 4 0 15,-1-1 0-15,4-2 0 0,-1-1 0 0,1 2 0 16,-4-2 144-16,3 2-144 0,-1 1 128 0,2 1-128 16,1-1 128-16,-1 0-128 0,0-1 128 0,-1 1-128 15,-1-1 128-15,2 1-128 0,0 0 128 0,1-2-128 16,1 0 128-16,-2 2-128 0,1 0 0 0,0 1 128 15,0 0-128-15,0 1 0 0,1 0 144 0,-1 1-144 16,-1-1 0-16,2 2 0 0,-3 1 0 0,2-1 128 16,-1-3-128-16,2 2 0 0,-1-2 0 0,2 3 0 15,-2-2 0-15,2 1 0 0,-1-5 0 0,2 4 128 16,-3 1-128-16,4 1 0 0,-1-3 0 0,-1 1 128 0,1 0-128 16,0 2 0-16,1 0 0 0,0 1 128 0,0-1-128 15,0-1 0-15,1 1 0 0,0 1 128 0,-1 0-128 16,0 2 0-16,0-3 128 0,0 2-128 0,0-1 0 15,2 4 0-15,-1-2 0 0,-1 0 128 0,0-1-128 16,0 0 0-16,0 3 0 0,0-2 0 0,0-2 0 0,0 1 0 16,2-1 0-16,0 3 0 0,-1-2 0 15,0 2 0-15,-1-1 0 0,0 0 128 0,0-1-128 0,2-1 0 16,-2 3 0-16,0 1 0 0,0-3 0 0,0 0 0 16,0-1 0-16,0 2 0 0,-2-2 0 0,2 1 0 15,2 0 0-15,-2 2 0 0,0 0 0 0,1-3 0 16,0-2 0-16,0 1 128 0,1 0-128 0,-1 1 0 0,0 0 128 15,0 0-128-15,-1-1 0 0,2 2 128 0,0-2-128 0,-2 1 0 16,0-1 0-16,0 1 0 16,3 0 0-16,-1 3 128 0,1-4-128 0,-1-1 0 0,1 0 0 15,-2 1 0-15,-1-1 0 0,2 0 0 0,0-1 0 0,-2 0 0 16,3-2 0-16,-2 2 0 0,-1 1 0 0,1-2 128 16,0-2-128-16,1 1 0 0,-1-2 0 0,0 4 0 15,-1-2 0-15,0-3 0 0,0 2 0 0,0-4 0 16,0 1 0-16,0 1 0 0,0-2 0 0,0 5 0 15,0-2 0-15,0-3 0 0,0 1 0 16,0 0 0-16,-1 0 0 0,1-1 128 0,0 1-128 0,-1-1 0 16,-1 2 0-16,1-2 0 0,0 1 0 0,1 3 0 15,0-3 0-15,-1 2 0 0,-2 1 0 0,3-2 0 16,-2 0 0-16,2 2 0 0,0-1 0 0,0-1 0 16,0-11 0-16,0 15 0 0,-2-1 0 0,2-1 0 15,0 1 0-15,4 1 0 0,-3-2 0 0,1-3 0 0,-2 3 0 16,0-3 0-16,0 1 0 0,1 3 0 0,0-1 0 0,0 0 0 15,1-1 0-15,-2 4 0 0,0-4 0 0,1 1 0 16,0 2 0-16,1-1 0 0,-2 0 0 0,1-2 0 16,-1-1 0-16,1 2 0 0,-1 0 0 0,1 1 0 15,-1-2 0-15,3 2 0 0,-3-2 0 0,1 0 0 16,0 2 0-16,1-2 0 0,-1 2 0 0,0-1 0 16,2-1 0-16,-1 0 0 0,0 0 0 0,-1 2 0 15,0-3 0-15,2 0 0 0,-3-11 0 0,1 15 0 16,0-2 0-16,-1-3 0 0,1 4 0 0,1-1 0 15,-1-3 0-15,-1 3 0 0,0-1 0 0,1-1 0 16,-1 1 0-16,2 0 0 0,-2-1 0 0,1 2 0 0,0 1 0 0,2-4 0 16,-2 2 0-16,1 0 0 0,2-2 0 0,-1 3 0 15,-1 0 0-15,1-3 0 0,1 3 0 16,0-4 0-16,-1 1 0 0,1 2 0 0,0 0 0 0,1-1 0 16,-2 3 0-16,2-2 0 0,-2 1 0 0,4-1 0 15,-3-2 0-15,1 1 0 0,-1-3 0 0,-1 4 0 16,1-1 0-16,1-2 0 0,0 1 0 0,-1-1 0 15,-4-9 0-15,8 12 0 0,-2-3 0 0,1 0 0 16,-2-3 144-16,1 2-144 0,-6-8 192 0,8 7-192 16,-1 3 0-16,0-3 0 0,-1 0 0 0,0 1-192 15,-6-8 192-15,9 6 0 0,-2 2 0 0,0-3 0 16,-7-5 0-16,9 9 0 0,-1 0 0 0,-1-3 0 0,2 4 0 16,-1-3 0-16,-8-7 0 0,7 11 0 15,1-2 0-15,0 0 0 0,-1-3 160 0,1 3-160 16,-8-9 0-16,13 10 0 0,-4 2 0 0,-1-5 0 0,0 2 0 15,2-1 0-15,-1 3 0 0,1-4 0 0,-1 0 0 0,1 0 0 16,1-2 0-16,-3 2 0 0,1-2 0 16,0 2 0-16,-1 0 0 0,1-3 0 15,-9-4 0-15,12 5 0 0,0 2 0 0,-1-2 0 0,-2-1 0 0,3 1 0 16,-1 1 0-16,3-3 0 0,-1 2 0 0,0-2 0 16,-1 1 0-16,2 0 0 0,-1-1 0 0,1-1 0 15,0 1 0-15,0-2 128 0,-1-1-128 0,1 1 0 16,0 3 0-16,-2-1 0 0,1-2 0 0,0 0 0 15,1-1 0-15,1 1 0 0,1 1 0 0,1-2 0 0,-2 0 128 16,1 2-128-16,1 1 0 0,-1 1 0 16,-4-4 0-16,2-3 0 0,2 2 0 0,-1 0 0 0,-1-1 0 15,0 0 0-15,-2-1 0 0,1-1 0 0,-1-2 144 16,2 1-144-16,-2 0 0 0,1-4 0 0,0 1 0 16,-1-1 128-16,1 2-128 0,1 2 0 0,0-3 0 15,1 2 0-15,-1-2 0 0,0 0 0 0,2 1 0 0,0-3 0 16,-2 0 0-16,3 1 0 0,-2-2 0 15,0 3 0-15,-1-3 0 0,-1 2 0 0,2-1 0 0,-1 3 0 16,0-5 0-16,1 2 0 0,1-3 0 0,-1 2 128 16,-1 1-128-16,0-3 0 0,0 3 0 0,0 0 0 15,0-4 0-15,-2 2 0 0,0 2 0 0,-1-4 0 16,1 3 0-16,-1 2 0 0,1-3 0 0,-2 3 0 16,0-2 0-16,-1 2 0 0,0-2 0 0,0 1 0 15,0-1 0-15,-1 1 0 0,3 1 0 0,-3-3 128 16,1-1-128-16,2 1 0 0,0-3 0 0,2 2 0 0,1-1 0 15,-2 3 0-15,1-4 0 0,0 0 0 0,1 1 0 16,0 2 0-16,0-2 0 0,2-1 128 16,-4 0-128-16,0 2 128 0,1 1-128 0,0 0 128 0,-2 0-128 0,1 2 0 15,-2-1 0-15,1 1 0 0,3-4 0 0,-1 0 0 16,-3 1 0-16,0 0 128 0,3-1-128 0,-1 0 144 16,-4 1-144-16,3 3 160 0,-1-4-160 0,0 2 192 15,1 1-192-15,1-1 192 0,-2 3-192 0,0-3 128 16,2 1-128-16,-1 1 128 0,-1-4-128 0,0 1 0 15,-1 3 0-15,0-3 128 0,-1 1-128 0,-1 0 0 16,0-1 0-16,-1-1 0 0,0 2 0 0,1 2 128 0,0-2-128 16,-1 2 0-16,0-3 0 0,-1 0 128 15,1 5-128-15,-1-4 0 0,-1 3 0 0,1-2 128 16,2-1-128-16,-1 3 0 0,-1-2 144 0,1 2-144 0,1-2 160 0,0-1-160 16,0 3 0-16,-1-1 0 0,3 1 0 0,-3-2 0 15,0 1 128-15,0 0-128 0,-2 2 0 0,0-2 144 16,-1 1-144-16,1-1 192 0,0 3-192 0,0-2 192 15,-2 3-192-15,-2 6 0 0,4-10 144 0,0 5-144 16,-4 5 128-16,4-7-128 0,-4 7 128 0,5-8-128 16,0 2 0-16,-5 6 128 0,4-7-128 0,0 0 0 15,-4 7 0-15,5-5 144 0,-5 5-144 0,5-9 0 16,-5 9 176-16,4-6-176 0,-4 6 160 0,0 0-160 16,0 0 192-16,0 0-48 0,0 0-16 0,0 0 0 15,5-9 0-15,-5 9 0 0,0 0 0 0,0 0 0 0,0 0-128 16,0 0 160-16,0 0-160 0,0 0 160 0,0 0-160 0,0 0 0 15,0 0 0-15,0 0 0 0,0 0 0 0,-4 12 0 16,0-2 0-16,3-3-176 16,1-7-1616-16,-4 14-336 0,1-3-64 15</inkml:trace>
  <inkml:trace contextRef="#ctx0" brushRef="#br1" timeOffset="13026.24">27093 3778 8511 0,'0'0'384'0,"-12"-4"64"0,-2-3-448 0,0 2 0 16,2-2 0-16,-4 0 0 0,1-1 336 0,0-2-16 16,-2 2-16-16,1-2 0 0,-1 3-176 0,-2-4-128 15,-1 1 192-15,-3-1-192 0,-2 2 576 0,0 0 0 16,3-2 0-16,-3 2 0 0,0-2 112 0,1 4 16 16,0-3 16-16,1 2 0 0,0-2-48 0,0 2-16 0,-1-3 0 15,-2 3 0-15,-3-1-272 0,0 3-48 16,-2-3-16-16,1 3 0 0,-2-1-144 0,-2-2-48 15,-3 2 0-15,1-3 0 0,3 2 64 0,0 0 0 16,0 5 0-16,0-1 0 0,-1 2-16 0,3 0 0 16,1-1 0-16,10 0 0 0,-3-1-176 0,-1 1 0 0,-2 2 144 15,1-2-144-15,-2 0 0 0,0-1 128 0,-1 3-128 16,-2-1 0-16,-4 1 0 0,-2 1 0 0,-1 0 0 16,-1 1 0-16,-1-1 0 0,0 3 176 0,1 2-48 15,0-1 0-15,1 0 224 0,0-1 32 0,2 2 16 0,0 0 0 16,2-1 0-16,-1 1 0 0,0 0 0 0,1-2 0 15,0 0-208-15,0-2-64 0,-2 1 0 0,4 0 0 16,1-2-128-16,6 0 0 0,3 0 0 0,3 0 128 16,2 0-128-16,6 0 0 0,3 0 0 0,7 0-176 15,0 0-1376 1,0 0-288-16,12-8-48 0,6 2-16 0</inkml:trace>
  <inkml:trace contextRef="#ctx0" brushRef="#br1" timeOffset="14580.48">24712 3626 2751 0,'0'0'256'0,"0"0"-256"0,0 0 0 0,0 0 0 15,0 0 896-15,0 0 144 0,0 0 32 0,0 0 0 16,0 0-48-16,0 0 0 0,0 0 0 0,0 0 0 0,0 0-256 15,0 0-48-15,-5 6-16 0,5-6 0 0,0 0 32 0,0 0 0 16,0 0 0-16,0 0 0 0,0 0 32 0,0 0 16 16,0 0 0-16,0 0 0 0,0 0 176 0,0 0 48 15,0 0 0-15,0 0 0 0,0 0-192 0,5-10-48 16,3 1 0-16,-1-2 0 0,1-5-224 0,2 2-48 16,1-1-16-16,1 0 0 0,1-4-176 0,-1-3-48 15,2 2 0-15,0-2 0 0,0 2-32 0,3-2-16 16,2-1 0-16,1 3 0 0,1 0-32 0,0 1-16 15,2 0 0-15,2 1 0 0,2 1-160 0,4 2 0 16,-1 0 0-16,1 3 0 0,-5 1 0 0,1 5 240 16,-3-2-64-16,-3 4-16 0,0 2-160 0,-3 2 128 15,-2 1-128-15,-3 4 128 0,-1 3-320 0,-4-2-64 16,0 4 0-16,-2-1-16 0,-2 2 272 0,-1 1 0 0,-3 3 0 16,-3 3 0-16,-2 1 0 0,-1 4 0 15,-4 1 0-15,-2-1 0 0,-2 2 192 0,-1-2-48 0,0 3-16 16,-2 0 0-16,1-3 256 0,-3 0 64 0,-4-1 0 15,0-3 0-15,-1-3 256 0,0-3 64 0,-1-2 16 0,-1 1 0 16,-1-5-80-16,2 1 0 0,0-2-16 0,1-3 0 16,0-3-192-16,1-1-48 0,2-3 0 15,0-2 0-15,2-1-48 0,4-4-16 0,-2-5 0 0,5-1 0 16,0-4 0-16,5 0-16 0,3-2 0 0,3-5 0 16,3 0-112-16,3-4 0 0,3 0-16 0,3 1 0 15,3 0-240-15,4-1 0 0,1-2 128 0,1 4-128 16,2 3 0-16,2 0 0 0,2 3 0 0,2 5 0 0,3 2 0 0,4 2 0 15,2 6 0-15,-1 0 0 0,-1 7 0 16,-1 1 0-16,0 1-128 0,-1 2 128 0,-2 4 0 16,-4 5 0-16,-3-3-128 0,-4 6 128 0,-5 3 0 15,-3 1 0-15,-5-3-128 0,-3 4 128 0,-5 3 0 16,-3 3 0-16,-6 1 0 0,-1 3 0 16,-2-3 0-16,-2 5 0 0,-3-2 0 0,-8 8 0 0,2-5 0 0,-1-3 0 15,-3-1 0-15,-1-5 0 0,-2-4 0 0,1-2 0 16,-2-2 144-16,3-5-144 0,-2 1 224 0,4-3-32 15,2-2-16-15,-2-2 0 0,4-4 64 0,2 0 16 16,0-5 0-16,5-3 0 0,1 0 0 0,3-5 16 16,3-1 0-16,4-1 0 0,4-3-48 0,4-2-16 15,4-3 0-15,3-3 0 0,4-3-208 0,4-3 128 16,2 2-128-16,5 3 0 0,1-1 0 0,5 4 0 16,3 4 0-16,4-1 0 0,4 2 0 0,-4 5 0 15,-1 3 0-15,-1 4 0 0,-2 5 0 0,-2 1 0 0,-4 3 0 0,-4 3 0 16,-7 4-128-16,-3 0 128 0,-3 5 0 0,-3 2 0 15,-5 2-128-15,-3 1 128 0,-5 5 0 16,-4 4 0-16,-8 11 0 0,-5-4 0 0,-3 1 0 0,-2-2 0 16,-1-2 0-16,-4-5 0 0,-2-3 0 0,0 0 0 15,-1-4 0-15,1-2 0 0,1 0 0 0,4-3 0 16,2-4 0-16,1 2 0 0,1-3 0 0,2-5 144 16,2-1-144-16,3-4 128 0,3-2-128 0,2-3 128 15,4-6 64-15,4 1 0 0,2-4 0 0,5-2 0 0,3-1-48 16,5-2 0-16,0-5 0 0,6-4 0 0,4-1-144 15,1 0 0-15,3-4 0 0,4 2 128 0,4 3-128 0,4 0 0 16,3 8 0-16,0 2 0 0,-2 3 0 0,-1 6 0 16,0 1 0-16,-3 6 0 0,-4 3 0 0,-4 4 0 15,-3 3-144-15,-4 2 144 0,-4 6 0 0,-4 3-128 16,-5 3 128-16,-4 1 0 0,-5 1 0 0,-5 4-128 16,-3-1 128-16,-5 1 0 0,-3-4 0 0,-2 1 0 15,-4-2 0-15,-4-4 0 0,-1 0 0 0,-4-2 0 16,0-1 128-16,-1-3-128 0,2-3 0 0,2 2 176 15,0-5-176-15,3 2 160 0,2-5-160 0,4-1 192 16,4-5-192-16,4 0 192 0,2-3-32 0,4-4 0 16,3-3 0-16,4 1 0 0,3-4 16 0,4-3 0 15,4-1 0-15,3-3 0 0,5-2-176 0,2 0 160 16,1 0-160-16,5-2 160 0,1 5-160 16,6 0 0-16,-1 2 0 0,2 4 0 0,1 2 0 0,-1 8 0 0,-3 3 0 15,0 2 0-15,-4 2 0 0,-1 3-144 16,-6 8 144-16,-4 1 0 0,-5 2 0 0,-4 4-128 15,-3 0 128-15,-7 0 0 0,-5 3 0 0,-2 1 0 16,-4-5 0-16,-3-1 0 0,-3-1 0 0,-5-3 0 0,-6-3 0 0,-4 0 0 16,2-3 192-16,0-2-48 0,1 1-16 15,1-5 0-15,1 0 64 0,6-4 0 0,3 2 0 0,5-6 0 16,3-4-64-16,2-2 0 0,3 1 0 0,4-4 0 16,4-2-128-16,2-1 0 0,5-2 144 0,3 0-144 15,4-3 0-15,2 1-320 0,3 1 64 0,4 2 16 16,2-1-2432-16,9 1-480 0</inkml:trace>
  <inkml:trace contextRef="#ctx0" brushRef="#br1" timeOffset="16386.41">21057 7477 10191 0,'0'0'448'0,"0"0"96"0,0-8-544 0,0 8 0 16,0 0 0-16,0 0 0 0,-1-6 0 0,1 6 0 15,0 0 0-15,0-5 0 16,0-3-368-16,0 2-176 0,1 1-32 0,-1 5-16 0,0 0 336 0,-1-6 64 16,-1-1 0-16,-2 3 16 0,3-2 176 0,-3 2 192 15,4 4-32-15,-7-4-3616 0</inkml:trace>
  <inkml:trace contextRef="#ctx0" brushRef="#br1" timeOffset="17655.82">20674 7323 9215 0,'0'0'816'0,"0"0"-656"0,-8-1-160 0,2 0 0 0,1-2 1792 0,1-1 320 16,4 4 64-16,-4-6 0 0,1 1-496 15,2 0-96-15,1-4-32 0,3 3 0 0,0-5-368 0,4 4-80 16,0-3-16-16,4 2 0 0,0-3-384 0,2 2-64 16,-1-3-32-16,5 3 0 0,-1-2-192 0,2 1-32 15,0 1-16-15,2-1 0 0,1 2-112 0,0 0-32 16,1 2 0-16,0 2 0 0,-1-1-16 0,0 0 0 16,-2 1 0-16,-2 3 0 0,-1 2-64 0,0 2-16 15,-1 2 0-15,-1 0 0 0,-2 1-128 0,-5 5 0 16,0-1 144-16,-3 1-144 0,-4 2 128 0,-2-2-128 15,-3 2 160-15,-1 1-160 0,-3 0 176 0,-1-1-176 16,-2 1 192-16,-2 0-192 0,0-2 272 0,-2-2-48 16,-3 2-16-16,0-4 0 0,0-1 192 0,-3-3 48 0,1-1 0 15,0-184 0-15,1 362 32 0,1-183 16 16,0-2 0-16,2-1 0 0,3 0-80 0,1 0-16 16,2-4 0-16,2 2 0 0,3-5 16 0,-1 2 0 0,6-4 0 0,1-1 0 15,1 0-160-15,5-1-16 0,-1 0-16 0,2 1 0 16,2-2-224-16,3 1 176 0,0 0-176 0,4 2 160 15,0 5 192-15,2 0 32 0,1 4 16 0,0 0 0 16,1-1-672 0,2 3-144-16,-4 3-32 0,1 3 0 0,-1 1 448 0,-3 3 0 0,0 1 0 0,-3 3-128 0,-4 2 128 15,0 0 0-15,-4 3 0 0,-3 2 0 0,-2 0 0 16,-4 1 0-16,-3 0 0 0,-3 0 0 0,-3 2 0 16,-2-4 0-16,-1-3 0 0,-1-1 0 0,0-2 0 15,-1-2 144-15,0-1-16 0,0-3-128 0,0-4 432 16,0 1-32-16,0-2 0 0,1-3 0 0,1 1-112 15,3-6-32-15,2 0 0 0,3-1 0 0,2 0-48 0,5-3-16 16,4-2 0-16,5 0 0 0,2-3-64 0,3 1-128 16,4-1 176-16,4 1-176 0,4-2 128 0,4 1-128 15,3 2 0-15,3 1 0 0,-2 1 0 0,3-1 0 16,2 8 0-16,0-2 0 0,2 5 0 0,-2 1 0 16,-2 4 0-16,-1 0 0 0,-1 7 0 0,-4 0 0 15,-3 4-128-15,-5-1 128 0,-3 5 0 0,-5-1 0 16,-6 2 0-16,-4 1-144 0,-6 3 144 0,-4 0 0 15,-6-2 0-15,-5 0 0 0,-3-1 0 0,-5-1 0 0,0-3 0 0,-8-1 0 16,-1-5 0-16,-1 1 0 16,1-5 128-16,-1 1-128 0,-1-3 272 0,3-1-16 15,2-4 0-15,3-1 0 0,2 0-16 0,4-2-16 0,6 0 0 0,3-5 0 16,3 1-32-16,5-4 0 16,2 0 0-16,7-1 0 0,3 0-64 0,4-1-128 15,6-1 176-15,1-1-176 0,6-1 0 0,3 2 0 0,2-1 0 16,3 2 0-16,2 4 0 0,6-1 0 0,-1 3 0 0,-1 4 0 15,-2 3 0-15,-1 3 0 0,0 4 0 0,-7 4 0 16,-2 0 0-16,-2 2 0 0,-7 4 0 0,-3 2 0 16,-6 1 0-16,-4 0 0 0,-6-1-128 0,-3 2 128 15,-5 0 0-15,-6-1 0 0,-6 0 0 0,-2-3 0 16,-3-3 0-16,-3-1 0 0,-3-2 0 0,0-3 0 0,1 1 256 16,0-1-48-16,1-2-16 0,3-3 0 15,2-3 0-15,3-2 0 0,2-2 0 0,4 0 0 0,4 1-64 0,4 0 0 16,3-2-128-16,3 0 192 0,2-4-64 0,6-1 0 15,3 1-128-15,3-2 192 0,2-2-192 16,5 1 0-16,1 3 0 0,2-2 0 16,2 3 0-16,2 2 0 0,1-1 0 0,1 4 0 15,-3 1 0-15,1 4 0 0,-3 0 0 0,-3 5 0 0,-4 3 0 0,-2 0-128 16,-5 3 128-16,-2 1 0 0,-3 0 0 0,-5 3 256 16,-3-1-64-16,-4-2 0 0,-6 1-320 0,-2-1-80 15,-3-4-16-15,-2 2 0 0,-1-4 352 0,1 2 80 16,-1-5 16-16,0-1 0 0,2-1-224 0,2 2-240 15,2-3 48-15,3-1 16 0,2-2 176 0,1-2 256 16,4-3-64-16,1 3-16 0,3-4-176 0,3 1-144 16,1-6 144-16,3 1-208 0,2 0 208 0,1-1 0 15,-1-2 0-15,3 2 0 0,1 1 0 0,2 4 0 16,2-2 0-16,0 4 0 0,-1-3 0 0,-3 4-144 16,-1 3 144-16,1 2 0 0,-2 2 0 0,-7-1-128 0,0 0 128 0,5 7 0 15,-2 1 0-15,-2 0-160 0,-1 5 160 16,-1-4 0-16,-2 1 0 0,0-2-128 0,0 0 128 15,1-3 0-15,-1 3 0 0,3-8 0 0,0 0 0 0,0 0 0 16,0 0 0-16,0 0 0 0,0 0 0 0,0 0 0 16,0 0 0-16,0 0 0 0,4-9 0 0,0 3 0 15,2-3-304 1,-1 3-144-16,1-2-48 0,2 3-13776 0,1 1-2768 0</inkml:trace>
  <inkml:trace contextRef="#ctx0" brushRef="#br1" timeOffset="20147.1">25350 12489 4607 0,'0'0'400'0,"0"0"-400"16,0 0 0-16,0 0 0 0,0 0 2736 0,0 0 464 16,0 0 80-16,-6 11 32 0,-1-2-1696 0,7-9-336 15,-7 8-64-15,2-3 0 0,-3 3 80 0,2 0 32 0,-2-5 0 0,8-3 0 16,-9 1 0-16,0-1 0 0,0 0 0 15,9 0 0-15,-9-2-128 0,1-3-32 0,-1-4 0 0,4 2 0 16,1-1-64-16,1 0-16 0,1-6 0 0,2 2 0 16,2 1-256-16,3-4-64 0,3 0-16 0,3-2 0 15,2-2-304-15,2-3-64 0,2 2-16 0,1 0 0 16,-1-3-160-16,5 4-16 0,1 0-16 0,2 1 0 16,2 4-176-16,0 2 0 0,3-2 0 0,-1 3 128 15,1 5-128-15,-1 2 0 0,1 0 0 0,-3 1 0 16,-4 3 0-16,-3 4 0 0,-2-1 0 0,-4 2 128 15,-2 4-128-15,-6 0 160 0,-1 3-160 0,-5 5 160 16,-5 3 32-16,-1 2 16 0,-6 2 0 0,-3 3 0 16,-5-2-32-16,-3 3-16 0,-7-1 0 0,1 0 0 15,0-2-32-15,1-1-128 0,-1-4 192 0,2-2-64 16,2-6 80-16,0-2 16 0,4-4 0 0,1 1 0 0,-2-4 224 16,2 0 32-16,1-4 16 0,1-2 0 0,0-1-112 0,1-3 0 15,3 0-16-15,3-5 0 0,3-5-16 0,3 1 0 16,1-1 0-16,3-1 0 0,4-2-112 0,3 0-32 15,2-1 0-15,2 1 0 0,3-3-208 0,3 1 0 16,2 3 0-16,2 2 0 0,1 0 0 0,4 4 0 16,-1 1 0-16,2-1 0 0,-1 4 0 0,3 1 0 15,1 6 0-15,2 4 0 0,-2 3-128 0,-1 3 128 16,-1 5 0-16,-5-1 0 0,-1 2-144 0,-5 3 144 16,-3 1 0-16,-3 2-144 0,-5 0 144 0,-2 3 0 15,-4-1 0-15,-5 1 0 0,-5 2 0 0,-5-1-128 16,-1 1 128-16,-1-5 0 0,0-7 0 0,-2-1 0 0,1-5 0 15,-1 0 0-15,-1 0 0 0,1-2 0 16,-2-4 0-16,3-2 0 0,0-3 0 0,1 1 0 16,1 0 0-16,0-8 128 0,3-3-128 0,3 2 176 0,2-4-176 15,1 0 192-15,1-2-192 0,4-1 0 16,3-1 0-16,3-3 128 0,0 1-128 0,5 1 0 16,1 0 0-16,4 1 0 0,-1 0 0 0,2 2 0 15,0 1-128-15,3 2 128 0,2 0-128 0,1 5 128 16,3 2-160-16,-1 5 160 0,-1 3-144 0,0 4 144 0,-2 8-128 15,-3-1 128-15,-2 7-160 0,-4 5 160 0,-3 1-192 16,-3 3 192-16,-6 3-240 0,-3 3 64 0,-9 3 16 0,-4-1 0 16,-3 0 160-16,-3 0-192 0,-3 2 192 15,0-6-192-15,-1-8 192 0,3-2 0 0,-1-2 0 16,2-4-128-16,0-1 128 0,1-6 0 0,3 0 0 0,1-4 0 16,0-4 144-16,1-3-144 0,1-2 192 0,4-1-192 15,1-3 240-15,3-4-64 0,2 0-16 0,4-3 0 16,4-3 0-16,6 0 0 0,2-1 0 0,3 1 0 0,5 0-160 15,3-4 0-15,3-2 0 0,5 2 0 0,2-1 0 0,4 4-144 16,1 4 144-16,3 4-208 0,2 2 208 16,-1 4-192-16,-1 5 192 0,-2 4-192 0,-6 6 192 15,-2 0 0-15,-5 1-160 0,-5 8 160 0,-5 4 0 0,-8 1 0 16,-1 1-144-16,-6 1 144 0,-2-1 0 0,-4 2-128 16,-6-3 128-16,-7 1 0 0,-7-3 0 0,-1-3 0 15,-1-4 0-15,-2-4 0 0,-1-4 0 0,2 0 0 16,1-4 0-16,0-2 0 0,1-5 240 0,3 0-48 15,-1-2-16-15,1-6 0 0,2-1-16 0,3-2 0 16,0-2 0-16,3-1 0 0,3-4-160 0,4 0 192 16,2-2-192-16,1 1 192 0,2-4-192 0,5 2 0 15,-1 0 0-15,5 3 0 16,1 1-992-16,2 2-128 0,3 0-32 0,2 2-13376 0,5 2-2672 0</inkml:trace>
  <inkml:trace contextRef="#ctx0" brushRef="#br1" timeOffset="21261.26">28463 7394 21183 0,'-13'2'1888'0,"-1"-2"-1504"0,-3-3-384 0,1 1 0 16,2 2 704-16,0-2 64 0,-2 0 0 0,3-5 16 15,0-1 176-15,2-6 16 0,-1 2 16 0,1 2 0 16,6-4 160-16,1 0 16 0,3 1 16 0,2-2 0 16,7-1-368-16,4-2-80 0,1-1-16 0,5-4 0 15,1 1-80-15,3 1 0 0,2 0-16 0,1 3 0 16,1 3-192-16,-1 3-48 0,1 1 0 0,0 1 0 15,3 5 64-15,-2 5 0 0,-1 1 0 0,-2 6 0 16,-1 2-64-16,-3 3 0 0,-2 4 0 0,-4 5 0 16,-3 2-64-16,-5 0 0 0,-3 5-16 0,-4-1 0 15,-3 1 16-15,-6-2 16 0,-3 3 0 0,-5 1 0 16,-2-2-16-16,-3 0 0 0,-2-4 0 0,-2-1 0 16,-2-3-48-16,1-2-16 0,1-2 0 0,0-3 0 15,1-2 96-15,-1-5 16 0,0-1 0 0,2-5 0 16,-1-3 16-16,5-2 0 0,0-6 0 15,1-3 0-15,5-2-32 0,7-1 0 0,7-5 0 0,6-2 0 0,4-3-224 16,5-3-128-16,5-5 128 0,3 0-128 0,2 2 0 0,2 2 0 16,2 2 0-16,2 2 0 0,-1 4 0 0,1 4-160 15,2 5 160-15,-1 5 0 0,-5 2 0 0,0 7 0 16,-2 7 0-16,-2 4 0 0,-3 3 0 16,-5 3-128-16,-5 2 128 0,-4 4 0 0,-4 3 0 0,-4-2 0 15,-2 4-128-15,-6-3 128 0,-4 2 0 0,-3-3 0 16,-1-1 0-16,-3 1 0 0,-3-4 0 0,-2 0 128 15,0-3-128-15,1-4 0 0,0-2 0 0,2-4 128 16,1-1-128-16,4-3 0 16,0-3-896-16,4-2-240 0,2-6-32 0,9-5-16 15,8-11-2672-15,10-2-544 0</inkml:trace>
  <inkml:trace contextRef="#ctx0" brushRef="#br1" timeOffset="22039.64">31096 7234 18431 0,'-11'-2'816'0,"4"1"160"0,-3 1-784 0,-1-2-192 0,1 2 0 0,1-2 0 16,0-1 1744-16,2-3 304 16,0 1 64-16,2 0 16 0,0-6-336 0,3 4-64 15,-1-6 0-15,3-1-16 0,3 1-448 0,2-1-96 16,4-5-16-16,2 2 0 0,2 0-464 0,1-1-112 0,2-2 0 0,3-4-16 15,2 1-192-15,4 1-48 16,3-1 0-16,4 6 0 0,1 3-128 0,3 0-48 16,0 3 0-16,4 4 0 0,2 3 112 0,-3-1 32 0,-2 5 0 0,-3 6 0 15,-2 4 64-15,-5 4 16 0,-6 2 0 16,-5 2 0-16,-7 3 16 0,-4 5 16 0,-5-2 0 16,-7 2 0-16,-4 2-128 0,-7 3-16 0,-5-3-16 15,-3 1 0-15,-9-4-64 0,-2 1-16 0,-1-6 0 0,-1-1 0 16,-1-2 48-16,2-3 16 0,0-5 0 0,4 1 0 0,3-3 112 15,5 1 32-15,0-5 0 0,7-3 0 0,1-3-16 16,4-3 0-16,4-1 0 0,5-4 0 16,4-3-16-16,5-4 0 0,5-2 0 0,2-3 0 0,4 0-208 15,4-4-128-15,4 1 128 0,5-1-128 0,4 4 0 16,4 3 0-16,2 2 0 0,1 0 0 0,0 2 0 16,2 2 0-16,-3 6 0 0,-2 3-128 0,-4 8 128 0,-6 2 0 15,-5 0 0-15,-6 7 0 0,-6 2 0 0,-3 3 0 16,-7 1 0-16,-4 1 0 0,-5 2 0 15,-3 1 0-15,-5 1 0 0,-2-3 128 0,-3 1-128 0,-4-4 0 16,-3-3 128-16,-3-1-128 0,0-2 128 0,0-3-128 16,0 0 160-16,2-2-160 0,3 0 128 0,3 1-128 15,6-5 0-15,-1-2 0 0,3-2 0 0,4-3 0 0,3-2 0 16,3 2 0 0,5-5-832-16,4 1-272 0,5-3-48 0,6-4-13168 0,6 0-2624 0</inkml:trace>
  <inkml:trace contextRef="#ctx0" brushRef="#br1" timeOffset="25025.34">29082 16223 9215 0,'0'0'816'0,"0"0"-656"0,0 0-160 0,0 0 0 16,0 0 1152-16,0 0 192 0,0 0 32 0,0 0 16 15,0 0-608-15,0 0-112 0,0 0-32 0,10-1 0 16,0 1 0-16,1 0 0 0,1 0 0 0,1 0 0 15,1 0-32-15,2 3-16 0,4 0 0 0,1 2 0 16,1-1-176-16,1-1-32 0,0 3-16 0,2 1 0 16,0-4-176-16,2 0-48 0,-3-1 0 0,-3 0 0 15,0 4 32-15,-4-2 0 0,-2-2 0 0,-1 1 0 0,-3 1-48 16,-2 2 0-16,-9-6 0 0,7 8 0 0,-7-8 96 16,-3 15 16-16,-3 0 0 0,-3-3 0 0,-3 0-48 0,-2 2-16 15,-3-1 0-15,-5-3 0 0,-3 2 208 0,-1-3 64 16,1 2 0-16,-1 1 0 0,1-6 16 0,1-1 16 15,0 3 0-15,1-3 0 0,0-3-96 0,2 2-32 16,4 2 0-16,-1-2 0 0,1-3-192 0,3 1-32 16,0-1-128-16,3 0 192 0,0 2-192 0,11-3 0 15,-9 0 128-15,9 0-128 16,0 0-1456-16,0 0-336 0,0 0-64 0,0 0 0 0</inkml:trace>
  <inkml:trace contextRef="#ctx0" brushRef="#br1" timeOffset="25793.67">29280 16372 14735 0,'0'0'640'0,"0"0"160"0,0 0-640 0,0 0-160 0,0 0 0 0,0 0 0 15,0 0 384-15,-5-6 32 0,-2 1 16 0,-2 0 0 16,-4 2-48-16,-1 0-16 0,-2 1 0 0,-2 1 0 0,-1 1 400 0,-2 0 96 16,1 0 16-16,-2 0 0 0,-2 1 16 0,-2 1 0 15,-4 0 0-15,0 2 0 0,-3 1-256 0,-2 0-64 16,-1-3 0-16,-1 2 0 0,-1 1-128 0,-2-1-16 15,-1-2-16-15,0 2 0 0,-4 0-96 0,1 1 0 16,-2-2-16-16,-1-2 0 0,-3 0-176 0,-1 1-128 16,-2 0 144-16,-2 1-144 0,-2-3 176 0,1 0-176 15,-1 0 192-15,1 1-192 0,0 3 336 0,1-2-32 16,2 2-16-16,1-3 0 0,-1 3-80 0,0 0-16 16,1 1 0-16,1-1 0 0,2-2 112 0,2 2 16 15,0 3 0-15,0-2 0 0,0-2-112 0,0 1-16 16,0 1 0-16,0 0 0 0,0-3-64 0,-2 0 0 15,4 2-128-15,-1 1 192 0,0 0-192 0,2-1 144 0,0 0-144 16,2 2 128-16,0-2-128 0,1 1 0 0,-3-1 144 16,4 2-144-16,-4-1 128 0,2 0-128 0,1 2 128 15,0-2-128-15,-1 0 192 0,0 3-16 0,0-1-16 0,-2 5 0 16,0-6 0-16,2 3 0 0,-1-4 0 0,2 3 0 16,0-1 16-16,0-3 0 0,1 0 0 0,2 4 0 15,1-3 16-15,1 4 16 0,3-2 0 0,1-1 0 16,0 3 16-16,1-1 0 0,1 2 0 0,-1-2 0 15,1-3-96-15,-2 4-128 0,-1-2 176 0,-2 4-176 16,-1-5 240-16,2 2-64 0,-1-3-16 0,2 0 0 16,1 2-160-16,2-2 0 0,-1 3 0 0,3-2 0 15,1-2 0-15,2-1 208 0,2 6-48 0,4-4-16 16,2-3-144-16,0 2 192 0,3-1-192 0,3 2 192 16,-1-3-192-16,2 1 0 0,-1-2 0 0,0 2 128 0,1-2-128 0,-1 1 0 15,-2 0 0-15,-1 2 128 0,-1-2-128 16,0 1 0-16,-2-3 0 0,-1 2 0 0,2 2 0 0,2 1 0 15,0-4 0-15,1 2 0 0,0-1 0 0,3 0 0 16,0-1 0-16,2 0 0 0,8-1-240 0,0 0 80 16,-7 3 16-16,7-3 0 15,0 0-352-15,0 0-64 0,0 0-16 0,0 0 0 16,0 0-2016-16,0 0-416 0,11-10-64 0,-1 1-32 0</inkml:trace>
  <inkml:trace contextRef="#ctx0" brushRef="#br1" timeOffset="26135.94">25092 16503 19343 0,'-18'-11'1728'0,"9"5"-1392"0,2-1-336 0,2 0 0 15,5 7 832-15,0-8 112 0,3-1 16 0,-3 9 0 16,7-5-512-16,4-1-80 0,2 3-32 0,6-1 0 15,5 1 304-15,2 2 64 0,2 0 16 0,3 0 0 16,5 3 176-16,3 1 48 0,3-1 0 0,0 3 0 16,-1 3-304-16,-2 1-48 0,1 3-16 0,-3 0 0 15,-4-2-384-15,-4 4-64 0,-6 3-128 0,-4 0 176 16,-4 2-176-16,-5 3 0 0,-3 0 0 0,-7 2 0 16,-6-1 272-16,-6 2-16 0,-6 3-16 0,-5 3 0 15,-5-2 16-15,-2 1 16 0,-3 1 0 0,-2-2 0 16,0 0 112-16,-2 1 0 0,-3-4 16 0,1 1 0 0,1-3 160 15,2-4 16-15,1-1 16 0,-1 1 0 0,-1-1-96 16,2-2-32-16,-1 0 0 0,4-2 0 0,4-2-240 0,4-3-48 16,1 1-16-16,7-2 0 0,3-1-160 0,5-3 0 15,8-5-192-15,0 0-17584 0</inkml:trace>
  <inkml:trace contextRef="#ctx0" brushRef="#br1" timeOffset="27979.28">22888 17061 6447 0,'0'0'576'0,"0"0"-576"0,0 0 0 0,0 0 0 16,0 0 2496-16,-9 0 400 0,9 0 80 0,-9 1 16 16,9-1-1312-16,0 0-256 0,-9 3-48 0,9-3-16 15,0 0-336-15,0 0-80 0,0 0-16 0,0 0 0 16,0 0-208-16,0 0-32 0,0 0-16 0,0 0 0 0,0 0-32 0,0 0-16 15,0 0 0-15,0 0 0 0,14 0-32 0,1-1 0 16,2-1 0-16,1 1 0 0,2-3-144 16,2-1-48-16,2 0 0 0,1 1 0 0,3-1-144 0,0-1-48 15,1 1 0-15,-1 0 0 0,0-3-32 0,0 2-16 16,3-5 0-16,2 4 0 0,2-2 80 16,4 1 16-16,1-2 0 0,5 2 0 15,1-2 96-15,2 3 32 0,0-4 0 0,0 4 0 0,-2-3-128 16,-5 3 0-16,-2 1-16 0,1-2 0 0,-1 2-96 0,0 1-16 15,0-4 0-15,-1 3 0 0,-1-2-128 0,-1 3 160 16,1 2-160-16,1-3 160 0,-2-2 32 0,-2 3 16 0,-2-2 0 16,0 3 0-16,-2-1-16 0,1 0-16 0,-1-3 0 15,2 3 0-15,1 0-48 0,3-1 0 0,-1 1 0 16,1 2 0-16,-2 0 48 0,1 2 0 0,-2 0 0 16,-1 1 0-16,-2-4-176 0,-2 2 0 0,-1-1 0 15,-3 2 0-15,-4-1 0 0,1 2 0 16,-2-2 176-16,-2-1-176 0,0 0 192 0,1 0-48 0,0-1-16 15,-1 0 0-15,0 3 16 0,1-1 0 0,1-2 0 0,1 1 0 16,2 1-144-16,1 0 128 0,-2 1-128 0,6 0 128 16,-2 1-128-16,3-1 0 0,-5-1 0 0,0 2 0 15,-1 2 0-15,-2-2 0 0,-2-2 0 0,-2 2 0 16,-1 0 0-16,-1 0 0 0,-1 0 128 0,-1-1-128 16,-12 1 0-16,11-1 0 0,2 1 0 0,-13 0 0 15,0 0 0-15,10 0 0 0,-10 0 0 0,0 0 0 16,0 0 0-16,0 0 0 0,0 0 0 0,0 0 0 0,0 0-320 0,0 0-32 15,9 0-16-15,-9 0 0 16,0 0-2032-16,0 0-416 0,0 0-64 16</inkml:trace>
  <inkml:trace contextRef="#ctx0" brushRef="#br1" timeOffset="28391.95">25172 16392 12895 0,'-22'-7'576'0,"10"3"112"0,-2-4-560 0,1 1-128 0,2 3 0 0,0-1 0 15,11 5 2640-15,0 0 496 0,-7-3 112 0,7 3 16 16,0 0-1920-16,0 0-384 0,0 0-80 0,13 3-16 15,2 2 32-15,0-1 16 0,4 1 0 0,3 5 0 16,2-2 16-16,1 3 0 0,3-3 0 0,0 3 0 16,0 1-272-16,3-1-48 0,0 2-16 0,3-1 0 15,0 1-64-15,1 2-16 0,1-1 0 0,-2 2 0 16,-1-4-32-16,-5 2-16 0,-3 5 0 0,-4 0 0 16,-3 2-112-16,-5-1-32 0,-4 2 0 0,-4 1 0 15,-8 2 64-15,-6-2 16 0,-4 2 0 0,-4 2 0 16,-7-3-80-16,-3 2-32 0,-6-4 0 0,-2 1 0 15,-4-1 0-15,-3 0 0 0,-1-5 0 0,-2-1 0 0,0-1-32 0,-5-1-16 16,-3 0 0-16,-3-4 0 0,-1-1-240 16,1 0 144-16,2-2-144 0,5-3 128 15,3 0-1312-15,8-1-272 0,3-1-48 16,6-4-17328-16</inkml:trace>
  <inkml:trace contextRef="#ctx0" brushRef="#br1" timeOffset="29691.68">23156 17119 7359 0,'-18'4'656'0,"7"0"-528"0,-2-1-128 0,2-1 0 16,1-2 2368-16,1 1 448 0,9-1 96 0,-11 3 16 15,1-1-2528-15,1 0-400 0,2-2-272 0,7 0 32 16,-10 2 784-16,1 0 160 0,0-2 16 0,1 3 16 16,8-3 464-16,-9 4 80 0,2-1 32 0,7-3 0 15,-9 2-320-15,0 1-64 0,0 2-16 0,9-5 0 16,-9 2-320-16,1 1-64 0,0-3-16 0,0 1 0 15,-2 1-240-15,2 1-48 0,-1-1-16 0,0-1 0 16,0 0 192-16,1 3 48 0,-1-3 0 0,1-1 0 0,0-1 128 16,-1 1 16-16,1 0 16 0,8 0 0 15,-11-5-112-15,4 1-32 0,-3-1 0 0,3 1 0 0,1-3-80 0,0 0-32 16,-1-2 0-16,-4 0 0 0,2-2-64 0,0 1-16 16,0-4 0-16,4 0 0 0,0-3 0 0,0 1 0 15,0-2 0-15,1-1 0 0,1-1-16 0,2-1-16 16,0-2 0-16,1-2 0 0,0 1-240 0,2-4 128 15,1 1-128-15,-1-3 0 0,1-1 0 0,1 2 0 16,0-4 0-16,-1 0 0 0,1-3 0 0,0 1 0 16,1-1 0-16,0 0 0 0,0 0 0 0,0-1 128 15,3 0-128-15,-2-1 0 0,-1-4 0 0,1 0 0 0,0-1 0 16,2-2 0-16,0 3 0 0,1-4 0 16,-1 3 0-16,2-3 0 0,0 3 128 0,0-3-128 0,1 2 0 15,0-3 144-15,0 1-144 0,2-3 0 16,-1 3 144-16,2-1-144 0,0-4 0 0,0-1 144 0,-2-3-144 0,2 2 0 15,2-2 128-15,0 2-128 16,1 1 0-16,-2-2 0 0,1-2 128 0,2 0-128 0,1 2 0 0,-1-1 0 16,0 2 0-16,0 1 160 0,1 0-160 0,-2 1 128 15,1-1-128-15,4 2 128 0,-1 0-128 0,0 2 128 16,0-3-128-16,1 3 128 0,-2-2-128 16,1 2 128-16,-1-3-128 0,2 4 0 0,-1 3 0 0,2-3 128 15,-4 1-128-15,2-2 0 0,-1-1 0 0,2 5 128 16,-1-3-128-16,2 2 192 0,1-2-192 0,-1 5 192 15,1-1-192-15,-3 2 128 0,0 3-128 0,1 0 128 16,-1-2-128-16,2 1 0 0,1 1 144 0,-1 0-144 16,-1-1 0-16,-2-1 0 0,1 1 0 0,-1 2 128 0,0-1-128 15,-1 2 0-15,-1 0 0 0,0 0 0 0,1 0 0 16,-1 5 0-16,0 1 0 0,-1-1 128 0,1-1-128 16,-1 1 0-16,-1 2 0 0,1 0 128 0,-3 2-128 15,0 0 0-15,1 3 0 0,-1 1 128 0,0-1-128 0,-1 3 0 16,-1 3 0-16,0 0 128 0,-3-1-128 0,0 4 0 15,-2 1 0-15,1-2 0 0,-1-3 0 0,1 5 0 16,0 0 0-16,1-1 0 0,-3 1 0 0,2 0 0 16,-1 3 0-16,2-2 0 0,-5 5 0 0,4-2 0 15,-3 3 0-15,0-2 0 0,-5 9 0 0,0 0-128 16,0 0 128-16,6-4 0 0,-6 4-208 0,0 0 32 16,0 0 16-16,0 0 0 15,0 0-1280-15,0 0-256 0,0 0-48 0,0 0-16 16,0 0-1056-16,0 0-224 0,0 0-32 0</inkml:trace>
  <inkml:trace contextRef="#ctx0" brushRef="#br1" timeOffset="30101.96">23558 12894 17503 0,'-13'2'1552'0,"2"-2"-1232"0,-1 0-320 0,12 0 0 15,0 0 1216-15,0 0 176 0,0 0 32 0,0 0 16 16,0 0-1056-16,13-4-192 0,2-3-64 0,2 1 0 0,3-4 256 0,3 1 32 16,4-4 16-16,-1 1 0 0,1 0 240 0,1-3 48 15,0 1 16-15,1-1 0 0,3-2-80 0,3 1-16 16,4 2 0-16,3-2 0 0,2 0-96 0,3 1-32 15,1-2 0-15,-1 2 0 0,-3 0-128 0,-4-1-48 16,-4 0 0-16,-6 2 0 0,-3 4-208 0,-1 2-128 16,-2-3 128-16,-5 6-128 0,-4 3 192 0,-2 4-48 15,-3-2 0-15,-1 5 0 0,-4 6 144 0,-4 4 32 16,-3 7 0-16,-2 3 0 0,-1 6-112 0,-4 6-16 16,-4 7 0-16,-1 2 0 0,0 4 112 0,0 0 16 15,0 4 0-15,1-2 0 0,5-4-128 0,-1-1 0 0,2-1-16 16,2-3 0-16,1 0-48 0,2-1-128 15,1-4 192-15,-2-1-64 0,2-1-128 0,1 0 0 0,4-5 0 16,-2 0-16672-16</inkml:trace>
  <inkml:trace contextRef="#ctx0" brushRef="#br1" timeOffset="31054.46">20534 17564 10127 0,'0'0'448'0,"1"-7"96"0,2-2-544 0,-3 9 0 0,3-12 0 0,1 3 0 15,-4 9 1680-15,3-10 240 0,1 3 32 0,-4-4 16 16,0 3-560-16,0 8-96 0,-3-12-32 0,-1 5 0 16,-1-2-32-16,-1 2-16 0,-6 3 0 0,0 2 0 15,-2 2-336-15,-4 4-80 0,0 1-16 0,-2 5 0 16,-6 0-272-16,0 4-48 0,-4 3-16 0,1 0 0 15,-1 5-128-15,-1 5-16 0,2 1-16 0,2 2 0 16,3-1-48-16,4-1 0 0,3 2 0 0,4-5 0 16,6-2-48-16,4 0-16 0,3-2 0 0,7-3 0 15,3-1-32-15,4-3-16 0,1-4 0 0,8 0 0 16,2-6 96-16,5 0 16 0,1-6 0 0,5 1 0 0,1-1-256 16,1-3 0-16,0-4 0 0,-1 1-160 15,-1-5-1680-15,-5 2-336 0,-1-1-64 16</inkml:trace>
  <inkml:trace contextRef="#ctx0" brushRef="#br1" timeOffset="31350.14">20868 17496 19807 0,'0'0'880'0,"0"0"176"0,-1 12-848 0,-2-1-208 15,-2 1 0-15,-1 6 0 0,-1 4 960 0,-1 2 128 16,-1-1 48-16,0 1 0 0,-3 0-112 0,2-1 0 0,1 1-16 0,0-1 0 15,2-3-128-15,0-1-32 0,2-1 0 16,0-1 0-16,1-2-160 0,2-5-48 0,2-10 0 0,0 0 0 16,0 0-96-16,0 0-32 0,0 0 0 0,0 0 0 15,9-4 288-15,1-6 48 0,1-1 16 0,3-6 0 16,0-1-224-16,2 1-64 0,0-3 0 0,2 1 0 16,1 0-352-16,0 0-80 0,-1-1-16 15,0 2 0-15,-1 3-128 0,1 0 0 0,0 1 0 0,0 2 0 16,-2 5 0-16,0-2 0 0,-1 2 0 0,0 3 0 31,-1 1-1344-31,0 0-240 0,0 3-48 0,0 4-9312 0,-1-2-1872 0</inkml:trace>
  <inkml:trace contextRef="#ctx0" brushRef="#br1" timeOffset="31667.22">21327 17623 13823 0,'0'0'608'0,"-9"-4"128"0,1 1-592 0,-2 3-144 0,10 0 0 0,-10 6 0 0,-5 1 3136 0,-2 1 608 16,1 3 112-16,-2-1 32 0,0 3-2432 0,3 2-496 16,1-1-80-16,1-1-32 0,4 2-288 0,4-2-64 15,5-13-16-15,2 14 0 0,1-4-32 0,4 2-16 16,3-6 0-16,3 0 0 0,3-3 16 0,3-2 0 16,1-1 0-16,2-1 0 0,-2-2-16 0,3-3 0 15,-2-2 0-15,-1-1 0 0,-1 3-112 0,-2-4 0 16,-3 1-16-16,-3 0 0 0,-2 0 64 0,-3-1 16 15,-6 10 0-15,2-11 0 0,-5-3 64 0,-2 1 32 0,-4 1 0 16,-2 1 0-16,-3 0-272 0,-2 3-48 0,-1-2-16 16,0 3 0-16,0 4-144 0,2-4-144 0,1 3 144 0,3 2-208 31,1 1-1584-31,10 1-304 0,0 0-64 0,0 0-14160 0</inkml:trace>
  <inkml:trace contextRef="#ctx0" brushRef="#br1" timeOffset="31984.17">21758 17531 21935 0,'0'0'960'0,"0"0"224"0,-9-1-944 0,-1 1-240 0,-2 0 0 0,1 1 0 16,-3 3 1440-16,0 0 240 0,-1 0 48 0,-2-2 16 0,1 3-544 0,0 4-112 15,2-2-32-15,3 1 0 0,1 0-400 0,1 4-80 16,3-4 0-16,0 3-16 0,6-11-416 15,0 10-144-15,3 1 0 0,1 1 144 0,2-3 32 0,3 1 0 16,1-4 0-16,2 2 0 0,0 1 96 0,2 1 32 16,0 0 0-16,-1 1 0 0,0-2-144 0,-4 4-32 15,0 1 0-15,-6-4 0 0,0 2-128 0,-2-2 0 16,-2 1 0-16,-3 1 128 0,-5-5 256 16,-2 2 64-16,-7-4 0 0,-2 3 0 0,-2-2-16 0,-2-2 0 15,-2-4 0-15,1 0 0 0,1-3-160 0,1 1-16 16,1-4-16-16,3 0 0 0,3 0-240 0,4-3 176 15,2 3-176-15,4-2 160 16,6 8-944-16,2-9-192 0,3-2-48 0,6 5-10448 16,5-2-2096-16</inkml:trace>
  <inkml:trace contextRef="#ctx0" brushRef="#br1" timeOffset="32560.91">22326 17663 19919 0,'0'-11'880'0,"0"11"192"0,0 0-864 0,0-9-208 0,0 9 0 0,-3-9 0 16,1-2 1712-16,-6 3 288 16,-1 1 64-16,-2 0 16 0,-3 3 64 0,0 1 16 0,-1-1 0 0,-3 2 0 15,-4 1-1968-15,2 1-384 0,0 1-64 0,1 5-32 16,1-1 528-16,5 0 96 0,3 4 32 0,2-2 0 16,2 5-368-16,3-2 128 0,3 1-128 0,3 2 0 15,1-3 0-15,1 3 128 0,2 1-128 0,1-1 0 16,2 1 192-16,0 1-16 0,1 0-16 0,-4 2 0 15,1 0-16-15,-3 1 0 0,-1-1 0 0,-3-1 0 16,-2-1 48-16,-3-1 0 0,-4-1 0 0,-2 0 0 16,-4-4 272-16,-2 2 64 0,-5-4 16 0,0 0 0 15,-3-3-32-15,-1 1-16 0,-1-2 0 0,2-2 0 16,-4-2-272-16,3-3-48 0,4-3-16 16,6-3 0-16,2 1-160 0,4-3 0 0,5-1 0 0,7 3-12464 15,4-3-2368-15</inkml:trace>
  <inkml:trace contextRef="#ctx0" brushRef="#br1" timeOffset="33121.01">23445 17724 17503 0,'0'0'768'0,"0"0"176"0,-5-8-752 0,-1-1-192 0,-2 0 0 0,-1 2 0 15,0 4 1792-15,-1-1 336 0,-3 1 64 0,-1 1 16 16,-3 2-688-16,0 5-144 0,-5-1-32 0,-1 1 0 16,-2 5-400-16,-2-1-96 0,-2 2-16 0,1 3 0 15,0-1-224-15,2 0-48 0,5-1-16 0,3-2 0 0,1 1-112 16,5 0-32-16,0-2 0 0,5 1 0 15,7-10-192-15,-4 9-32 0,3 2-16 0,3-3 0 0,-2-8-32 0,8 12 0 16,-1-4 0-16,0 3 0 0,0-2-128 0,0 1 160 16,-2 2-160-16,-1 0 160 0,-2 1-160 15,-1 2 0-15,-3-1 0 0,-2 0 0 0,-1 1 0 0,-4 0 0 16,-2-1 0-16,-2-1 0 0,-4-4 0 0,1 2 0 16,-2-3 144-16,0 2-144 0,-1-4 256 0,1 0-32 15,-1-3 0-15,3 0 0 0,-1-1 32 0,3-2 0 16,0 0 0-16,3 0 0 0,1-1-256 0,10 1 144 15,0 0-144-15,-4-10 128 16,0 0-1408-16,4-3-304 0,5 0-48 0,4 4-16 16</inkml:trace>
  <inkml:trace contextRef="#ctx0" brushRef="#br1" timeOffset="33424.42">23282 17935 24703 0,'0'0'1088'0,"14"-1"240"0,2 0-1072 0,2 1-256 0,1-1 0 0,2-2 0 15,0 1 912-15,5-1 128 0,0-1 32 0,2 2 0 16,3-5-368-16,-2 1-80 0,-1 0-16 0,-1-3 0 16,-4 2-48-16,-3-2-16 0,-2 2 0 0,-3-5 0 15,-4 5 32-15,-2-1 16 0,-4 0 0 0,-5 8 0 16,-1-10 48-16,-3 4 16 0,4 6 0 0,-14-3 0 0,-3 0-32 0,-4 1-16 15,-3 4 0-15,-6 1 0 0,-5 1-240 16,1 4-48-16,0-1-16 0,3 4 0 0,2-4-80 0,6 5-16 16,4-3 0-16,6 2 0 0,3-2-208 15,5 2 0-15,2 5 128 0,6-6-128 0,2 1 0 0,5 1-160 16,4-5 32-16,4 2 0 16,4-2-1408-16,2-1-256 0,1 2-64 0,3-5-14464 15</inkml:trace>
  <inkml:trace contextRef="#ctx0" brushRef="#br1" timeOffset="33683.54">24120 17991 17503 0,'-4'-14'768'0,"4"14"176"0,-4-8-752 0,-1-3-192 0,-1 4 0 16,-3-3 0-16,-4 3 2992 0,0 0 560 0,-1 1 112 0,-2 4 32 15,0-2-2032-15,-3 3-416 0,-2 2-80 0,0 4-16 16,1-1-480-16,0 5-96 0,-1-3-32 0,2 6 0 15,2-3-128-15,3 3-32 0,3-2 0 0,4 2 0 16,2 2-160-16,1-3-32 0,4 1-16 0,5-1 0 16,1-2-176-16,3 3 160 0,3-5-160 0,3 2 160 15,3-4-160-15,2 0 0 0,0 0 0 0,2-2 0 32,-3-1-512-32,1-2-16 0,1-2-16 0,2-1 0 0,2-2-2784 15,-1-1-544-15,7-8-112 0,-5-1-32 0</inkml:trace>
  <inkml:trace contextRef="#ctx0" brushRef="#br1" timeOffset="33893.28">24590 17581 22575 0,'0'0'992'16,"0"0"224"-16,0 0-976 0,0 0-240 0,0 0 0 0,-10 1 0 0,-3 3 1456 0,2 5 240 15,-6 2 48-15,1 3 16 0,-4 4-320 0,1 2-64 16,-2 5-16-16,-1-1 0 0,1 1-400 0,-1 4-64 15,2 6-32-15,-1-1 0 0,2 0-304 0,1 1-64 16,2-1-16-16,1-2 0 0,2-1-352 0,3 1-128 16,1 1 0-16,4-3 0 0,0-3-176 0,2-1-128 15,2-3-16-15,1-4-16 16,0-4-2080-16,0-5-400 0,0-10-96 0</inkml:trace>
  <inkml:trace contextRef="#ctx0" brushRef="#br1" timeOffset="34063.51">24087 17934 17503 0,'0'-14'768'0,"0"14"176"0,7-5-752 0,3 0-192 0,2 2 0 0,2 2 0 16,1 1 2656-16,3 3 496 0,3-1 112 0,4 5 0 15,0-4-1984-15,3 4-416 0,2 0-80 0,0-1-16 16,-1 0-352-16,0 3-80 0,0-3-16 0,-1 3 0 16,-2-3-320-16,-3 3 128 0,-2-2-128 0,-3-1 0 15,-3 2-1728 1,-2-5-400-16,-2 3-96 0</inkml:trace>
  <inkml:trace contextRef="#ctx0" brushRef="#br1" timeOffset="34214.71">24572 18077 13823 0,'-9'10'1216'0,"3"-1"-960"0,-3-2-256 0,0 6 0 0,-1-4 1168 0,-2 1 192 16,-2 1 48-16,2-2 0 0,-1 2-352 0,2-4-64 15,-3 3-16-15,2-2 0 0,2 1-672 0,0-3-144 16,10-6-32-16,-10 8 0 0,1 1-128 0,9-9 0 15,0 0-160-15,0 0-9952 0</inkml:trace>
  <inkml:trace contextRef="#ctx0" brushRef="#br1" timeOffset="34646.94">25022 18178 17503 0,'0'0'768'0,"0"0"176"0,0 0-752 0,-1-7-192 0,-3-4 0 0,-1 5 0 16,-1 2 2240-16,-5 2 400 0,1 2 96 0,-5-2 16 15,0 2-448-15,-3 3-96 0,-5 1-16 0,0 2 0 0,0 3-2000 0,2-1-416 16,-1 2-80-16,3-3-16 16,-1 5 704-16,4-3 144 0,2 1 32 0,4 4 0 0,3-3-128 0,3 2-32 15,1 0 0-15,6-4 0 0,-3-9 48 0,10 12 0 16,3 1 0-16,1-6 0 0,2-1 0 0,3 0 16 16,0-2 0-16,2-4 0 0,-2 0-112 0,0-3-32 15,0-3 0-15,0-3 0 0,0 0-96 0,-1 0-32 16,-3 1 0-16,-2-3 0 0,-3 0-16 0,-1 1-16 15,-2-3 0-15,0-1 0 0,-6-1 32 0,-1-2 16 16,-1 0 0-16,-2 1 0 0,-2-2-48 0,0 3-16 16,0 1 0-16,1 2 0 0,0 3-144 0,4 9-176 15,-3-8 48-15,3 8 0 16,0 0-1920-16,0 0-384 0,0 0-80 0,0 0-14576 0</inkml:trace>
  <inkml:trace contextRef="#ctx0" brushRef="#br1" timeOffset="35159.42">25378 18152 18831 0,'0'0'832'0,"0"0"176"0,0 0-816 0,0 0-192 0,5 7 0 0,-5-7 0 16,0 0 1072-16,0 0 160 0,5 12 48 0,-5-12 0 16,0 0-544-16,4 9-96 0,-4-9-32 0,0 0 0 15,0 0 176-15,3 11 48 0,-3-11 0 0,0 11 0 16,0-11 48-16,-3 9 16 0,-1 1 0 0,2-3 0 15,2-7-128-15,0 0-32 0,-8 11 0 0,0-2 0 0,3 1-240 16,0-2-48-16,5-8-16 0,-9 11 0 0,2-2 0 16,-1 1 0-16,0-1 0 0,2 2 0 0,0 0-48 0,-1-2-16 15,0 1 0-15,-1-2 0 0,3 2-112 16,-3-1 0-16,1 3-16 0,0 1 0 0,1-3-48 0,0 3-16 16,-1-2 0-16,2-2 0 0,0 0 16 0,5-9 16 15,-6 8 0-15,2-1 0 0,4-7 32 0,-5 9 0 16,5-9 0-16,0 0 0 0,0 0 80 0,0 0 0 15,0 0 16-15,0 0 0 0,0 0 48 0,0 0 0 16,0 0 0-16,8-6 0 0,0-4-128 0,4-2-32 16,1 0 0-16,1-4 0 0,0-1 0 0,2-1 0 15,2 0 0-15,0-1 0 0,-1-1-224 0,3-2 0 16,0 3 128-16,1 2-128 0,1 3 0 0,0 2 0 16,1-2 128-16,1 7-128 0,0 1 0 0,0 2 0 15,0 2 0-15,2 4 0 0,-5 5 0 0,0-1 0 0,-4 3 0 16,0 4 0-16,-3-1 0 0,-4 0 0 0,-5 4-128 15,1 3 128-15,0 3 0 0,-4 1 0 0,-3 0 0 16,0 2 0-16,-1-3 0 0,1 1 0 0,-2 2 0 0,1-2 0 16,-2-3 0-16,3-2 0 0,-2-3 0 15,1-3 0 1,-1-1-832-16,-1-1-96 0,4-10-32 0,0 0-12160 0,-10 4-2448 0</inkml:trace>
  <inkml:trace contextRef="#ctx0" brushRef="#br1" timeOffset="35312.08">25307 17756 36863 0,'-10'-20'3264'0,"7"7"-2608"0,3 2-528 0,1 2-128 0,2-1 896 0,-3 10 160 16,2-8 32-16,-2 8 0 0,0 0-576 0,0 0-128 16,0 0 0-16,11-2-16 0,-11 2-368 0,0 0 0 15,0 0-160-15,0 0-12272 16,0 0-2464-16</inkml:trace>
  <inkml:trace contextRef="#ctx0" brushRef="#br1" timeOffset="35998.71">19849 18983 18831 0,'0'0'832'0,"0"0"176"0,0 0-816 0,-5-5-192 15,5 5 0-15,-4-7 0 0,2-3 1872 0,4 1 336 16,0-3 64-16,3-2 16 0,3 0-544 0,0 1-96 0,-2-4-32 0,3-2 0 16,1-4-432-16,1-1-96 0,1-1 0 0,3-6-16 15,0-2-304-15,6-2-64 16,0-2-16-16,4 0 0 0,0 1-304 0,4 3-48 0,3 2-16 0,0 1 0 15,-2 0-128-15,3 7-16 0,-1 3-16 0,-1 2 0 16,-2 1-160-16,-3 5 0 0,0 5 0 0,-3 3 0 16,-3 4 0-16,-2 7 0 0,-5 3 0 0,-1 8 0 15,-3 5 0-15,-2 3 0 0,-2 7 0 0,-3 3 0 16,-2 0 0-16,-2 2 0 0,-2 5 0 0,-4 0 0 16,-1-6 0-16,-1-1 0 0,-3-1 0 0,-1-4 0 15,-2-5 192-15,-1 2 0 0,1-4 0 0,2 1 0 16,-3-4 64-16,5-6 32 0,-1-2 0 0,2 0 0 15,0-4-112-15,1 1-32 0,5-5 0 0,5-5 0 16,0 0-144-16,0 0 0 0,0 0 0 0,0 0 0 16,0 0-1328-16,0 0-336 15,0 0-80-15,0 0-15728 0</inkml:trace>
  <inkml:trace contextRef="#ctx0" brushRef="#br1" timeOffset="36675.25">21298 18931 10127 0,'-8'-2'896'0,"8"2"-704"0,-8-1-192 0,8 1 0 0,0 0 2592 0,0 0 480 15,0 0 112-15,0 0 16 0,0 0-1600 0,14-1-304 16,3-2-64-16,3 1-16 0,3-1-272 0,5-1-64 15,4-2-16-15,2 0 0 0,3-3-128 0,2 1-32 16,3-1 0-16,-2 0 0 0,-3 1-192 0,-2 0-32 16,0 0-16-16,-4-2 0 0,-4 0-208 0,-3 2-64 15,-3 3 0-15,-4-2 0 0,-4-1 32 0,-3-1 0 16,-3 3 0-16,-7 6 0 0,-2-8 240 0,-1 0 48 16,-5 3 16-16,-4 2 0 0,-4 1-144 0,-4 2-16 15,-6 2-16-15,-2 1 0 0,-4 2-160 0,1 6-48 16,-1-1 0-16,-2 3 0 0,-2 0 80 0,2 1 16 0,4 2 0 15,1 2 0-15,1-1-64 0,4 4-16 0,4-2 0 16,4-1 0-16,5-5-160 0,5 4 0 16,3 0 0-16,4-1 128 0,6-1-128 0,2 1 0 0,7-4 0 15,5-3 0-15,1 0-176 0,6-4-16 0,3-4 0 0,1 2 0 32,3-3-1408-32,0-1-304 0,-2-2-48 0,0-3-13568 0</inkml:trace>
  <inkml:trace contextRef="#ctx0" brushRef="#br1" timeOffset="36954.41">22269 18842 23039 0,'-13'-8'2048'0,"7"6"-1648"0,-3-2-400 0,0 0 0 16,0 3 976-16,-2 4 112 0,-5 1 32 0,-1 1 0 16,-4 8 96-16,1 1 0 0,-4 0 16 0,1 4 0 0,1 1-448 0,3 1-80 15,0-2-32-15,5 1 0 0,4 1-256 0,5 0-48 16,2-4-16-16,3 1 0 0,4-6-192 0,4 0-32 15,1-3-128-15,2 0 192 0,3-6-64 0,1 1 0 16,3-3-128-16,1-3 192 0,0-1 80 0,-1-3 16 16,0-1 0-16,-2-2 0 0,1 1-48 0,-2-2-16 15,-1 2 0-15,-5 0 0 0,-3 3-96 0,-6 6-128 16,8-8 176-16,-8 8-176 0,0 0 0 0,0 0 0 16,0 0 0-16,0 0 0 0,0 0 0 0,10 9 0 15,-2-2 0-15,-2 4-144 16,2-4-1776-16,2 2-368 0,1-4-64 0,3 4-16 0</inkml:trace>
  <inkml:trace contextRef="#ctx0" brushRef="#br1" timeOffset="37199.05">22901 18947 23951 0,'0'0'2128'0,"-12"-4"-1696"0,-1 1-432 0,1 3 0 15,-4-2 1088-15,0 4 128 0,-1-1 16 0,1 4 16 16,-2 3-416-16,0-1-64 0,1 1-32 0,0 1 0 16,0 3-368-16,3 0-80 0,2 1-16 0,3 1 0 15,4-2-96-15,2-2-32 0,3-10 0 0,3 16 0 16,1-1-144-16,1-6 0 0,-5-9 0 0,10 9 0 0,1-3 128 0,2 0-128 16,1-2 0-16,0-1 128 0,0-3-128 0,1 0 0 15,0-1 0-15,2 1 0 16,-3-2-1024-16,0 1-224 0,-1-4-48 0,1 2-16 0</inkml:trace>
  <inkml:trace contextRef="#ctx0" brushRef="#br1" timeOffset="37560">23548 18671 25791 0,'0'0'1152'0,"0"0"224"0,0 0-1104 0,0 0-272 0,-11 12 0 0,-3-2 0 16,-3 4 688-16,-2 4 80 0,-4 3 0 0,1 5 16 15,-3 1 112-15,-1 3 32 0,0-1 0 0,1 3 0 16,-1 0-160-16,3 1-16 0,1-4-16 0,2 0 0 16,5-2-336-16,3-3-64 0,3-5-16 0,4 0 0 15,1-3-160-15,4-4-32 0,0-12-128 0,7 8 192 16,0-3 144-16,4-4 32 0,3-3 0 0,2-3 0 15,2-6 144-15,2 3 16 0,2-5 16 0,-1 3 0 16,0-3-288-16,-2 3-48 0,-1 3-16 0,-2 5 0 16,-1 1-192-16,-1 3 0 0,-2 2 0 0,-3 5 0 15,-3 1 0-15,-2 7 0 0,-5 3 0 0,-4 5 0 16,-3-1 0-16,-2 2 0 0,-2 1 0 0,1-5 0 16,-1 0-224-16,2 2 16 0,1-3 0 0,4-1-11536 15,1-2-2304-15</inkml:trace>
  <inkml:trace contextRef="#ctx0" brushRef="#br1" timeOffset="37976.01">24918 19233 11967 0,'5'-7'1072'0,"1"-6"-864"0,2-5-208 0,0-1 0 16,-2-1 2432-16,-1 1 432 0,-1 1 80 0,-2 1 32 15,-2 2-896-15,-1 0-176 0,-3 3-48 0,-1 0 0 16,-2 1-496-16,-2 5-96 0,0 2-32 0,-4 0 0 16,-2-1-576-16,-3 4-112 0,-2 2-32 0,-3 7 0 15,-4 1-112-15,-1 2-16 0,-1 6-16 0,0-1 0 16,-2 2-48-16,1 3 0 0,-2 5 0 0,1 1 0 16,1-4-112-16,1 4-16 0,2-2-16 0,4 4 0 0,4-1-176 15,2 1 0-15,2 2 144 0,5-4-144 16,-1 1 0-16,4-6 0 0,3 1-192 0,2-1 64 15,2 1-1872-15,1-3-368 16,2-2-80-16,-1-2-16 0</inkml:trace>
  <inkml:trace contextRef="#ctx0" brushRef="#br1" timeOffset="38136.86">24327 19388 21183 0,'0'0'1888'0,"10"0"-1504"16,4-1-384-16,4 1 0 0,2 3 2368 0,5-1 384 15,6 1 96-15,6 2 16 0,6-1-1568 0,0 1-304 16,-1-2-64-16,0 3-16 0,0-4-592 0,-4 1-112 16,-5-2-16-16,-2 3-16 15,-3 0-1120-15,-3-1-208 0,1 0-64 0,-7-3 0 0</inkml:trace>
  <inkml:trace contextRef="#ctx0" brushRef="#br1" timeOffset="38302.21">25067 19496 26543 0,'-11'13'1168'0,"5"-4"256"0,-2 4-1136 0,-2 1-288 0,-1 0 0 0,-4-3 0 15,-1 2 1376-15,2 1 224 0,0-3 32 0,2 2 16 16,0 1-1136-16,2-3-208 0,2 1-48 0,3 0-16 16,2-1-1184-1,3-1-224-15,0-10-48 0,7 7-16 0</inkml:trace>
  <inkml:trace contextRef="#ctx0" brushRef="#br1" timeOffset="38727.42">25813 19157 24879 0,'0'0'2208'0,"-5"10"-1760"0,-2-1-448 0,-3 4 0 16,-3-3 960-16,-2 4 96 0,-3 2 32 0,-3 5 0 15,-5-1 128-15,-2 3 48 0,-2-1 0 0,1 2 0 16,-1 4-320-16,4-2-64 0,-1 2-16 0,4-2 0 16,2 0-208-16,1-1-32 0,0 1-16 0,5-3 0 15,3-5-384-15,5 0-80 0,0-4-16 0,4-3 0 16,3-11-128-16,0 0 192 0,0 0-192 0,7 8 192 15,3-6 80-15,3-2 32 0,2-1 0 0,3-3 0 16,1-1-48-16,0 1-16 0,3 1 0 0,-2 1 0 16,2 2-240-16,-2 0 0 0,1 2 128 0,-2 0-128 15,-4 2 0-15,-2 4 0 0,-5-1 0 0,-4 6 0 16,-4-2 0-16,-5 3 0 0,-4-1-128 0,-3 2 128 16,-5-3 0-16,-2-1 0 0,-3 1 0 0,0-4 0 15,-3 0 128-15,1-3 0 0,0-1-128 0,2 0 192 16,2 1-192-16,2-4 0 0,1-2 0 0,3 0 0 15,5-3-1312 1,1-1-352-16,2 0-80 0</inkml:trace>
  <inkml:trace contextRef="#ctx0" brushRef="#br1" timeOffset="39023.37">25920 19698 21183 0,'0'0'1888'0,"13"-1"-1504"15,3-1-384-15,2 0 0 0,-1 0 2112 0,1 1 336 16,0-2 80-16,0-2 16 0,-2 1-1376 0,-1 0-272 16,-1 2-48-16,-1-2-16 0,0-2-288 0,-2 0-64 15,-2 1-16-15,-2-1 0 0,-1 1 64 0,-6 5 16 16,0 0 0-16,0 0 0 0,0 0 32 0,-9-3 16 0,-4 3 0 0,-3 3 0 16,-6 1-256-16,-2 3-48 0,-3 1-16 0,1 5 0 15,-4-1-16-15,4 1-16 0,5 0 0 0,4 3 0 16,3 1 80-16,2 1 0 0,6-2 16 0,3 2 0 15,3-1-336-15,3 0 144 0,1 0-144 0,2-1 0 16,4-5 0-16,3 1 0 0,0-2 0 0,1-1 0 16,0-2-144-16,0-3-144 0,2-2-32 0,-1-1 0 31,1-1-2496-31,-1-1-496 0,5-4-96 0,-1 2-32 0</inkml:trace>
  <inkml:trace contextRef="#ctx0" brushRef="#br1" timeOffset="39295.78">26355 19815 18431 0,'0'0'1632'0,"-10"7"-1312"16,-2 2-320-16,-4 0 0 15,-3 3 2128-15,-1 2 368 0,-2-2 64 0,-1 2 0 0,-1 0-688 0,1 0-144 16,3-4-16-16,1 5-16 0,1 2-736 0,3-2-160 16,2-1-32-16,3-5 0 0,2 1-144 0,3-4-48 15,5-6 0-15,0 0 0 0,0 0 48 0,0 0 0 16,11 3 0-16,3-5 0 0,3-3-32 0,4-1 0 15,3-5 0-15,-1-2 0 0,1 1-208 0,-1 0-32 16,2-2-16-16,1 1 0 0,-1 2-80 0,2-2-32 16,-1 1 0-16,1 4 0 0,-1 1-32 0,1 1-16 0,4 2 0 15,-1 3 0-15,0 1-176 0,-1 4 0 0,-1 3 0 16,0 1 128 0,0 3-800-16,-1 1-160 0,-1 2-48 0,-4 2-18592 0</inkml:trace>
  <inkml:trace contextRef="#ctx0" brushRef="#br1" timeOffset="40045.28">19650 19845 17503 0,'0'0'1552'0,"-10"1"-1232"0,3-1-320 0,7 0 0 15,0 0 1120-15,0 0 160 0,0 0 48 0,0 0 0 16,11 1 144-16,3-2 16 0,4 1 16 0,3-1 0 15,3-2-368-15,4-1-80 0,6-1-16 0,-1 0 0 0,3-1-160 0,5-2-48 16,0-3 0-16,-3 2 0 0,-4-4-272 16,-3 2-64-16,-3 3-16 0,-2-5 0 15,-1-1-240-15,-5 3-48 0,-4-2-16 0,-3 2 0 0,-5-2-48 0,-4-1 0 16,-7 1 0-16,-2 3 0 0,-4-3 128 0,-4 7 32 16,-4 0 0-16,-4 6 0 0,-4 5-160 0,-4 1-128 15,-5 7 192-15,-1 0-192 0,-1 2 0 0,-1 3 0 16,-2 1 0-16,1 2 0 0,2 2 0 0,1 0 0 15,3 1 0-15,5 3 0 0,6-4 0 0,5 3 192 16,5-1-64-16,6-1-128 0,4 0 128 0,4-4-128 16,4-1 0-16,4-1 0 0,7-3 144 0,4-2-144 15,3-1 0-15,6-2 144 0,3-5-144 0,3-1-144 0,-2-3 144 16,3-2-208 0,2-2-2080-16,-2-1-400 0,-4-5-96 15</inkml:trace>
  <inkml:trace contextRef="#ctx0" brushRef="#br1" timeOffset="40253.98">20623 19715 24879 0,'0'0'2208'0,"0"0"-1760"0,0 0-448 0,0 0 0 16,2 11 1216-16,0 6 176 0,-1-1 16 0,-2 2 16 15,-2 1-144-15,-1 0-48 0,0 6 0 0,1 1 0 16,-1 0-512-16,2 3-96 0,2-2-32 0,0 1 0 15,0-4-368-15,2 2-80 0,0 0-16 0,1-3 0 16,-1-2-128-16,2-2-192 0,1-3 32 0,2-4 16 16,-2-2-1696-16,-5-10-336 0,10 2-64 15</inkml:trace>
  <inkml:trace contextRef="#ctx0" brushRef="#br1" timeOffset="40445.98">20901 19794 27935 0,'-10'-5'1232'0,"10"5"256"0,-9 2-1184 0,0 1-304 0,-5 1 0 0,0 1 0 0,-4 5 1312 0,-1-1 208 16,-2 5 32-16,-3 1 16 0,-3 3-608 0,-1 0-112 15,-1-1-16-15,-1 4-16 0,1-1-144 0,-1 2-32 16,-1-1 0-16,6 1 0 0,1-1-368 0,5 0-80 16,3-5 0-16,5 1-16 0,1-2-352 0,3-2-64 0,2-3-16 0,5 0 0 31,0-10-2432-31,0 0-480 0,17 1-96 0,2-3-32 0</inkml:trace>
  <inkml:trace contextRef="#ctx0" brushRef="#br1" timeOffset="40806.83">21272 19874 13823 0,'0'0'1216'0,"0"0"-960"0,7-8-256 0,-4-2 0 16,-3 10 2880-16,0 0 544 0,-3-8 96 0,3 8 32 15,-12-3-1808-15,-1 3-352 0,-3 3-80 0,-3 3-16 16,-1 0-448-16,-2 4-80 0,-3 4-32 0,-1 1 0 0,-2 1-16 16,1 1 0-16,3 4 0 0,4-1 0 0,3 2-336 0,6-2-64 15,1 0 0-15,5 1-16 0,2-4-144 0,4-1-32 16,3-2 0-16,4-2 0 0,3-4-128 0,5-3 128 16,4 0-128-16,2-4 128 0,-1-2 0 0,1-1-128 15,1-7 192-15,-2 1-64 0,0-3 32 16,-2 0 0-16,-2 0 0 0,0-3 0 0,-2 1-160 15,-2 3 0-15,-2-4 144 0,-2 4-144 0,-2 2 144 0,-7 8-144 16,0 0 192-16,0 0-192 0,0 0 192 0,0 0-64 16,0 0 0-16,0 0-128 0,0 0 0 0,-3 14 0 15,1-2 0-15,0-1 0 0,1 2 0 0,1-3 0 16,3 2 0-16,0-4 0 16,-3-8-1488-16,8 11-304 0,1-1-64 0,1-5-14096 0</inkml:trace>
  <inkml:trace contextRef="#ctx0" brushRef="#br1" timeOffset="41058.65">22036 20012 13823 0,'0'0'1216'0,"0"0"-960"0,-6-10-256 0,-2 4 0 15,1 0 3248-15,-4-1 592 0,-3 5 128 0,-1 0 32 16,-3 1-2144-16,1 2-448 0,-4 3-64 0,1 1-32 15,-2 0-544-15,-1 0-128 0,4 4 0 0,0-1-16 16,0 3-80-16,0 0-16 0,0 1 0 0,4 2 0 16,3 0-208-16,4-2-64 0,0 0 0 0,3 1 0 0,2-1-256 0,3 1 128 15,5 0-128-15,2-4 0 0,4 0 160 16,1-3-160-16,3 5 128 0,3-8-128 0,1 1 0 0,0-1 0 16,-1-1 0-16,-1 2 0 15,1-3-1200-15,0-2-272 16,0-1-48-16,2-2-13984 0</inkml:trace>
  <inkml:trace contextRef="#ctx0" brushRef="#br1" timeOffset="41291.61">22662 19729 27183 0,'0'0'1200'0,"-8"4"256"0,-1-3-1168 0,0 4-288 0,-1 1 0 0,-1 5 0 15,-3-4 1152-15,-2 6 192 0,0-4 16 0,-3 7 16 16,-3 3-496-16,2 1-112 0,-1-1 0 0,4 2-16 16,0 0-464-16,2 0-96 0,2-1 0 0,2 2-16 15,1 0-176-15,2 1 0 0,2-2 0 0,1-2 128 32,-2 0-960-32,2-2-192 0,0-1-32 0,0-2-8848 0,-3-3-1760 0</inkml:trace>
  <inkml:trace contextRef="#ctx0" brushRef="#br1" timeOffset="41647.22">22179 19973 12895 0,'0'0'1152'0,"0"0"-928"0,0 0-224 16,11-5 0-16,0 1 3328 0,3 4 640 0,3 1 112 0,3 2 16 15,4-1-2368-15,3 0-496 0,1-1-80 0,3 0-32 16,0-2-464-16,5 1-80 0,2 0-32 0,-2 1 0 16,-3 2-320-16,-1-1-64 0,-2 1-16 0,-2 1 0 15,-5 0-144-15,-3-1 0 0,-2 1 0 0,-3-1-10176 16,-2-2-1968-16</inkml:trace>
  <inkml:trace contextRef="#ctx0" brushRef="#br1" timeOffset="41996.21">23243 19682 22223 0,'0'0'976'0,"0"0"224"0,0 0-960 0,0 0-240 16,0 0 0-16,-9 0 0 0,-2 6 1184 0,-1 4 192 16,-5 6 32-16,-1 1 16 0,-2 3-416 0,0 4-96 15,-2 0-16-15,1 4 0 0,-2 0-144 0,0 4-48 16,0-1 0-16,1 1 0 0,1 2-128 0,0 1-16 15,2-2-16-15,3 0 0 0,-1 0-320 0,3 0-64 0,3-3-16 16,1 0 0-16,1-5-304 0,2-2-64 0,1-3-16 0,3-3-10160 16,2-3-2032-16</inkml:trace>
  <inkml:trace contextRef="#ctx0" brushRef="#br1" timeOffset="42201.77">23262 20054 14735 0,'-13'9'1312'0,"8"-2"-1056"0,0 4-256 0,-3-1 0 15,2 2 2640-15,-1 4 480 0,2-1 80 0,1 2 32 16,2-1-1648-16,1 2-336 0,1-2-64 0,2 0-16 0,1-2-704 0,2-1-144 16,0-3-16-16,1 0-16 0,1 1-288 0,0-5 0 15,-7-6 0-15,10 2 0 16,1-1-1696-16,-1-2-448 0,1-3-96 0</inkml:trace>
  <inkml:trace contextRef="#ctx0" brushRef="#br1" timeOffset="42355.18">23382 20161 22975 0,'-11'18'1024'0,"3"-3"192"0,-1 4-960 0,-2 2-256 16,-6-1 0-16,0 7 0 0,-2-3 1216 0,-1 2 208 15,-1 0 48-15,1 2 0 0,-5-4-256 0,1 4-64 16,0-3 0-16,2 3 0 0,3-4-624 15,3-1-128-15,1 0-16 0,3-5-16 16,1-4-1424-16,4 0-288 0,0 0-48 0,7-14-16 0</inkml:trace>
  <inkml:trace contextRef="#ctx0" brushRef="#br1" timeOffset="42888.63">24398 20394 20447 0,'0'0'896'0,"-1"-8"192"0,-1-2-864 0,2 10-224 15,-2-10 0-15,-2 1 0 0,4 9 1472 0,-8-5 256 16,-2 3 64-16,0 2 0 0,-1 3-544 0,-2 3-96 15,-4 5-32-15,0 0 0 0,-5 0-256 0,-2 3-48 16,-3 2-16-16,3 0 0 0,1 2-240 0,3 0-48 16,2 1-16-16,4 0 0 0,1 0-128 0,6-1-32 0,3-3 0 0,3-1 0 15,2-4-160-15,3 2-48 0,2-6 0 0,4 2 0 16,3-6 144-16,1-1 32 0,0-2 0 0,2-1 0 16,3-3 128-16,1-2 16 0,-3-3 16 0,0 1 0 15,-3-4-272-15,0 1-48 0,-1-1-16 16,-5-4 0-16,-2-2-128 0,-3 0 160 0,1 2-160 0,-4 1 160 15,-5 0-160-15,-1-2 0 0,-2 1 0 0,-2 2 128 16,-2 0-128-16,4 2 0 0,-3-1-192 0,4-1 192 31,-5 5-1456-31,6 2-160 0,6 8-48 0,-6-10-14688 0</inkml:trace>
  <inkml:trace contextRef="#ctx0" brushRef="#br1" timeOffset="43246.62">24648 20401 24879 0,'0'0'2208'0,"-10"7"-1760"15,-3 3-448-15,2-1 0 0,-5 5 1024 0,-2 0 128 16,0 2 32-16,1 2 0 0,0 1 96 0,1-1 32 16,1-4 0-16,2-1 0 0,2-1-304 0,1-3-64 15,1 1-16-15,4-2 0 0,5-8-352 0,0 0-64 16,0 0 0-16,0 0-16 0,0 0-96 0,0 0-16 15,0 0 0-15,13 4 0 0,2-7 64 0,1-1 0 16,1-2 0-16,2-4 0 0,1 1-192 0,1-4-48 0,-1 1 0 0,-2-2 0 16,2-2-208-16,0 0 128 15,1 1-128-15,0 2 0 0,2 3 0 0,-1 0 128 0,-2 3-128 16,-1 1 0-16,-4 3 0 0,-1 2 0 0,-3 1 0 16,-11 0 0-16,10 9 0 0,-4 1 0 0,-3 4 0 0,-3 1 0 15,-3 4-144-15,-2 2 144 0,-3-1 0 0,-2 2-144 16,-2 1 144-16,-1-4 0 0,-1-3-144 0,0 1 144 15,-1-1-352-15,2-2 0 0,1 0 0 0,2 0 0 32,1 1-2464-32,3-6-512 0</inkml:trace>
  <inkml:trace contextRef="#ctx0" brushRef="#br1" timeOffset="43673.51">25065 20441 27407 0,'0'0'1216'16,"0"0"256"-16,0 0-1184 0,0 0-288 0,4 12 0 0,1-3 0 0,-2 3 960 0,3-2 144 16,3 0 32-16,0 0 0 15,4 0-96-15,2 1-16 0,3-5 0 0,3 3 0 0,2-1-80 0,1-3-32 16,6 0 0-16,-3 0 0 0,1-3-80 0,0 0-32 0,2-2 0 0,-4 0 0 15,-1-2-304-15,0 1-64 16,0-2-16-16,-2-2 0 0,-4 0-128 0,-1 2-32 0,-1-5 0 0,-5-1 0 16,-1 0 64-16,-5 0 0 0,-2-1 0 0,-4 1 0 15,-3 0-80-15,-4 3-16 0,-5 1 0 0,-2-2 0 16,-5 4-96-16,-3 0 0 0,-4 1-128 0,2 2 192 16,-6 0-192-16,2 3 128 0,-1 4-128 15,2 2 0-15,1 3 208 0,3 1-48 16,4 2-16-16,2 2 0 0,5 1-144 0,3-1 192 0,2 0-192 0,6-1 192 15,1 1-192-15,4 1 128 0,3 0-128 0,7-1 128 16,4 2 0-16,3 2-128 0,1-2 192 0,4-1-64 16,3-2-128-16,2 3 192 0,-1 0-192 0,2 0 192 15,4-1-192-15,2 0-176 0,-1 0 48 0,3 0 0 16,3-1-2384 0,2-1-480-16</inkml:trace>
  <inkml:trace contextRef="#ctx0" brushRef="#br2" timeOffset="50768.57">8006 1325 6447 0,'-16'13'576'0,"7"1"-576"0,3 1 0 0,-3 4 0 0,-1 3 1584 0,0 2 208 16,2 0 32-16,-2 1 16 16,2-2-736-16,3-4-144 0,0-3-16 0,5-4-16 15,0-3-96-15,0-9-32 0,0 0 0 0,15-2 0 0,2-8 528 16,5-7 96-16,2-5 32 0,9-8 0 0,6-8-464 0,10-7-96 16,4-6 0-16,8-3-16 0,5-2-464 0,4-5-96 15,1-3 0-15,4-4-16 0,3-5 16 0,-1 3 16 16,1 3 0-16,-2 1 0 0,0 0-80 15,-35 26 0-15,5-4-16 0,3-4 0 0,5 1-112 0,-2-1 0 16,-1 8-128-16,-3-1 192 0,-4 3-192 0,34-33 144 16,-20 10-144-16,-5 10 128 15,-13 9-560-15,-5 4-112 0,-6 2-32 16</inkml:trace>
  <inkml:trace contextRef="#ctx0" brushRef="#br2" timeOffset="51687.12">10622 12749 13823 0,'-16'4'608'0,"16"-4"128"0,-9 2-592 0,3 0-144 16,6-2 0-16,-5 5 0 0,5-5 384 0,0 0 32 16,0 0 16-16,0 0 0 0,0 0-48 0,10-1-16 15,5 0 0-15,3-4 0 0,0-6 400 0,1 3 64 16,4-6 32-16,5-2 0 0,4-2 144 0,4-3 16 15,5-2 16-15,4-5 0 0,3-1-16 0,4-4 0 16,3-5 0-16,3-4 0 0,6 0-240 0,4-5-48 16,7 2-16-16,4-6 0 0,3-3-144 0,1-1-48 15,6 2 0-15,7-3 0 0,0-4-128 0,5-1-16 16,0-3-16-16,8 1 0 0,4-3-176 16,2 0-16-16,1 0-16 0,3-3 0 0,5 0-160 15,0-1 160-15,2-2-160 0,50-21 160 16,-14 12-1728-16,-10 6-352 0</inkml:trace>
  <inkml:trace contextRef="#ctx0" brushRef="#br2" timeOffset="52620.21">24768 1307 15663 0,'0'0'1392'0,"-14"0"-1120"0,2 0-272 0,12 0 0 16,-11 5 0-16,11-5-192 0,-8 8 16 0,3 2 16 16,4-2 160-16,1-8 0 0,4 9 0 0,3-5 0 15,4-3 464-15,6-4 128 0,5-2 32 0,6-9 0 0,5-4 144 0,10-4 48 16,12-6 0-16,6-7 0 0,8-5 16 16,3-10 0-16,4-2 0 0,8-5 0 0,6-3 0 0,8-4 0 15,3 2 0-15,3-4 0 0,3-4-224 0,-45 32-32 16,10-13-16-16,12-4 0 0,8-2-256 0,8-4-48 15,10 0-16-15,1-2 0 16,3-1-96-16,-1-3-16 0,0-1 0 0,-8 5 0 0,-7 1-128 0,-5 4 0 16,-4 4 0-16,56-35 0 15</inkml:trace>
  <inkml:trace contextRef="#ctx0" brushRef="#br2" timeOffset="53618.74">26886 13370 3679 0,'0'0'320'0,"0"0"-320"16,0-9 0-16,2-4 0 0,2-1 2064 0,6 1 352 15,4-2 64-15,4-3 16 0,3-3-1984 0,5-5-384 16,3 4-128-16,7-6 0 0,4 0 768 0,6-5 80 15,4-3 16-15,2-3 0 0,1-5 224 0,7 1 32 0,6-6 16 0,10-5 0 16,10-3-64-16,1-3-16 0,3-3 0 16,7-5 0-16,5-5-224 0,10-4-64 15,5 0 0-15,1-6 0 0,3-2-160 16,4-3-32-16,8-2-16 0,-1-4 0 0,-1-3-96 0,5-3-16 16,4 1 0-16,1 0 0 0,-2-7-224 0,3 5-48 0,-1 0-16 0,1 2 0 15,0 6-160-15,-2 3 0 0,-4 1 0 0,3 4 128 16,3 6-128-16,-5 0 0 0,-8 3 144 15,-2 5-144-15,-1 3 0 0,-4 5-160 16,-3-2 16-16,-4 4 0 16,-5-1-672-16,-6 3-128 0,-4 5-16 0</inkml:trace>
  <inkml:trace contextRef="#ctx0" brushRef="#br2" timeOffset="56973.37">29011 15179 2751 0,'0'0'128'0,"0"0"16"0,0 0-144 0,0 0 0 0,0 0 0 0,0 0 0 0,0 0 2896 0,1-11 560 15,-1 11 96-15,7-5 32 0,1 0-2064 0,6 1-416 16,4 1-80-16,9 1 0 0,3 5 160 0,6-1 32 16,5 1 16-16,7 2 0 0,7-1-336 0,4-2-80 15,5 2-16-15,-1 0 0 0,1-4-208 0,2 4-32 16,4 1-16-16,6 0 0 0,1 0-32 0,-1 1 0 15,-1-4 0-15,1 3 0 0,-1 2-192 0,1-2-64 16,2 1 0-16,-3-1 0 0,-3-2-32 0,-3 0-16 16,-5-2 0-16,-3-1 0 0,-3 0 0 0,-5 0 0 15,-4 3 0-15,-5-1 0 0,-2 1-80 0,-8 2 0 0,-7-1-128 16,-5-2 192-16,-6 0-48 0,-4 0-16 0,-12-2 0 16,0 0 0-16,0 0 64 0,0 0 16 0,0 0 0 0,-14 0 0 15,-7 1 16-15,-3-1 0 0,-8-1 0 16,-4 1 0-16,-4 0-224 0,-4 0 176 0,-5 1-176 0,-1-1 160 15,-4-2 16-15,-6-1 0 0,-7 1 0 0,-4-2 0 16,-4-4 80-16,0 3 32 16,0 1 0-16,0-1 0 0,-1 2 16 0,-1-3 0 0,0-2 0 15,1 1 0-15,2 2-128 0,5 0-32 0,7 1 0 16,5 2 0-16,2-1-144 0,8 2 128 0,5-4-128 0,8 1 128 16,8 3-128-16,9-1 160 0,5 1-160 0,12 1 160 15,0 0-160-15,0 0 0 0,19 7 0 0,13-4 128 16,6-1-128-16,8-4 0 0,6-1 144 0,6-1-144 15,9 2 0-15,5 1 144 0,6-1-144 0,3-1 0 0,2 2 128 16,2-2-128-16,1 2 0 0,2-4 0 16,1-1 128-16,-3-1-128 0,-2-4 0 0,-4 3 0 0,-1-1 0 0,-7 4 0 15,-3-2 128-15,-8 4-128 0,-7 3 0 16,-11 0 0-16,-10 0 0 0,-10 0 0 0,-9 0 128 0,-14 0-128 16,0 0 0-16,-21 4 0 0,-13 0 0 15,-14-2 0-15,-12 1 0 0,-14-1 0 0,-11 5 0 16,-14 0 0-16,-13-4 0 0,-7 3 0 0,-7 3 0 0,-8-6 0 15,-7-5 0-15,3 2 0 0,3 0 176 0,4 0-32 16,3 0 0-16,12-4 0 0,13-3 144 0,15 4 32 16,14 2 0-16,17 1 0 0,15 1 48 0,16 1 16 15,9-1 0-15,17-1 0 0,6 9-192 0,19-187-48 16,14 360 0-16,18-180 0 0,17 3 0 0,16 2 0 0,13-2 0 16,8-3 0-16,6-2-144 0,9 1 0 0,8 2 0 15,4 2 128-15,-2-2-128 0,1-1 0 0,0 1 0 16,-6 3 0-16,-8 2 0 0,-7-1 0 0,-8 3 128 15,-13-1-128 1,-12 0-720-16,-13 0-176 0,-13 4-48 0,-11 2-17904 0</inkml:trace>
  <inkml:trace contextRef="#ctx0" brushRef="#br2" timeOffset="65980.75">5833 17924 6447 0,'0'0'272'0,"0"0"80"0,0 0-352 0,0 0 0 0,0 0 0 0,0 0 0 15,0 0 2144-15,0 0 352 0,0 0 80 0,0 0 16 16,12-1-1248-16,-1 5-240 0,1 3-48 0,1 3-16 16,3 7-128-16,-6-4-16 0,3 1-16 0,2 0 0 15,1 3-304-15,2 4-64 0,1 2-16 0,0-1 0 16,0 4-240-16,17 18-64 0,-6-2 0 0,0-2 0 16,-2-7-64-16,-3-1 0 0,-3-3-128 0,-2-4 192 15,-2 2-192-15,0-6 144 0,-1 0-144 0,0-2 128 0,-3-1-128 16,0-3 128-16,-4-1-128 0,-1-1 128 0,-1-4-128 15,-1-3-256-15,-7-6 64 0,10 5-7424 16,-10-5-1472-16</inkml:trace>
  <inkml:trace contextRef="#ctx0" brushRef="#br2" timeOffset="66509.78">6607 17708 12895 0,'0'0'576'0,"0"0"112"15,13 5-560-15,4 4-128 0,3 0 0 0,1 4 0 0,2 2 1664 0,2 1 288 16,1 2 64-16,2 1 16 0,1 0-1136 0,-1 0-240 15,2 4-32-15,-4 3-16 0,0-4-288 0,2 4-64 16,-3 1-16-16,1-3 0 0,-2 2-240 0,-1-1 176 0,-2 1-176 0,0-2 160 31,-4-1-736-31,1 1-128 0,4 6-48 0,-7-6 0 0</inkml:trace>
  <inkml:trace contextRef="#ctx0" brushRef="#br2" timeOffset="66721.37">7094 17750 25103 0,'10'21'1104'0,"0"-8"240"0,3 2-1072 0,4 3-272 0,1-1 0 0,1 2 0 16,2 0 0-16,1 3 0 0,1 4 0 0,1 0 0 15,0 2 0-15,0-2 0 0,2 2 0 0,-1-1-7408 16,0 5-1488-16</inkml:trace>
  <inkml:trace contextRef="#ctx0" brushRef="#br2" timeOffset="70195.09">11572 7086 6447 0,'-15'6'576'0,"9"-2"-576"15,-3 1 0-15,-1-1 0 0,-2-1 512 0,1 3-16 16,-2-1 0-16,0-2 0 0,-1 3 608 0,-2 1 128 16,-1-2 32-16,2 3 0 0,0 1-336 0,0-4-64 15,-2 1-16-15,2 2 0 0,-2-1-112 0,5 2-32 16,-2-4 0-16,2 2 0 0,1 0-48 0,2-3-16 0,1 3 0 0,3-1 0 15,5-6-64-15,0 0 0 0,0 0-16 0,6 4 0 16,5 1 96-16,5 0 32 0,7-3 0 0,9 1 0 16,7-2 16-16,9-1 16 0,8-1 0 0,7-2 0 15,5 1-352-15,9-2-80 0,5 0-16 0,5 1 0 16,5-6-272-16,1 1 128 0,1 2-128 0,2-2 0 16,0 2 144-16,2 1-144 0,0-3 0 15,-3 3 144-15,-3 0 128 0,-3-2 32 0,-1 5 0 16,-3-1 0-16,-5 2 32 0,-4 1 16 0,-5 0 0 15,-3 1 0-15,-6 3-176 0,-4 0-48 0,-4 1 0 0,-6-1 0 16,-2-2-128-16,-6 1 128 0,-4-2-128 0,-4 2 128 0,-4 1 16 0,-5-1 0 16,-4-1 0-16,-4 0 0 0,-4 1 16 0,-3-1 0 15,-2 3 0-15,-6-5 0 0,0 0 32 0,0 0 16 16,-3 7 0-16,-5-1 0 0,-3 0-32 0,-5 0-16 16,-3-4 0-16,-2 2 0 0,-5 1-160 0,-4-3 160 15,-6 1-160-15,-3-2 160 0,-5 1 16 0,-3 0 0 16,-6-1 0-16,-5-1 0 0,-11-1 80 0,-3 0 32 15,-6-2 0-15,-3 2 0 0,-6-2-48 0,-4 1-16 16,-3-3 0-16,-6 0 0 0,0 0-32 0,-2-3 0 16,-1 3 0-16,2 0 0 0,2-3-32 0,2 2-16 15,4 1 0-15,4-2 0 0,3 4-16 0,3-1 0 16,4 1 0-16,6-2 0 0,3 3-128 0,7 0 0 16,7 1 0-16,9 1 128 0,7 0-128 0,7 1 0 15,6 1 144-15,7-1-144 0,4 0 0 0,8 3 0 0,8-4 0 0,0 0 0 16,11 4 128-16,11 1-128 0,8 4 160 15,15-3-160-15,8 2 192 0,13 1-64 0,12-7-128 16,7 3 192-16,5 3-192 0,7-4 128 0,4 0-128 0,4-1 0 16,0 2 0-16,2-1 0 0,2 1 0 15,3-1 0-15,-1-1 128 0,-1-2-128 0,-2 2 0 0,-4-2 144 16,-4 0-144-16,-6-1 128 0,-7-1-128 16,-5 0 128-16,-5-1 0 0,-7 1-128 0,-5 0 192 0,-7-3-64 0,-4 1 80 0,-8 1 16 15,-7-1 0-15,-7 3 0 16,-7-1-80-16,-6 0-16 0,-6 1 0 15,-4 0 0-15,-9 0 0 0,-5 0 0 0,-12 0 0 0,-6 2 0 0,-6 0 0 16,-9 0-128-16,-13-1 192 0,-5 2-64 0,-5 1-128 16,-7 0 0-16,-7-1 0 0,-7 2 128 0,-4 2-128 0,-4-2 0 15,-6 4 0-15,-3 2 128 0,-5-1-128 0,-2-1 0 16,0 0 0-16,-1 1 128 0,0 3-128 0,2 0 0 16,0-6 144-16,10 4-144 0,6-3 0 15,5 4 0-15,9-3 0 0,9 0 128 16,10-5-128-16,10 1 0 0,8-2 0 0,10 1 0 0,9-1 0 0,9-2 128 15,10-1-128-15,0 0 0 0,16 0 0 0,11-2 0 16,11-5 0-16,11 2 128 0,7 0-128 0,8 0 128 16,10 0-128-16,6 0 128 0,5-3-128 0,6-2 0 15,3 4-128-15,4-2 128 0,3 3 0 0,1-5 0 16,-3 0 0-16,-2-1 0 0,-3 5 0 0,-5-3 0 16,-5 1 0-16,-6-2 0 0,-6 3 0 0,-8-2 0 15,-6 2 128-15,-9 2-128 0,-11-2 144 0,-7 2-144 0,-8 2 192 16,-8 1-192-16,-4-2 224 0,-11 4-64 15,-6-5-16-15,-8 2 0 0,-10 2 0 0,-13 1 0 16,-11 0 0-16,-8 0 0 0,-8 0-144 0,-6 1 0 0,-6 2 0 16,-7 2 128-16,-8 0-128 0,-6 0 0 0,-4 3 0 15,-6-1 128-15,-4 6-128 0,-3-4 0 0,-4 1 0 16,5-1 0-16,1 2 0 0,5 1 0 0,4-5 0 0,9 1 0 16,9 1 0-16,12-4 0 0,12 4 0 0,12-5 0 15,8-2 0-15,12 1 0 0,7-1 0 0,9 2 0 16,13-4 0-16,0 0 0 0,16 1 0 0,10 1 0 15,14-1 0-15,11-2 0 0,8-2 0 0,11-2 0 0,7 1 0 16,8 2 0-16,8 2 0 0,6-3 0 0,4-6 0 16,2 3 0-16,3 1 0 0,0-3 0 0,0 2 0 0,-5-4 0 15,-4 2 0-15,-7-2 0 0,-4 3 0 16,-8-1 0-16,-9 0 0 0,-8 3 0 0,-7-3 0 0,-10 3 0 16,-9 3 0-16,-8-2 0 0,-8-3 0 0,-7 4 0 15,-6 0 0-15,-8 3 0 0,-8-1 128 0,-12 0-128 16,-9-1 0-16,-11 1 128 0,-11 2-128 15,-8 1 0-15,-4-1 0 0,-11 1 0 0,-7 3 0 16,-11 3 0-16,-1-3 0 0,-3 5 0 0,-3-3 0 0,-4 4 0 16,-3-1 0-16,3 2 0 0,1-7 0 0,6 5 0 15,4-1 0-15,8 2 0 16,8-2 0-16,10 3 0 0,8-5 0 0,11 1 0 0,8-4 0 16,10 1 0-16,8 1 0 0,8-2 0 0,13-4 0 0,0 0 0 15,15 6 0-15,11-1 0 0,10-1 0 0,11-2 0 16,8-2-160-16,11 0 160 0,5 2 0 0,8-2 0 15,6 0 0-15,4 0 0 0,3 0 0 0,-2-2 0 0,2-1 0 16,-3-1-144-16,-2 0 144 0,-3-1 0 16,-5 0 0-16,-7-4 0 0,-4 2 0 0,-6-5 0 0,-6 5 0 15,-5-2 128-15,-7 4-128 0,-7-3 192 0,-8 2-64 16,-7 2 0-16,-7-1-128 0,-5 0 176 0,-3 0-176 16,-7 5 192-16,-10-2-192 0,-8 2 0 0,-6 2 0 15,-17 4 0 1,-2 3-1696-16,-4 1-320 0,-3 5-64 0</inkml:trace>
  <inkml:trace contextRef="#ctx0" brushRef="#br2" timeOffset="79609.92">5437 17661 6447 0,'0'0'576'0,"-4"-5"-576"0,-4 0 0 0,3-3 0 0,-1 2 1216 0,-2 1 144 16,0-3 32-16,1 2 0 0,-3 1 160 15,2-4 48-15,-3 2 0 0,2 0 0 0,0-1-224 0,0 2-32 16,0-2-16-16,3 3 0 0,-2 1-48 0,2-2 0 15,-2 2 0-15,2 2 0 0,6 2-384 0,0 0-64 16,0 0-32-16,0 0 0 0,0 0-288 0,0 0-64 16,-2 7-16-16,4 3 0 0,0 3-160 0,6 0-16 15,1 3-16-15,3 3 0 0,4 3 16 0,0 1 0 16,2 2 0-16,0 3 0 0,3 3-64 0,0-2 0 16,-2 5 0-16,0 3 0 0,0 0 80 0,-1 0 16 15,-3 0 0-15,-1 2 0 0,-4-2 96 0,-1-1 0 16,-1-1 16-16,-2-1 0 0,-2-2 64 15,-3 1 16-15,-2 2 0 0,-2-1 0 0,-2 0-48 0,-1 1-16 16,-2-4 0-16,-1 0 0 0,-2-1-144 0,-1 0-16 0,0-4-16 0,-2 4 0 16,-1-6-64-16,2 1-16 15,-1-2 0-15,0-3 0 0,0 1-160 0,0-4 128 0,0-1-128 0,1-2 128 16,1-4-128-16,0 0 160 0,2-5-160 0,2-1 160 16,8-4-160-16,0 0 0 0,0 0 0 0,0 0 128 15,0 0-128-15,0 0 0 0,0 0 0 0,0-6 0 16,4-2 0-16,2-2 0 0,2 1 0 15,0-3 0-15,1 1 0 0,1 0 0 0,1-3 0 0,2-3 0 16,0-1 0-16,2-2 0 0,1 0 0 0,2-5 0 16,0 0 144-16,0-3-144 0,0-1 160 0,1-3-160 0,0-1 208 15,0 0-48-15,-1-1-16 0,-2-1 0 16,-1 1 16-16,-2 0 0 0,-1-4 0 0,-1-2 0 0,-2-1 0 16,-2-1 0-16,-1-3 0 0,-3 2 0 0,-3-2-32 15,0 3-128-15,-1-2 192 0,-3 3-64 0,-2 4-128 16,-2 0 0-16,-1 2 144 0,-1 3-144 0,-2 4 128 0,-1-1-128 15,-1 1 128-15,1 5-128 0,0 2 0 0,-1 4 128 16,-1 0-128-16,0 3 0 0,-2 4 0 0,2 0 0 16,0 2 0-16,-2 1 128 0,3 1-128 0,3 4 0 15,-1-1 0-15,2 2 0 0,0 1 0 0,4 1 0 16,-1 2 0-16,1-2 0 0,6-1 0 0,-5 7 0 16,1 1 0-16,3-1 0 0,1 3 0 0,2 0-160 15,2 3 160-15,3 5 0 0,2-1-144 0,2 3 144 0,3 0 0 16,4 1-144-16,2 4 144 0,0-4 0 15,2 3 0-15,0 4 0 0,1-1 0 0,-3 2 0 16,-1 3 0-16,0-1 0 0,-1 3 0 0,-2 1 0 16,1 2 0-16,-4 1 0 0,-1-1 0 0,-3 0 0 0,1-1 0 15,-3-2 0-15,-2-2 0 0,-1 1 128 16,-2-1-128-16,-2 1 128 0,-4-2 0 0,-2 0 0 0,1 2 0 16,-3 0 0-16,-2 0-128 0,0-1 192 0,-3 0-64 15,-1-1 0-15,0-3-128 16,0-2 176-16,-2-1-176 0,0-1 192 0,1-2-192 0,-1-2 192 0,-1-3-192 15,1-3 192-15,0 0-192 0,1-5 128 0,2 0-128 0,2-6 128 16,0 1-128-16,-1-2 160 0,3-2-160 0,2-2 160 16,-1 0-160-16,5-1 0 0,0-2 144 0,1-3-144 15,1 1 0-15,1-5 0 0,1 2 0 0,2-1 128 0,1-3-128 16,1 0 0-16,1-3 0 0,2 2 0 16,-1-3 0-16,4-3 0 0,1-2 0 0,1 0 0 0,0-6 0 0,1 1 0 15,-2-3 0-15,0 1 0 0,-1-2 0 16,-1 1 0-16,2-2 0 0,-6 0 0 0,1-1 0 15,-2 0 0-15,-2-3 0 0,-1-3 128 0,-4 0-128 0,0-5 0 16,1 1 0-16,-4-3 128 0,-1 2-128 0,0 1 128 16,-1 4-128-16,-1 2 128 0,-1 1-128 0,1 6 0 15,-1 1 0-15,-1 6 0 0,0 1 0 0,0 2 0 16,-1 2 0-16,-1 2 0 0,1 4 0 0,0-1 0 16,1 3 0-16,1 5 0 0,2-1 0 0,0 2 0 15,0 1 0-15,-1 2 0 0,3 2 0 0,5 0 0 0,0 0 0 16,-5 2 0-16,0 3 0 0,1 4 0 0,2 0 0 15,-1 3-128-15,2 0 128 0,1 1 0 0,0 2 0 16,2 2-128-16,5-1 128 0,-2 2 0 16,4 0 0-16,2 1-128 0,2 3 128 0,1 2 0 15,1 0 0-15,3 4-128 0,1-1 128 0,-1 3 0 0,-2 2 0 16,1 0 0-16,-1 2 0 0,2 2 0 0,-3 0 0 16,1 1 0-16,-1 1 0 0,0-1 0 15,-4-1 0-15,1 0 0 0,-2 2 0 0,-2-1 0 0,-2-3 0 0,-1 0 0 16,-2-2 0-16,-2 1 0 0,0-1 0 0,-2 1 0 15,-3-3 128-15,2 0-128 0,-2-1 128 0,-3-3-128 16,0 2 128-16,-1-3-128 0,-2 0 160 0,0-3-160 16,-2-3 160-16,0-2-160 0,-2 0 160 0,0-2-160 0,0-3 160 15,-1-1-160-15,-2-1 160 0,0-5-160 16,0-3 176-16,0-4-176 0,-1 1 192 0,3-3-192 0,2-3 144 16,2 0-144-16,1-3 0 0,1 0 144 0,1-3-144 0,2-1 0 15,1-1 0-15,1 1 0 0,1-1 0 0,1-2 0 16,2-1 0-16,1 1 0 0,2-1 0 15,1-1 0-15,1 0 0 0,1-2 0 0,0-3 0 0,2 1 0 16,1 1 0-16,0-4 0 0,1 1 0 0,1-5 0 16,0 4 0-16,0-3 0 0,-1 1 0 0,0 0 0 15,-2 0 0-15,2 0 0 0,-2-5 0 0,-2 0 0 16,-1 0 0-16,-1-1 0 0,1 3 0 0,-4-1 0 16,1 0 0-16,-2 3 0 0,1 1 0 0,-1 1 0 15,0 4 0-15,0 3 0 0,1 0 0 0,-1 2 0 16,-1 1 0-16,1 1 0 0,0 2 0 0,0 1 0 0,0 3 0 0,0 1 0 15,0 1 0-15,0 3 0 16,-1-2 0-16,1 7 0 0,0 0 0 0,0 0 0 16,0 0 0-16,0 0 0 0,0 0-128 0,0 0 128 15,0 0 0-15,0 0 0 0,0 0 0 0,3 7-144 16,1 2 144-16,1 5 0 0,-1 4-128 0,1 0 128 0,2 5 0 0,0 5 0 16,2 0-128-16,0 3 128 0,1 2 0 0,0 2 0 15,1 0 0-15,-1 4-128 0,1 0 128 0,1-1 0 16,-2 1 0-16,0 1 0 0,-1-2 0 15,-3-1 0-15,-2 1 0 0,1 0 0 0,-2 0 0 0,-2-1 0 16,-1-3 0-16,-1-1 0 0,1-2 0 16,-3-1 0-16,-2-3 0 0,1 1 128 0,-2-5-128 0,-2 0 0 15,3-1 128-15,-1 2-128 0,-1-5 0 0,0-1 144 0,-2-2-144 16,0-1 0-16,0-3 144 0,-2-1-144 0,0-2 128 16,1-1-128-16,1-6 128 0,0 0-128 0,1-4 128 0,-1 1-128 15,0-4 160-15,1-3-160 0,1 2 128 0,0-3-128 16,2 1 0-16,1-3 0 0,0 1 0 15,1-3 0-15,1 0 0 0,2 1 0 16,2-5 0-16,0-2 0 0,3-1 0 0,-1-1 0 0,2-2 0 0,2-1 0 16,-3-5 0-16,2-3 0 0,1-3 0 0,3-2 0 15,-1-1 0-15,2-2 0 0,-1-4-128 0,-2-1 128 16,-2-2 0-16,0 3 0 0,-2-3 0 0,0 2 0 16,-2 0 0-16,1 4 0 0,0 0 0 0,-1 7 0 15,-2 3 0-15,0 9 0 0,-1-4 0 0,-1 10 0 16,-2 4 0-16,1 3 0 0,-5 2-320 0,1 4 64 15,1 4 0-15,-8 4 0 16,2 4-2048-16,1 3-416 0,3 0-80 0</inkml:trace>
  <inkml:trace contextRef="#ctx0" brushRef="#br2" timeOffset="82909.58">29330 18210 16527 0,'13'-8'720'0,"-4"2"176"0,2 0-720 0,0-2-176 15,1-2 0-15,-2 4 0 0,-4-2 1376 0,1 3 240 16,-3-4 48-16,-4 9 16 0,2-9 0 0,-2 0 0 15,0 9 0-15,-1-9 0 0,-2-2-352 0,-1 2-80 0,-1-3-16 0,0 5 0 16,0-2-160-16,0 4-48 0,-1-2 0 0,6 7 0 16,0 0-224-16,0 0-48 0,0 0-16 0,0 0 0 15,0 0-288-15,10 7-48 0,1 7-16 0,2 1 0 16,1 3-112-16,5 2-16 0,3 3-16 0,3 5 0 16,1 0-32-16,0 4 0 0,2 3 0 0,-1 2 0 15,0 5-64-15,1 1-16 0,0-3 0 16,-2-2 0-16,-2 3 0 0,-1-3-128 0,-2 0 192 0,-2-6-64 15,-3-3 0-15,-1-1-128 0,-4-4 192 0,-1-1-64 16,-3-5 16-16,0-3 0 0,-3-1 0 0,-1-5 0 16,-3-9-16-16,0 0 0 0,0 0 0 0,0 0 0 0,0 0 96 15,-10 4 16-15,-2-8 0 0,-2-3 0 16,-3-3 16-16,-3-2 0 0,-2-7 0 0,-6-3 0 16,-1-4-64-16,0-3 0 0,-1-1 0 0,1-3 0 0,-3-2-16 0,1 1-16 15,-1-2 0-15,1 0 0 0,2-3-160 0,0 3 192 16,1 0-192-16,-1 0 192 0,1 1-192 0,2 2 0 15,3 2 0-15,4 6 0 0,4-3 0 0,2 5 0 16,4 5 128-16,1 6-128 0,4 4 0 0,4 8 0 16,0 0 0-16,0 0 0 0,0 0 0 0,10 9 0 15,3 6 0-15,4 4 0 0,6 1 0 0,1 6 0 16,3-2 0-16,0 7 0 0,0-2 0 0,3 3 0 16,3-1 0-16,-1 4 0 0,-2-2 0 0,0-2 0 15,-4 0 0-15,0-1 0 0,-3 0 0 0,-3-6 0 16,-2-1 0-16,-2-2 0 0,0-4 0 0,-5-3 0 15,-5-1 0-15,-2-7 0 0,-4-6 0 0,0 0 0 0,0 0 0 0,0 0 0 16,-15-6 0-16,-3-7 128 0,-1-4 0 0,-4-2 0 16,-5-4-128-16,0-3 192 0,-5-4-192 0,-1-4 192 15,0-1-192-15,-5-2 160 0,-1 0-160 16,-2-1 160-16,2-3-160 0,1 2 160 0,3-1-160 0,3 3 160 16,2 0-160-16,4 3 192 0,5 1-192 0,6 8 192 15,0 1-192-15,6 4 0 0,3 4 144 0,3 6-144 16,3 0 0-16,1 10 128 15,0 0-128-15,12 3 0 0,2 6 0 0,7 5 0 16,5 5 0-16,7 6 0 0,2 6 0 0,2 2 0 0,2 2 0 0,0 0 0 16,1 3 0-16,2 1 0 0,-2-3 0 0,2 3 0 15,-1-1 0-15,0-2 0 0,-7 0 0 0,-2-4 0 16,0-3 0-16,-6-5 0 0,-3-1 0 0,-5-5-128 16,-4-4 128-16,-4-3 0 0,-4-6 0 0,-6-5 0 0,0 0 0 0,0 0 0 15,0 0 0-15,-11-5 0 0,-3-9 0 0,-5-1 0 16,-5-3 0-16,-2-2 128 0,0-3-128 15,-2-4 0-15,-2-1 0 0,0-1 128 0,-2-3-128 0,2 2 0 16,0 1 0-16,4-2 0 0,2 4 0 0,1 1 0 16,-1 0 0-16,6 0 128 0,0 2-128 0,4 1 0 15,3 1 0-15,4 6 0 0,2 4 0 0,4 2 0 16,1 10 0-16,0 0 128 0,9-1-128 0,5 6 0 16,4 4 0-16,1 3 0 0,2 6 0 0,2 2-128 15,0 3 128-15,1 4 0 0,2-2 0 0,0 7-128 16,2-1 128-16,0 3 0 0,-1 0 0 0,-2 2 0 15,-1 0 0-15,1-2-128 0,-1-2 128 0,-4-2 0 16,-2-3 0-16,-4 0 0 0,-3-6 0 0,-3-3 0 0,-3-4 0 16,-2-5 0-16,-3-9 0 0,0 0 0 0,0 0 0 15,-12 5 0-15,-3-6 0 0,-2-6 0 0,-2-4 0 0,0-1 128 16,-2-4-128-16,0-2 0 0,0-4 128 0,0-2-128 16,0 0 0-16,0-4 144 0,1-1-144 0,1-3 0 15,0 0 160-15,2 1-160 0,2-1 128 0,0-2-128 16,3-1 0-16,3-2 0 0,-1-3 128 0,3 0-128 15,2 2 0-15,0 1 0 0,-1 0 144 0,4 6-144 16,-2 3 0-16,2 4 0 0,-1 7 0 0,2 6 0 16,-1 0 0-16,2 11 0 0,0 0 0 0,0 0 0 15,0 0 0-15,3 17 0 0,1 2-128 0,1 6 128 16,0 2 0-16,4 6-128 0,1 1 128 0,4 5 0 0,1 0 0 16,1 6 0-16,0-2 0 0,6 2-128 15,1-1 128-15,2 3 0 0,0-2 0 0,0 1 0 0,-4-6 0 16,0-2 0-16,-4-4 0 0,1-1 0 0,0-2 0 15,-4-7 0-15,-3-5 0 0,-1-3 0 0,-3-3 0 16,-3-5 0-16,-4-8 0 0,0 0 0 0,0 0 0 0,0 0 0 16,0 0 128-16,0 0-128 0,-9-14 128 0,-1-4-128 15,-2-2 128-15,1-3-128 0,-5-6 0 0,1 1 144 16,0-4-144-16,-2-4 0 0,-2 1 160 0,-1-5-160 16,-3-2 128-16,2 2-128 0,-2-2 128 0,1-3-128 15,0 3 0-15,3 0 128 0,2-1-128 0,1 4 0 16,-1 3 0-16,0 6 0 0,3 4 0 0,1 6 0 15,-1 5 0-15,4 2 0 0,4 6 0 0,6 7 0 16,0 0 0-16,0 0 0 0,-4 11 0 0,9 6 0 0,4 9-128 16,4 3 128-16,2 5 0 0,4 5 0 0,1 4-144 15,3-3 144-15,3 1 0 0,3 2 0 0,-1-2 0 0,0 6 0 16,4-1 0-16,-3 1 0 0,-2-5 0 0,0 0 0 16,0-5 0-16,-3-3 0 0,-5-1 0 0,-1-5 0 15,-4-7 0-15,-2-1 0 0,-6-5 0 0,-1-2 0 16,-5-13 0-16,0 0 0 0,0 0 0 0,0 0 0 15,-11-2 0-15,-2-5 0 0,-7-2 0 0,-3-9 0 16,-5-7 0-16,-3-3 128 0,-2-7-128 0,-2-2 0 16,-5-2 0-16,2-6 0 0,0-2 128 0,-3 0-128 15,1 0 0-15,1 3 0 0,3-6 0 0,2 2 0 16,3 1 0-16,3 0 0 0,2 6 0 0,7 7 0 0,7 5 0 16,3 6 0-16,2 8 128 0,3 6-128 0,4 9 0 15,0 0 0-15,13 5 0 0,5 9 0 0,5 6 0 16,4 7 0-16,4 7-160 0,2 6 160 0,3 4 0 0,2 1 0 15,-1 2 0-15,1 1-128 16,2-2 128-16,-1 2 0 0,0 0 0 0,-3-2 0 0,-3 1 0 16,-1-1 0-16,-2-3 0 0,-4-6 0 0,-6-5 0 0,-2-6 0 15,-4-4 0-15,-4-4 0 0,-5-4 0 0,-4-4 0 16,-1-10 0-16,0 0 0 0,-11-7 0 0,-3-1 0 16,-8-4 0-16,-1-4 0 0,-1-5 0 0,-4-2 0 15,-3-7 0-15,-4-3 0 0,0-5 0 0,-1-2 0 16,-2 1 0-16,2-4 0 0,2-1 0 0,1 4 0 15,2-2 0-15,5 2 128 0,3 2-128 0,2 3 0 16,4 2 0-16,3 3 0 0,4 1 0 0,4 8 0 0,4 4 0 16,1 4 0-16,1 6 0 0,0 7 0 0,0 0 0 0,9 1 0 15,1 3 0-15,2 9 0 16,4 3 0-16,3 6 0 0,4 2-144 0,1 8 144 0,1 2-160 16,2 3 160-16,2-2-128 0,2 6 128 0,2 6 0 0,-2-2-144 15,4 2 144-15,-3-3 0 0,-3 2 0 0,-1-4-128 16,-2-4 128-16,-3-5 0 0,-4-4 0 0,-3-5 0 15,-5 2 0-15,-1-7 0 0,-5-5 0 0,-1-4 0 16,-4-10 0-16,0 0 0 0,0 0 0 0,0 0 0 16,-14-4 0-16,-2-5 0 0,-3-2 0 0,-2-6 0 15,1-2 0-15,-6-5 0 0,-1-3 0 0,-1-2 128 16,-3-1-128-16,2-3 0 0,0-2 0 0,2 1 0 16,-1-3 0-16,0 2 0 0,-1-1 0 0,3 2 128 0,3-1-128 15,3 4 0-15,4 1 0 0,3 4 0 0,3 4 0 16,3 4 0-16,2 3 0 0,3 4 0 0,0 2 0 0,2 9 0 15,0 0 0-15,0 0 0 0,14 7 0 0,4 8 0 16,3 7 0-16,3 5 0 0,1 6 0 0,3 4 0 16,1 3 0-16,3 2-128 0,-1 4 128 0,0 2 0 15,1-1 0-15,-3 2 0 0,2-2 0 0,-4-5 0 16,-3 0 0-16,-1-3-128 0,-3-10 128 0,-4 2 0 16,-4-6 0-16,-2-2 0 0,-4-9 0 0,-2-3 0 15,-4-11 0-15,0 0 0 0,0 0 0 0,0 0 0 16,-14-1 0-16,-2-4 0 0,-3-8 0 0,-3-6 144 15,-3-1-144-15,-3-7 0 0,-3-1 128 0,3-5-128 16,-1-1 0-16,0-3 0 0,-2-2 0 0,3-2 0 16,4 2 0-16,0-2 0 0,0 2 128 0,2-5-128 15,2 2 0-15,2 0 0 0,2 1 128 0,2 5-128 0,0 5 0 16,5 3 0-16,2 6 0 0,2 4 0 0,3 4 0 0,2 14 0 16,0 0 0-16,0 0 0 0,0 0 0 0,10 15 0 15,1 5 0-15,7 7 0 0,5 6 0 0,2 7-144 16,5 3 144-16,-1 0 0 0,1 4 0 0,1 0 0 15,1 0 0-15,-2 1 0 0,1 1 0 0,-2-7 0 16,-1-2 0-16,-3-3 0 0,-2-4 0 0,-1-1 0 16,-2-5 0-16,-2-2 0 0,-3-6 0 0,-2-4 0 15,-3-6 0-15,-10-9 0 0,0 0 0 0,0 0 0 16,0 0 0-16,-5-9 0 0,-6-6 0 0,-5-4 0 16,-5-6 0-16,-3-3 0 0,-4-7 0 0,-3 0 128 0,-5-5-128 15,-2-3 0-15,1-1 0 0,-3-6 0 0,0 2 0 16,1 2 0-16,1-2 0 0,2 5 0 0,3 1 0 15,4 3 0-15,1 4 0 0,5 3 0 0,5 4 0 0,4 1 0 16,4 6 0-16,4 6 0 0,3 6 0 0,3 9 0 16,0 0 0-16,0 0 0 0,16 6 0 0,1 8 0 15,0 6 0-15,6 10-128 0,3 4 128 0,4 3 0 16,0 2 0-16,5 4-128 0,-2 4 128 0,0 6 0 16,0 0 0-16,0 2 0 0,-2 3 0 0,3-2 0 15,0-3 0-15,-4-3 0 0,-4-2 0 0,-5-8 0 16,-3-5 0-16,-4-6 0 0,-4-6 0 0,-3-4 0 15,-3-5 0-15,-4-5 0 0,0-9 0 0,0 0 0 16,0 0 0-16,-14-2 0 0,-3-3 0 0,-1-8 0 16,-2-5 0-16,-3-3 0 0,-1-7 0 0,0 1 0 15,0-4 0-15,1 1 128 0,0-2-128 0,2-2 0 16,2-1 0-16,2 0 0 0,0-3 0 0,2-4 0 0,1-1 0 16,0-2 128-16,1 1-128 0,2 5 0 0,-1 5 0 15,3 4 0-15,0 5 0 0,2 6 0 0,2 4 0 0,1 6 0 16,4 9 0-16,0 0 0 0,0 0 0 0,0 0 0 15,5 17 0-15,4 7 0 0,4 3-144 0,2 6 144 16,4 4 0-16,0 3 0 0,1 3-144 0,2 1 144 16,2 3 0-16,-1-4 0 0,-1 1 0 0,-1-4 0 15,0-5 0-15,-2-3 0 0,-2-3 0 0,-1-2 0 16,-4-8 0-16,0-4 0 0,-6-4 0 0,-6-11 0 16,0 0 0-16,0 0 0 0,0 0 0 0,0 0 0 15,-10-12 0-15,-1-4 0 0,-5-3 0 0,-2-6 0 16,-2 0 0-16,-4-6 128 0,1 0-128 0,-4-2 0 0,-1-5 0 15,0 1 0-15,1 0 0 0,-1 1 0 0,-3 1 128 0,2 0-128 16,0 0 0-16,1 3 0 0,3 1 0 0,1 2 0 16,5 5 0-16,4 4 0 0,5 1 0 0,2 2 0 15,2 3 0-15,3 6 0 16,3 8-1248-16,0 0-352 0,3-10-64 0,-3 10-19456 16</inkml:trace>
  <inkml:trace contextRef="#ctx0" brushRef="#br2" timeOffset="86663.16">29196 18294 15663 0,'2'-17'1392'0,"-1"5"-1120"16,0-4-272-16,3 5 0 0,-1-3 864 0,0 3 112 0,3-2 32 15,0-1 0-15,-4-3 48 0,2 2 16 16,0 1 0-16,0 3 0 0,0-3-112 0,-3-2 0 15,1 2-16-15,1 4 0 0,-2-1 80 0,1 2 0 0,-2 9 16 0,2-9 0 16,-2 9 32-16,0 0 0 0,0 0 0 0,0 0 0 16,0 0-272-16,12 3-48 0,-2 2-16 0,0 6 0 15,1 6-288-15,1 4-64 0,0 7-16 0,5 1 0 16,2 4 32-16,1 4 16 0,1 1 0 0,3 7 0 16,-1-1 16-16,5 6 0 15,2 2 0-15,3 2 0 0,2-1-144 0,-2 0-32 0,-3-1 0 0,3 1 0 16,-4-10-80-16,-3 0-32 0,-4-5 0 0,-5-4 0 15,-4-4-16-15,-4-4 0 0,-3-7 0 0,-3-3 0 16,-4-6 48-16,-3-1 0 0,-3-5 0 0,-3-1 0 16,-3-5 64-16,-4-2 16 0,-6-6 0 0,0-2 0 15,1-5-32-15,-1-6 0 0,-1-1 0 0,1 1 0 0,-1-5-48 16,3 1-16-16,0-3 0 0,4 0 0 0,0 2-160 16,3-6 0-16,3-2 0 0,0 1 0 0,2-3 128 15,1-4 0-15,0 0 0 0,0 2 0 0,3 0-128 16,0 3 0-16,0 4 0 0,-1 5 0 0,-1 6 0 0,2 3 0 15,1 3 0-15,2 5 0 0,2 11 0 0,0 0 0 16,0 0 0-16,0 0 0 0,0 0 0 0,8 17-144 16,4 7 144-16,2 3 0 0,3 5 0 0,2 3 0 15,2 5 0-15,2 3 0 0,1 3 0 0,3 3 0 16,2 2 0-16,-1 0 0 0,-2 2 0 0,-1-4 0 16,-1-2 0-16,-3-5 0 0,-6-7 0 0,-4-4 0 15,-2-190 0-15,-4 361 144 0,-2-187-144 0,-3-2 0 0,0-13 0 16,-10 1 0-16,-4-3 192 0,-4-10 64 0,-1-4 16 15,-5-6 0-15,0-5-16 0,-6-6 0 16,-5-2 0-16,2-6 0 0,-4-2-128 0,1 1-128 16,2-4 192-16,0 2-192 0,1-5 144 0,2 2-144 15,1 0 0-15,5-1 144 0,4 1-144 0,3 4 0 0,2 3 144 0,2 6-144 16,2 3 128-16,3 10-128 16,3 3 128-16,3 4-128 0,-1 6 0 0,4 8 0 15,0 0 0-15,0 0 128 0,12 8-128 0,1 7 0 0,2 7 0 16,3 8 0-16,1 6 0 0,2 1 0 0,1 3 0 0,1 5-128 15,0-2 128-15,0 4 0 0,-2-1 0 0,-2 0 0 16,-1-7 0-16,-3-2 0 0,-2-4 0 0,-2-4 0 16,0-7 0-16,-4-3 0 0,0-4 0 0,-4-3 0 15,-3-12 0-15,0 0 0 0,0 0 0 0,0 0 0 16,0 11-672-16,0-11-48 16,0 0-16-16,0 0 0 0,0 0-2432 0,-8 0-480 0</inkml:trace>
  <inkml:trace contextRef="#ctx0" brushRef="#br2" timeOffset="87729.75">11565 7201 11055 0,'0'0'480'0,"-8"-2"112"0,-1 0-464 0,-2 1-128 0,-2 0 0 0,-1 1 0 0,-2 0 912 0,-2 0 176 15,-1 1 16-15,-2-1 16 0,1-1 32 0,-2 0 0 16,3-1 0-16,3 1 0 0,2 0 384 0,2 1 96 16,3-1 16-16,4 1 0 0,5 0-128 0,0 0-32 15,0 0 0-15,17 0 0 0,7-3-496 0,9 2-96 16,9-2-32-16,10 2 0 0,10-2-400 0,10 1-80 16,5 1 0-16,7-1-16 0,6 2-80 0,6 0-16 15,0 2 0-15,5 0 0 0,0 3 208 0,4 3 32 16,1-4 16-16,0 3 0 0,-2 3-144 0,-3-2-16 15,-5 2-16-15,-7-3 0 0,-6 1-96 0,-11-2 0 16,-11-1-16-16,-10 1 0 0,-9-2 0 0,-9-3 0 0,-8 2 0 0,-5-2 0 16,-8-1 128-16,-12 0 16 0,0 0 16 15,-6-1 0-15,-8 1 48 0,-12-2 0 0,-9 1 0 16,-8 1 0-16,-9-1-272 0,-9 0-48 0,-9-1-128 16,-8 2 192-16,-3 0-64 0,-7 2-128 0,-4 0 176 15,-2 1-176-15,0 0 0 0,2 5 0 0,3-3 0 16,6 3 0-16,8-1 0 0,9-2 0 0,9 3 160 0,11-2-160 15,10-3 128-15,12 0-128 0,6 3 128 0,12-4-128 0,6-2 160 0,18 3-160 16,11-2 192-16,13 1-192 16,10-2 256-16,10 0-48 0,7 0-16 0,6 1 0 0,5 1-192 15,8 0 128-15,5-2-128 0,5 2 0 0,1 3 192 16,2-1-48-16,2 0-16 0,-5 0 0 0,-5 0-128 0,-8-2 192 16,-10 1-192-16,-10-2 192 0,-10 1-192 15,-12 0 0-15,-10-4 144 0,-9 2-144 0,-6 0 256 0,-8 0 0 16,-10 0-16-16,-6-2 0 0,-11-1 16 0,-12 0 0 15,-11-4 0-15,-14 3 0 0,-15 3-256 0,-10-1 0 16,-8-1 128-16,-10-1-128 0,-10 3 0 0,-2 0 128 16,-5-1-128-16,-2 2 0 0,4 0 0 0,4 0 0 15,5 2 0-15,8-2 0 0,6-2 0 0,11 0 0 16,13-1 0-16,13-1 0 0,14-2 0 0,9 1 0 16,9 0 0-16,11-1 0 0,9 6 0 0,11-7 0 15,11 2 0-15,9-2 0 0,13 0 0 0,8 2 0 16,9-3-144-16,9 2 144 0,6 2-224 0,8-1 48 15,7 3 16-15,42 0 0 16,-13 1-1440-16,-7 4-272 0,-4 4-64 0,-3 0-17584 0</inkml:trace>
  <inkml:trace contextRef="#ctx0" brushRef="#br3" timeOffset="110201.86">15301 7353 14975 0,'0'0'656'0,"0"0"144"0,0 0-640 0,-6 2-160 15,-1 2 0-15,0-2 0 0,-1 1 992 0,-1 1 160 16,-2 0 48-16,1-2 0 0,1 1 144 0,1 0 16 16,-1 1 16-16,1-1 0 0,2-1-224 0,6-2-32 15,0 0-16-15,0 0 0 0,0 0-208 0,0 0-32 16,0 0-16-16,0 0 0 0,10 3-176 0,5-1-32 15,4 0-16-15,5-2 0 0,4 0-64 0,4-2-16 16,5 0 0-16,5 1 0 0,5 2-160 0,4-1-48 16,7 0 0-16,4 0 0 0,3-1-16 0,4 1-16 15,2 0 0-15,4-2 0 0,3 0 16 0,0 1 0 0,0-1 0 0,0 0 0 16,-1 2-96-16,1 0-16 0,-2 0 0 16,-2 4 0-16,-1-2-16 0,1 1 0 15,-3-3 0-15,-2 0 0 0,-3 0-16 0,-2 0-16 0,-3 2 0 0,-2-1 0 16,-4 1 16-16,1-2 0 0,-3 0 0 0,-4 0 0 15,-1 0-32-15,-1-2 0 0,-3 1 0 0,-2 1 0 16,-2 1-144-16,-2 2 0 0,-3 0 144 0,1 0-144 16,-3 0 0-16,0-1 0 0,-1 0 0 0,-2 0 128 0,0 1-128 0,-6-1 0 15,0 2 0-15,-1-1 0 0,-5-1 0 0,-1 1 0 16,-1-2 0-16,-4 0 0 0,0 2-192 0,-2-1 0 16,-1 4 0-16,0-4 0 15,-3-1-608-15,-6-1-128 0,7 3-32 0,-7-3 0 16,6 0-1536-16,-6 0-320 0,0 0-64 0,0 0-11184 15</inkml:trace>
  <inkml:trace contextRef="#ctx0" brushRef="#br3" timeOffset="110524.92">17530 7148 23951 0,'0'0'2128'0,"4"-6"-1696"15,5-2-432-15,1 0 0 0,3 4 256 0,2-1-48 16,3 0 0-16,5 1 0 0,3 2 496 0,6 1 112 16,5-1 16-16,5 4 0 0,5 0-128 0,4 5 0 0,0 1-16 0,-2 0 0 15,-11 1 128-15,3-1 16 0,2 3 16 0,2 3 0 16,-1 3-96-16,-1 2-32 0,-1 1 0 16,-2 2 0-16,6 11-208 0,-10 0-32 0,-8 0-16 0,-6 0 0 15,-8 2-48-15,-5 2-16 0,-4 1 0 0,-8 0 0 16,-6-1 0-16,-3 0 0 0,-5-2 0 15,-3-2 0-15,-4-4 16 0,-2 1 0 16,1-3 0-16,-4-2 0 0,-2-3-160 0,-1-2-48 0,4 1 0 0,0-5 0 16,0-3-208-16,2 0 0 0,0-4-192 0,3 2 192 15,-2-3-2912 1,2-2-480-16</inkml:trace>
  <inkml:trace contextRef="#ctx0" brushRef="#br3" timeOffset="111143.19">16390 5677 17727 0,'-4'-18'784'0,"0"11"176"0,0-6-768 0,1-2-192 15,-2-2 0-15,-3 1 0 0,-1-1 624 0,-2 2 80 16,-2 1 32-16,0 0 0 0,0 3 256 0,-1 0 48 16,0 3 16-16,-2 2 0 0,1 1-176 0,-3 3-48 15,0 4 0-15,0 3 0 0,1 1-64 0,-3 6-32 16,0 5 0-16,0 3 0 0,1 3-96 0,0 6-32 16,0 2 0-16,1 4 0 0,1 6-80 0,2 2-16 15,0 4 0-15,1 2 0 0,1 1-256 0,2 1-48 0,0 1-16 0,4-3 0 16,0-4-192-16,2 0 128 15,3-2-128-15,2-1 0 0,0-8 144 0,0-2-144 16,2-1 128-16,1-3-128 0,-1-7 0 0,1 1 0 16,0-3 0-16,-1-4 0 15,1-1-832-15,-3-5-112 0,0-9-16 0,0 0-13536 0</inkml:trace>
  <inkml:trace contextRef="#ctx0" brushRef="#br3" timeOffset="111302.02">15740 6177 25631 0,'0'0'1136'0,"0"0"224"0,7 5-1088 0,2 1-272 0,1-1 0 0,2 3 0 16,2 1 1280-16,2-3 192 0,2 2 32 0,2-2 16 16,3 1-416-16,1 0-80 0,1-2 0 0,2 2-16 15,0-1-416-15,-2-2-80 0,-2 1 0 0,-3 1-16 16,-1-6-496-16,-2 0 0 0,-3-1 0 0,-1-2 0 31,-2 1-1808-31,-1-1-416 0,-1-1-80 0,1-1-11584 0</inkml:trace>
  <inkml:trace contextRef="#ctx0" brushRef="#br3" timeOffset="111456.78">16512 6064 30351 0,'0'0'1344'0,"0"10"272"0,-1 3-1296 0,1 3-320 16,-3 3 0-16,-2 3 0 0,-5 4 320 0,-3 1 0 16,-1 5 0-16,-1 0 0 0,-3 2 160 0,2-2 32 15,0 0 0-15,2-1 0 16,0 1-1344-16,3-3-272 0,2-1-48 0,4-5-8032 15,2-2-1600-15</inkml:trace>
  <inkml:trace contextRef="#ctx0" brushRef="#br3" timeOffset="111868.88">17103 5492 25455 0,'0'0'1120'0,"5"5"240"0,3 1-1088 0,-1 4-272 0,1 4 0 0,-2 3 0 15,-1 3 560-15,-1 3 48 0,-3 2 16 0,-1 6 0 16,-2 3-496-16,-3 3-128 0,-3 1 0 0,-1 4 0 16,-2 0 704-16,-2 0 128 0,-5 6 32 0,2-1 0 0,-2-3-160 15,0-2-16-15,0-3-16 0,2-6 0 0,1-4-288 0,1-2-48 16,2-5-16-16,3-5 0 0,2 0 208 0,2-7 48 15,1-1 0-15,4-9 0 16,0 0-48-16,0 0 0 0,0 0 0 0,7-8 0 0,1 1-192 16,1 0-32-16,0-3-16 0,1 4 0 0,1-3-288 0,1 4 128 15,-2 0-128-15,2 1 0 0,0 4 0 0,-3 5 0 16,0 0 0-16,-1 1 0 0,-2 5 0 0,-2-1 0 16,-3 3 0-16,-2 0 0 0,-4 4 0 0,-3 0 0 15,-1-1 0-15,-2 1 0 0,-2-5 0 0,-1 1 0 16,-1 2 128-16,1-2-128 0,-1-4 0 0,1 1 0 15,1-5 0-15,1-1 0 16,2-3-256-16,0-1-144 0,4-2-48 16,1-2 0-16,2-5-2512 0,2 0-512 0</inkml:trace>
  <inkml:trace contextRef="#ctx0" brushRef="#br3" timeOffset="112166.71">17331 6220 23951 0,'24'3'1056'0,"-12"-2"224"0,6 0-1024 0,4 2-256 0,-1-2 0 0,2 0 0 16,-1 0 592-16,-1-1 64 0,-3-1 16 0,1 0 0 15,-1 0-400-15,0-3-80 0,-2-3 0 0,0 1-16 16,-2 1 96-16,0-4 32 0,-2 1 0 0,0-2 0 16,-2 3 432-16,-1-5 96 0,-1 1 0 0,-3 2 16 0,-3-1-112 15,-2 3-32-15,0 7 0 0,-5-2 0 0,-1 1-208 0,-3 2-48 16,-3 1-16-16,-2 3 0 0,-1 4-48 0,-3 0-16 15,-1 4 0-15,-1 2 0 0,-5 4 48 0,3 0 16 16,2 3 0-16,6 2 0 0,2-4-256 0,7 0-48 16,3-3-128-16,3 0 192 0,3-3-192 0,3 0 0 15,3-1 0-15,3-1 0 0,2-3-224 0,3 1-96 16,1-6 0-16,3-1-16 16,-1-3-2352-16,1-2-448 0,1 0-112 0</inkml:trace>
  <inkml:trace contextRef="#ctx0" brushRef="#br3" timeOffset="112449.93">18064 6176 5519 0,'-6'7'496'0,"-2"3"-496"16,0 3 0-16,-2 0 0 0,-1 3 4416 0,-2 3 800 16,-2-1 160-16,2 0 16 0,-1 0-3088 0,1-3-608 0,2-1-128 15,1-1-32-15,2-6-752 0,3 0-144 16,5-7-48-16,0 0 0 0,0 0 432 0,8-5 64 15,2-2 32-15,3-4 0 0,2-4-224 0,4-2-32 0,1-1-16 0,3 0 0 16,1 1-256-16,3-1-48 0,-5 5-16 0,2-1 0 16,2 0-48-16,2 4-16 0,2-1 0 0,0 0 0 15,1 5-112-15,2 3-32 0,1 2 0 16,10 4 0-16,0-1-320 0,-6 5 128 0,-3 4-128 0,-3 0 0 16,-3 0 0-16,-4 0-192 0,-1 3 32 0,-5-2 0 31,-4-1-2208-31,-4 2-432 0,-2-4-80 0</inkml:trace>
  <inkml:trace contextRef="#ctx0" brushRef="#br3" timeOffset="112608.4">17408 5487 48255 0,'18'-8'4288'0,"2"3"-3424"16,2 2-688-16,-2 1-176 15,-2 2-512-15,-3 4-128 0,-3 1-16 0,-1-1-16 16,-11-4-2384-16,5 8-464 0,-5-8-112 0,-4 9-16 0</inkml:trace>
  <inkml:trace contextRef="#ctx0" brushRef="#br3" timeOffset="113396.14">15316 8294 20271 0,'0'0'1792'0,"-3"-9"-1424"0,3 9-368 0,-5-10 0 15,1 1 752-15,4 9 80 0,0 0 0 0,0 0 16 16,0 0 112-16,-9 0 32 0,1 4 0 0,-1 8 0 16,0 3-352-16,0 5-64 0,-1 3 0 0,0 8-16 0,-1-1 160 0,1 6 48 15,0 2 0-15,-1 1 0 0,-3-2-320 0,-2 1-48 16,-1 4-16-16,1-1 0 0,0-6-80 15,-1-4-32-15,2-4 0 0,2-6 0 0,2 1 112 0,1-7 0 16,2-3 16-16,2-6 0 0,6-6 256 0,0 0 48 16,0 0 16-16,10-14 0 0,4-5-32 0,4-5-16 15,3-9 0-15,5-2 0 0,0-1-384 0,4-3-80 16,0-4-16-16,1-1 0 0,-1-2-192 16,1 0 0-16,-1-2 128 0,1 6-128 0,0 3 0 0,2 5 0 15,2 4 0-15,-2 8 0 16,0 5 0-16,-1 4 0 0,-3 9 0 0,-2 4 0 15,-5 4 0-15,-5 7-160 0,-8 1 160 0,-5 0-128 0,-4 6 128 0,-5 4 0 16,-6 2-144-16,-5 0 144 0,-7 4 0 0,-15 12 0 16,-3-2 0-16,-1-5 0 0,-1-5-160 0,1 0 160 15,0-7-208-15,4-2 80 16,-3-5-1248-16,7-6-240 0,4-4-48 0,13-7-14608 0</inkml:trace>
  <inkml:trace contextRef="#ctx0" brushRef="#br3" timeOffset="114087.34">15911 8274 19695 0,'0'0'864'0,"0"0"192"0,2-5-848 0,-2 5-208 0,0 0 0 0,0 0 0 0,3-5 688 0,-3 5 80 15,0 0 32-15,0 0 0 0,0 0-64 0,0 0-16 16,0 0 0-16,0 0 0 0,0 0-48 0,0 0-16 16,0 0 0-16,0 0 0 0,0 0 112 0,-3 5 0 15,2 1 16-15,1-6 0 0,0 0-336 0,0 0-80 16,0 0-16-16,0 9 0 0,0-9-176 0,0 0-48 15,0 0 0-15,0 0 0 0,0 0 128 0,0 0 0 16,0 0 16-16,0 0 0 0,0 0-16 0,0 0-16 16,0 0 0-16,10-1 0 0,-10 1-112 0,10-6 0 15,-1-1-128-15,-2 3 192 0,-1 1-192 0,0-4 0 16,1 1 128-16,-1-2-128 0,-1-1 0 0,-5 9 128 16,5-6-128-16,-5 6 0 0,0 0 0 0,8-8 0 15,-8 8 0-15,0 0 0 0,0 0 0 0,0 0 0 16,0 0 0-16,7-5 0 0,-7 5 0 0,0 0 0 15,0 0 0-15,0 0 0 0,0 0 0 0,0 0 0 16,0 0 0-16,0 0 0 0,0 0 0 0,0 0 0 16,0 0 0-16,0 0 0 0,0 0 0 0,0 0 0 0,0 0 0 0,0 0 0 15,0 0 0-15,3 13 0 0,-4-2 0 0,-2 3 0 16,-1 2 192-16,0 3-64 0,-1 2-128 0,-1 6 192 16,-3-4-64-16,-1 1 0 0,0 2-128 0,0-2 192 15,1 1-16-15,1-2-16 0,0-3 0 0,5-4 0 0,-2-2-16 16,2-3 0-16,-2 2 0 15,2-4 0-15,1-2 48 0,2-7 16 0,0 0 0 0,0 0 0 0,0 0 288 0,10-4 48 16,-1-7 16-16,4-3 0 16,2-4-96-16,3-1-16 0,1-2 0 0,0-1 0 0,0-4-256 0,1 1-64 15,-1-4-128-15,2 2 192 0,0 0-192 0,2 3 0 16,0 3 0-16,0 0 0 0,-1 4 0 16,-2 1 0-16,-1 2 0 0,-1 7 0 0,-3-2 0 15,1 6-160-15,-2 1 32 0,-2 0 0 16,-2 4-2064-16,-2 0-416 15,-8-2-80-15</inkml:trace>
  <inkml:trace contextRef="#ctx0" brushRef="#br3" timeOffset="114363.55">16427 8382 17503 0,'0'0'1552'0,"10"1"-1232"16,3-3-320-16,-1-1 0 0,2 2 1664 0,0-2 256 15,3 1 64-15,-4-4 16 0,-1 0-688 0,0 1-144 16,-2-3-16-16,-3 0-16 0,0-2-352 0,-2 1-64 16,-3-3-16-16,1 5 0 0,-3-3 304 0,-1 2 48 15,-2-3 16-15,-1 3 0 0,-1-1-416 0,-1 4-80 16,-3 2 0-16,0 3-16 0,-2 2-176 0,-2 4-16 0,0 3-16 0,-1 1 0 0,-1 3-96 0,-1 2 0 16,2 4-16-16,3-1 0 15,2 1-112-15,6 0 0 0,3 0-128 0,3 0 192 16,5 0-192-16,2-1 0 0,4-1 0 0,0-2 0 0,4 0 0 15,1-1-256-15,-1-1 16 0,1-2 16 16,5-3-1760-16,0-1-336 16,-1-4-80-16</inkml:trace>
  <inkml:trace contextRef="#ctx0" brushRef="#br3" timeOffset="114720.71">17252 8247 19343 0,'10'-10'848'0,"-4"6"192"0,2-1-832 0,1-2-208 15,1 2 0-15,-1 1 0 0,-3 0 1232 0,-6 4 208 16,0 0 32-16,0 0 16 0,0 0-544 0,0 0-112 16,0 0-32-16,0 0 0 0,-9 3 224 0,-2-1 32 15,-4 3 16-15,-1 3 0 0,1-3-32 0,0 2 0 16,0 4 0-16,1-4 0 0,0 2-464 0,2-1-112 15,2 3-16-15,2-1 0 0,1 1-224 0,3 0-48 16,3-3-16-16,1 3 0 0,2-2 32 0,2 2 0 16,1-2 0-16,1 3 0 0,2 0-16 0,0-1 0 0,-1 1 0 0,0 1 0 15,-1-3-176-15,-1 3 192 0,-2 1-192 16,-3-3 192-16,-3-181-192 0,-3 364 192 0,-3-183-192 0,-3 0 192 16,-2 2 16-16,-2-4 16 0,-2 1 0 0,-1-5 0 15,-1 0-48-15,-2 0-16 0,-1-4 0 0,2-2 0 16,0-3-160-16,5-1 0 0,1 0 0 0,3-4 0 15,1 0-2368 1,4-3-416-16,5-1-80 0</inkml:trace>
  <inkml:trace contextRef="#ctx0" brushRef="#br3" timeOffset="115198.17">17526 8301 2927 0,'0'0'128'0,"0"0"32"0,0 0-160 0,0 0 0 16,0 0 0-16,0 0 0 0,-5 5 1536 0,5-5 288 15,0 0 48-15,0 0 16 0,-5 4 128 0,5-4 32 16,-4 2 0-16,4-2 0 0,0 0-384 0,0 0-64 15,-7 0 0-15,7 0-16 0,0 0-304 0,0 0-48 0,0 0-16 0,0 0 0 16,0 0-256-16,0 0-64 0,0 0-16 16,0 0 0-16,0 0-128 0,9 0-32 15,1 3 0-15,1-2 0 0,2 0-208 0,0-2-64 0,2 0 0 0,1-2 0 16,1 2-160-16,1 0-32 0,1-2-16 0,0 1 0 16,0-1-16-16,-1 0 0 0,-1-3 0 0,1 1 0 15,-1 1-64-15,-2-1-16 0,-2-2 0 0,-2 1 0 16,-1-1-144-16,-2-2 192 0,-3 1-192 0,-1-2 192 15,-3 2-64-15,-1 0 0 0,-2 1 0 0,-3 1 0 0,-4 2-128 16,-2 3 128-16,-1 1-128 0,-3 2 128 16,-2 2-128-16,-3 3 0 0,2-2 0 0,-1 3 0 15,-3 1 192-15,4 4-32 0,-1-1-16 0,2 3 0 0,-1 3-144 16,2-2 192-16,4 1-192 0,-1 3 192 0,3 0-192 0,5-1 0 16,2-2 0-16,6-2 0 0,2-2 0 0,4-2 0 15,1-2-160-15,4 1 160 16,1-5-1904-16,4 2-272 0,2-2-64 0</inkml:trace>
  <inkml:trace contextRef="#ctx0" brushRef="#br3" timeOffset="115496.28">18087 8246 23039 0,'0'0'2048'0,"-8"4"-1648"16,-1 2-400-16,-1 3 0 0,-1 0 960 0,-2 2 128 15,-2 5 0-15,-2 0 16 0,-2 3 432 0,0-1 64 16,-1-1 32-16,1-2 0 0,0-1-800 0,2 1-144 16,3-2-48-16,3-6 0 0,2 1-240 0,4-4-48 15,5-4-16-15,0 0 0 0,0 0 64 0,7-3 16 0,6-7 0 0,2 0 0 16,2-4 112-16,1 0 32 0,3-2 0 0,1-1 0 16,-1-1-176-16,2 0-16 15,0 1-16-15,-1 0 0 0,-2 3 0 0,0 0 0 0,-4 4 0 0,-1 4 0 16,0-3-192-16,0 2-32 0,-1 2-128 0,-1-1 192 15,0 2-192-15,-2 0 0 0,-1 2 0 0,3-1 0 16,-3-2-1344-16,1 4-272 16,-3 0-48-16,5-1-15680 0</inkml:trace>
  <inkml:trace contextRef="#ctx0" brushRef="#br3" timeOffset="116056.62">18588 8156 22975 0,'0'0'1024'0,"0"0"192"0,0 0-960 0,-2 6-256 0,-1 4 0 0,1-1 0 16,-3 5 1216-16,0-1 192 0,-1-2 32 0,-2 3 16 15,-2 2-400-15,2-1-80 0,-3 3-16 0,1 1 0 16,-2-3-272-16,2 2-64 0,1-1-16 0,2-1 0 16,-1-2-48-16,2-2-16 0,1-1 0 0,1-2 0 15,1 1-96-15,3-4 0 0,1 1-16 0,-1-7 0 0,0 0 16 16,7 7 16-16,0-4 0 0,0-2 0 0,2-1-80 0,-2 0-32 16,1-1 0-16,0 0 0 0,-1-3-48 0,1 1-16 15,-2-3 0-15,2 1 0 0,-1 2-16 0,1-1 0 16,1-3 0-16,0 1 0 0,1-5-144 0,0 2-128 15,3-1 192-15,-2 0-192 0,3-3 128 0,0-2-128 16,0 2 0-16,2 2 0 0,0-3 128 0,1 1-128 16,-2 1 0-16,0 1 0 0,-1 0 0 0,-2 3 0 15,-2-2 0-15,-3 4 0 0,0-3 0 0,-2 4 0 16,-5 5-144-16,0 0 144 16,0 0-1408-16,0 0-208 0,0 0-48 0,0 0-9936 15,0 0-2000-15</inkml:trace>
  <inkml:trace contextRef="#ctx0" brushRef="#br3" timeOffset="116290.05">18973 8298 21183 0,'0'0'1888'0,"0"0"-1504"0,-1 8-384 0,-2 2 0 16,-3-1 1744-16,-1 4 288 0,-2 1 48 0,-2 2 16 15,0-3-1024-15,-6 1-208 0,2 1-32 0,-2 2-16 16,-2-5-432-16,3 0-96 0,0 0-16 0,2 0 0 16,3-3-144-16,2 2-128 0,1-1 144 0,2 1-144 15,1-5 128-15,5-6-128 0,-1 8 0 0,1-8 144 16,0 0-144-16,7 2-144 0,0-2 144 0,3-1-208 16,0-2-2288-16,0-4-464 0</inkml:trace>
  <inkml:trace contextRef="#ctx0" brushRef="#br3" timeOffset="116777.2">19146 8358 24639 0,'-7'14'1088'0,"5"-8"240"0,-2 4-1072 0,-2-2-256 16,-3 2 0-16,-3-1 0 0,-2 4 832 0,-1 1 96 16,-1-4 32-16,-1 1 0 0,2 1 0 0,1-4 16 15,1 2 0-15,3-4 0 0,1-2-112 0,4 1-32 16,5-5 0-16,0 0 0 0,0 0-64 0,0 0 0 0,8-5-16 0,2 0 0 16,1-3-96-16,3 1-16 0,1-1 0 0,2-2 0 15,-1 0-256-15,1 1-48 0,-2 2-16 0,3-2 0 16,0 4-128-16,0-1-16 0,-4 3-16 0,-2 2 0 15,0 0-32-15,-5 1-128 0,1 2 192 0,-2 5-64 16,-1-2-128-16,-1 4 0 0,-1 1 0 0,-1 3 0 16,-4-1 0-16,0 2 0 0,-1 2 0 0,0-1 0 0,1-2 0 15,0-2 0-15,2 2 0 0,2-1 0 16,0-3 0-16,3 1 0 0,3-4 0 0,-1 1 0 16,2 1 0-16,2-6 0 0,0 0 0 0,3-1 0 15,0-2 0-15,1-1 0 0,0 1 0 0,1 1 0 0,-2-1 0 0,-2 0-224 16,-1-1 80-16,-4 2 16 0,2 2-64 0,-1 0 0 15,-8-2 0-15,6 5 0 16,-6-5-304-16,5 8-64 0,-5-8-16 16,5 5 0-16,0 1-1488 0,-1 2-304 0,-4-8-64 0,6 4-16 15,-6-4-320-15,8 3-64 0,0 0-16 0,2-3-4240 16,-1-3-848-16</inkml:trace>
  <inkml:trace contextRef="#ctx0" brushRef="#br3" timeOffset="116850.64">19574 8616 2751 0,'0'0'128'0,"0"0"16"0,0 0-144 0</inkml:trace>
  <inkml:trace contextRef="#ctx0" brushRef="#br3" timeOffset="117188.9">19526 8680 2751 0,'0'0'128'0,"0"0"16"0,0 0-144 0,0 0 0 16,1-6 0-16,-1 6 0 0,0 0 2976 0,1-6 560 16,1 0 112-16,-2 6 32 0,0 0-2032 0,0 0-416 15,0 0-80-15,0 0 0 0,0 0 16 0,0 0 16 0,0 0 0 16,0 0 0-16,0 0-160 0,0 0-48 0,-8 5 0 0,0 1 0 15,-4-1-96-15,-1 0-32 0,-1 3 0 0,0 0 0 16,-4 3-96-16,2-2-32 0,-3 4 0 0,1-1 0 16,0 0-224-16,1 2-48 0,2 0-16 0,2-2 0 15,2-1-112-15,5 1 0 0,-1-3-16 0,5 1 0 16,-1-2 80-16,7 1 0 0,0-4 16 0,3-1 0 16,4-2-48-16,1 2-16 0,4-5 0 0,1-3 0 0,4-1-144 15,0 0-16-15,2-5-16 0,-1 2 0 0,-3-2-160 16,-1 2 128-16,-1-1-128 0,-1 3 128 0,-4 2 0 0,0 2 0 15,-4 0 0-15,-8 2 0 0,0 0 0 0,3 9-128 16,-3 5 192-16,-2 4-64 0,-5 2-128 0,-1 5 0 16,-4 3 0-16,-4-2 0 0,-1 4 0 15,-1 1 0-15,-1-3 0 0,-2 1 0 0,-2-1 0 0,0-2 0 16,-3 1 0-16,4-1 0 0,-3-4 0 0,1 3-272 16,4-3 32-16,0-3 16 15,0-4-2064-15,3-5-400 0,1 1-96 0</inkml:trace>
  <inkml:trace contextRef="#ctx0" brushRef="#br3" timeOffset="117369.72">19219 8016 32255 0,'-7'-20'1424'0,"7"20"304"0,0-14-1392 0,2 2-336 15,2 3 0-15,-1 2 0 0,-1 0 2720 0,-2 7 480 0,-1-3 80 0,1 3 32 31,0 0-3568-31,0 0-720 0,-5-6-144 0,5 6-11280 16,-6-2-2256-16</inkml:trace>
  <inkml:trace contextRef="#ctx0" brushRef="#br3" timeOffset="118100.62">15698 9393 10127 0,'0'0'896'0,"0"0"-704"16,0 0-192-16,0 0 0 0,0 0 3328 0,0 0 624 16,3 6 128-16,-3-6 16 0,0 0-2384 0,4 6-496 0,-4-6-80 15,10 3-32-15,-2-3-80 0,3-3-32 16,0-4 0-16,2 0 0 0,1-2-352 0,1 2-80 15,1-5-16-15,0 3 0 0,-1-2-208 0,1 3-32 0,-2-1-16 0,0 3 0 16,-3 1-112-16,-1 1-32 0,-2 4 0 0,2 8 0 16,-2 1-144-16,-2 6 160 0,-3 4-160 0,-3 4 160 15,-3 4-160-15,-1 4 0 0,-2 2 0 0,-3 3 128 16,-3-3-128-16,-1 1 0 0,-3-1 0 0,5-8 128 16,-2-2 144-16,-1-3 32 0,0-1 0 0,1-3 0 0,1 0 288 15,3-7 64-15,0-1 16 0,9-8 0 16,0 0-160-16,0 0-16 0,6-8-16 0,3-4 0 0,4-7-128 15,2-4-32-15,2-1 0 0,0-1 0 0,3-5-176 16,1 1-144-16,2 0 192 0,1-2-192 0,0 2 128 0,2 4-128 16,-1-1 0-16,1 5 0 0,-1 2 128 0,-1 3-128 15,-2 6 0-15,-2 3 0 0,-2 4 0 0,-3 6 0 16,-3 4 0-16,-3 3 0 0,-4 7 0 0,-3 2 0 16,-4 4 0-16,-5 1-144 0,-4 1 144 0,-3 5 0 15,-4 0 0-15,-1-1 0 0,-1 1 0 0,-1-5 0 16,1-2 0-16,2-3 0 0,3-2 0 0,2-4 128 15,2-5-128-15,2 0 0 0,4-3 160 0,5-6-32 16,0 0-128-16,0 0 192 0,5-11 16 0,4 1 0 16,2-6 0-16,4 2 0 0,4-2-208 0,4-1 176 15,4 2-176-15,1 4 160 0,3-2-160 0,-1 7 0 16,1-2 0-16,-2 5 0 0,-1 3 0 0,-2 4 0 16,-1 4 0-16,-5 1 0 0,-4 2 0 0,0 6 0 15,-4 1 0-15,0 1 0 0,-8-2 0 0,-2 1-176 0,-2 0 176 16,-1 0-192-1,-3-2-880-15,0 0-176 0,1-2-32 0,0-2-11120 16,0 1-2208-16</inkml:trace>
  <inkml:trace contextRef="#ctx0" brushRef="#br3" timeOffset="118482.02">17058 9496 9215 0,'0'0'816'0,"0"0"-656"16,7-8-160-16,-2 3 0 0,0-2 4528 0,-5 7 864 16,0 0 176-16,0 0 48 0,-3-8-3600 0,-2 4-720 15,-2 1-144-15,-5 3-16 0,-3 3-352 0,-3-1-64 16,-2 3-16-16,-2 4 0 0,-2 0-16 0,-1 4-16 16,-3 3 0-16,-1 1 0 0,2-1-16 0,0 2 0 15,6 1 0-15,0 0 0 0,5-1-352 0,4 0-80 16,2 0-16-16,6-3 0 0,6-4-16 0,3 0-16 15,2-4 0-15,6 1 0 0,3-6 160 0,5 1 48 16,2-2 0-16,2-3 0 0,1-2-128 0,2-5-32 0,-1 1 0 0,0-4 0 16,-3-4-96-16,-2 1 0 0,-2 1-128 15,-2 0 192-15,-3 0-192 0,-3 5 176 0,-3 0-176 0,-2 6 160 16,-7 3-32-16,0 0-128 16,0 0 192-16,0 0-64 0,0 0-128 0,-1 9 0 0,-3 3 0 0,-1 3 0 15,0 2 0-15,0 0 0 0,1-1 0 0,2-1 0 16,-1-2-192-16,1 1 48 0,-1-1 0 15,3-3 0 1,3 0-1152-16,0-1-240 0,2 0-32 0,2-4-10752 0,0 1-2144 0</inkml:trace>
  <inkml:trace contextRef="#ctx0" brushRef="#br3" timeOffset="118898.07">17704 9536 24879 0,'3'-11'1088'0,"-3"11"256"0,0 0-1088 0,0 0-256 16,0 0 0-16,0 0 0 0,0 0 1936 0,0 0 336 16,2 12 64-16,-4 5 16 0,0 0-1072 0,-3 3-224 15,-2 5-32-15,-2 3-16 0,-4 3-112 0,2-2 0 16,-5 5-16-16,1 2 0 0,-1 2-112 0,-3 3-32 16,-3-1 0-16,-1 0 0 0,0 0-288 0,2 0-64 15,-2-2-16-15,1-4 0 0,1-4-176 0,3-1-16 16,3-6-16-16,1-3 0 0,2-5 96 0,3-2 32 15,3-7 0-15,6-6 0 0,0 0 176 0,2-6 48 0,3-7 0 16,3-2 0-16,2-5-160 0,3-3-32 16,1-8 0-16,1 0 0 0,0-3-192 0,2-6-128 0,2-3 128 15,1-4-128-15,1-2 128 0,0 3-128 16,2 7 160-16,1 2-160 0,3 3 0 0,-3 3 0 0,3 9 0 0,1 4 0 16,1 4 0-16,-1 7 0 15,-1 5 0-15,-1 4 0 0,0 2 0 0,-3 10 0 0,-3 5 0 16,-2 2-160-16,-5 3 160 0,-3 2 0 0,-6 1 0 15,-2 2 0-15,-4-2 0 0,-5 1 0 0,-4 3 0 0,-4-7 0 16,-3 0 0-16,-1-1 0 0,-7-4 0 0,2-3 0 16,-1-4-160-16,-2-1 0 0,0-6 0 0,2 0 0 31,-2-1-1664-31,4-4-336 0,-1-4-64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2 4607 0 0,'0'0'354'0'0,"0"0"-100"0"0,0 0 452 0 0,0 0 224 0 0,0 0 44 0 0,0 0-44 0 0,0 0-216 0 0,0 0-98 0 0,0 0-22 0 0,0 0 1 0 0,0 0 10 0 0,0 0 3 0 0,0 0 0 0 0,0 0-13 0 0,0 0-56 0 0,0 0-25 0 0,0 0-2 0 0,0 0-10 0 0,0 0-45 0 0,3 0-17 0 0,28 0 350 0 0,-21 0-514 0 0,0 0 0 0 0,1 0-1 0 0,-1 1-275 0 0,7 1 344 0 0,-1-1-1 0 0,0 0 1 0 0,6-2-344 0 0,50 2 814 0 0,-44 0-392 0 0,0-1 1 0 0,16-2-423 0 0,-25 0 239 0 0,0 0 0 0 0,16 2-239 0 0,38-2 414 0 0,-59 2-392 0 0,-9 1 26 0 0,6 1-57 0 0,-8-1-95 0 0,-3-1-9 0 0,0 0-178 0 0,0 0-777 0 0,0 0-343 0 0,4 0-70 0 0,16 2-14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266 114 2303 0 0,'1'-2'370'0'0,"3"-7"708"0"0,-3 6 306 0 0,-1 3 66 0 0,0 0-120 0 0,0 0-551 0 0,1-2-239 0 0,3-8-48 0 0,-3 8-5 0 0,-1 2 19 0 0,0 0 6 0 0,0 0 0 0 0,0 0-8 0 0,0 0-33 0 0,0 0-14 0 0,0 0-1 0 0,0 0-33 0 0,0 0-139 0 0,-2 2-57 0 0,-19 22 164 0 0,9-12-174 0 0,1 1-1 0 0,0 0 0 0 0,1 1 1 0 0,-8 14-217 0 0,2 7 342 0 0,1 0 0 0 0,2 0 1 0 0,-4 20-343 0 0,-23 111 902 0 0,20-64-54 0 0,1 39-848 0 0,-2 11 235 0 0,-5 51-33 0 0,22-159-91 0 0,3 1-1 0 0,2-1 0 0 0,3 25-110 0 0,-2-55 52 0 0,1-1 0 0 0,0 1 0 0 0,1-1-1 0 0,0 0 1 0 0,1 0 0 0 0,1 0 0 0 0,0 0 0 0 0,0-1 0 0 0,2 0-1 0 0,5 7-51 0 0,-1-3 58 0 0,1-1-1 0 0,0 0 1 0 0,1-1-1 0 0,1-1 0 0 0,0 0 1 0 0,1-1-1 0 0,1 0-57 0 0,-4-3 41 0 0,0 1-4 0 0,0-1 1 0 0,1-1-1 0 0,1 0 0 0 0,0-1 0 0 0,13 5-37 0 0,-11-7 90 0 0,0 0 1 0 0,0-1 0 0 0,17 1-91 0 0,-24-5 40 0 0,0 1 1 0 0,0-1-1 0 0,0-1 1 0 0,0 1 0 0 0,0-2-1 0 0,-1 1 1 0 0,7-3-41 0 0,0-1 46 0 0,0-2 1 0 0,0 1-1 0 0,-1-2 0 0 0,0 0 1 0 0,13-9-47 0 0,15-14 128 0 0,7-8-128 0 0,-31 23 33 0 0,24-19 13 0 0,-2-1 0 0 0,-2-3 0 0 0,-1-1 0 0 0,-2-1 0 0 0,3-9-46 0 0,46-75 63 0 0,-67 93-39 0 0,0 0 0 0 0,-2-2-1 0 0,-1-1-23 0 0,11-39 107 0 0,5-27-107 0 0,14-78 158 0 0,-9 35 45 0 0,-3-12 7 0 0,-22 98-124 0 0,22-125 162 0 0,-21 114-172 0 0,-10 50-64 0 0,-2 14-542 0 0,0 0 1699 0 0,0-2-3317 0 0,0-8-4001 0 0,0 15-433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268 17 2759 0 0,'-1'-2'207'0'0,"0"-5"-22"0"0,1 6 555 0 0,0 1 228 0 0,0 0 38 0 0,0 0-58 0 0,0 0-278 0 0,-2-1-118 0 0,-5-4-28 0 0,6 4-22 0 0,1 1-80 0 0,-2 2-35 0 0,-1 2-199 0 0,0 0-1 0 0,0 1 1 0 0,0-1 0 0 0,1 1-1 0 0,-1-1 1 0 0,1 1-1 0 0,0 0 1 0 0,0 2-188 0 0,-4 11 914 0 0,-2 15-914 0 0,-59 328 3553 0 0,56-295-3098 0 0,-3 22 40 0 0,-11 59 256 0 0,4-53-387 0 0,-49 252 1268 0 0,67-329-1556 0 0,1 0 0 0 0,0 15-76 0 0,1-17 24 0 0,0-1-40 0 0,1-12-74 0 0,0-2-61 0 0,0 0-17 0 0,0 0-171 0 0,3-1-690 0 0,2-3 147 0 0,0 0-1 0 0,-1 0 1 0 0,1-1 0 0 0,1-2 882 0 0,7-10-5414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49 55 1375 0 0,'0'0'306'0'0,"0"0"744"0"0,0 0 330 0 0,0 0 70 0 0,0 0-120 0 0,0 0-552 0 0,2-1-245 0 0,7-3-225 0 0,-1 0 1 0 0,1 0-1 0 0,-1 1 1 0 0,1 0-1 0 0,8-1-308 0 0,17-7 655 0 0,-24 8-464 0 0,0 0 0 0 0,1 1 0 0 0,-1 1 0 0 0,3-1-191 0 0,14-2 300 0 0,-5 2-57 0 0,0-1-1 0 0,-1 2 0 0 0,1 1 0 0 0,0 1 1 0 0,0 1-1 0 0,0 1 0 0 0,16 4-242 0 0,3 2 305 0 0,0 1-1 0 0,-1 3 1 0 0,0 1-1 0 0,26 14-304 0 0,-48-20 70 0 0,-1 2-1 0 0,0 0 1 0 0,0 1 0 0 0,-1 1-1 0 0,0 0 1 0 0,-1 1 0 0 0,-1 1-1 0 0,0 1 1 0 0,0-1 0 0 0,-2 2-1 0 0,0 1-69 0 0,3 6 124 0 0,-2 1 1 0 0,0 0-1 0 0,7 22-124 0 0,24 79 355 0 0,-31-84-243 0 0,1 3 69 0 0,-3 0 0 0 0,-1 2 0 0 0,-3-1 1 0 0,-1 1-1 0 0,-1 24-181 0 0,-4 53 434 0 0,-3-90-168 0 0,-1 0 0 0 0,-6 23-266 0 0,1-22 295 0 0,-1 0 1 0 0,-1 0-1 0 0,-2-1 0 0 0,-11 20-295 0 0,11-29 231 0 0,-2 0 0 0 0,0-1 1 0 0,-1 0-1 0 0,-1-2 0 0 0,-1 0 0 0 0,-7 6-231 0 0,9-13 120 0 0,0-1-1 0 0,-1 0 0 0 0,0-1 0 0 0,-1-1 1 0 0,0-1-1 0 0,-1 0 0 0 0,-6 2-119 0 0,-12 3 132 0 0,0-2 0 0 0,-1-1 0 0 0,-13 2-132 0 0,8-5 60 0 0,0-1-1 0 0,0-3 1 0 0,-1-1 0 0 0,-41-3-60 0 0,55-2-10 0 0,1-2 0 0 0,0-1 0 0 0,0-1 0 0 0,0-1 0 0 0,1-1 0 0 0,-14-7 10 0 0,32 10-145 0 0,0 0 0 0 0,0 0 1 0 0,0-1-1 0 0,-4-3 145 0 0,11 7-673 0 0,2-11-1069 0 0,0 12 1706 0 0,0-1 0 0 0,0 1 0 0 0,0 0 0 0 0,0 0 0 0 0,0 0 0 0 0,0-1 0 0 0,0 1 0 0 0,0 0 0 0 0,0 0 0 0 0,0 0 0 0 0,0 0 0 0 0,0-1 0 0 0,0 1 0 0 0,0 0 0 0 0,0 0 0 0 0,1 0 0 0 0,-1 0 0 0 0,0-1 0 0 0,0 1 0 0 0,0 0 0 0 0,0 0 0 0 0,0 0 0 0 0,1 0 0 0 0,-1 0 0 0 0,0-1 0 0 0,0 1 0 0 0,0 0 0 0 0,0 0 36 0 0,15-12-1477 0 0,6-2-198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137 0 10679 0 0,'0'0'490'0'0,"0"0"-9"0"0,-2 3-310 0 0,-8 7-151 0 0,5-5 10 0 0,0 1-1 0 0,0-1 0 0 0,0 1 0 0 0,1 0-29 0 0,-13 24 1431 0 0,1-1 1 0 0,2 2-1 0 0,1 0 0 0 0,-4 18-1431 0 0,11-27 294 0 0,0-1 0 0 0,2 1 0 0 0,1 0 1 0 0,0 0-1 0 0,2 0 0 0 0,1 0 0 0 0,0 1 0 0 0,2-1 0 0 0,0 3-294 0 0,0-13 100 0 0,1 0 0 0 0,0 1 0 0 0,0-1 0 0 0,1-1 1 0 0,1 1-1 0 0,0 0 0 0 0,0-1 0 0 0,1 0 0 0 0,3 4-100 0 0,-6-11 30 0 0,0 0-1 0 0,1-1 1 0 0,-1 1 0 0 0,1 0-1 0 0,0-1 1 0 0,0 0-1 0 0,0 0 1 0 0,1 0 0 0 0,-1-1-1 0 0,1 1 1 0 0,-1-1-1 0 0,1 0 1 0 0,0 0 0 0 0,0-1-1 0 0,0 1 1 0 0,0-1-1 0 0,0 0 1 0 0,0 0 0 0 0,0-1-1 0 0,1 0-29 0 0,3 0 25 0 0,0 0 1 0 0,-1-1-1 0 0,1 0 0 0 0,0 0 0 0 0,0-1 0 0 0,-1 0 1 0 0,1-1-1 0 0,-1 0 0 0 0,0-1 0 0 0,0 1 0 0 0,2-3-25 0 0,27-14 125 0 0,-1-2 0 0 0,9-9-125 0 0,-28 18-711 0 0,0-1-1 0 0,0-1 1 0 0,-2-1-1 0 0,0 0 1 0 0,4-7 711 0 0,-7 5-4727 0 0,-1-2-1340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83 118 17047 0 0,'-49'-79'2358'0'0,"46"75"-2081"0"0,0 0 1 0 0,0-1-1 0 0,-1 1 1 0 0,1 1-1 0 0,-1-1 1 0 0,-2-1-278 0 0,4 4 561 0 0,2 1-1 0 0,0 0 0 0 0,-3-6 222 0 0,0 4-1520 0 0,13 14-562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5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31 33 1375 0 0,'0'0'66'0'0,"-2"1"-8"0"0,-17 3-35 0 0,15-4 47 0 0,1-1 84 0 0,1 1 1062 0 0,2 0 416 0 0,0 0 85 0 0,0 0-167 0 0,0 0-752 0 0,0 0-330 0 0,0 0-69 0 0,2-1-36 0 0,8-4-215 0 0,0 0 1 0 0,0 1-1 0 0,0 1 1 0 0,1-1 0 0 0,-1 2-1 0 0,1 0 1 0 0,8-1-149 0 0,19-1 461 0 0,22 2-461 0 0,-38 1 36 0 0,7 1-4 0 0,1 2 1 0 0,8 2-33 0 0,1 0 62 0 0,13 3-48 0 0,1 1 1 0 0,7 5-15 0 0,-35-7-71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6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0 0 9215 0 0,'0'0'707'0'0,"0"0"-424"0"0,0 0-54 0 0,0 0 24 0 0,0 0 3 0 0,0 0 27 0 0,4 1 112 0 0,1 0-218 0 0,0 0 1 0 0,0-1 0 0 0,1 1 0 0 0,-1-1 0 0 0,4-1-178 0 0,16 1 440 0 0,331 18 1440 0 0,-265-8-2797 0 0,-49-4-4037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3026 5471 0 0,'0'0'248'0'0,"0"0"-5"0"0,0 0-102 0 0,0-2 131 0 0,9-26 210 0 0,0 1 0 0 0,2 0 0 0 0,1 1 0 0 0,15-24-482 0 0,-24 45 21 0 0,22-38 350 0 0,10-12-371 0 0,79-115 549 0 0,52-71 188 0 0,-47 73-156 0 0,1-3-88 0 0,101-123 267 0 0,-49 69-525 0 0,6-22-105 0 0,-13 16-7 0 0,-122 176-98 0 0,161-216 124 0 0,-31 52 48 0 0,-77 101-114 0 0,-36 45-72 0 0,38-50-12 0 0,-90 113 6 0 0,64-84 54 0 0,-52 72-5 0 0,-12 10-44 0 0,1 2-10 0 0,-1 3-13 0 0,-7 6-94 0 0,-1 1-182 0 0,0 0-79 0 0,2 0-740 0 0,9 4-2903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69 1 4143 0 0,'0'0'319'0'0,"0"0"-3"0"0,0 0 768 0 0,0 0 356 0 0,0 0 68 0 0,0 0-88 0 0,0 0-439 0 0,-1 3-189 0 0,-2 25 231 0 0,-2 0-1 0 0,-1 0 0 0 0,-1 0 1 0 0,-2-1-1023 0 0,0 7 521 0 0,0 1 1 0 0,2-1 0 0 0,2 1 0 0 0,1 1 0 0 0,2 0-522 0 0,1-17 156 0 0,1 0 1 0 0,0 0 0 0 0,2-1-1 0 0,0 1 1 0 0,1 0-1 0 0,1-1 1 0 0,1 0 0 0 0,1 0-1 0 0,1 4-156 0 0,-5-18 49 0 0,0 0 0 0 0,1 0 0 0 0,-1 0 0 0 0,1 0 0 0 0,-1 0 0 0 0,1 0-1 0 0,1-1 1 0 0,-1 0 0 0 0,1 2-49 0 0,2-3 136 0 0,-1 0-97 0 0,4 1 78 0 0,0-1 1 0 0,0 0 0 0 0,4 0-118 0 0,-9-1 34 0 0,0-1 1 0 0,-1 0-1 0 0,1 0 0 0 0,-1 0 1 0 0,1-1-1 0 0,-1 1 1 0 0,1-1-1 0 0,-1 0 1 0 0,1 0-1 0 0,-1 0 1 0 0,3-1-35 0 0,14-9 129 0 0,-1 0 1 0 0,0-2-1 0 0,-1 0 0 0 0,15-14-129 0 0,-17 12-221 0 0,-1-1 0 0 0,-1-1 0 0 0,0-1 0 0 0,10-17 221 0 0,-17 24-1032 0 0,0-1 0 0 0,0 0 0 0 0,4-12 1032 0 0,0-6-6628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8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1 518 4919 0 0,'0'0'224'0'0,"0"0"43"0"0,0 0 53 0 0,0 0 21 0 0,0 0 3 0 0,0 0-14 0 0,3 0-61 0 0,7 1-119 0 0,-2 0-16 0 0,0 0-1 0 0,0-1 1 0 0,-1 1 0 0 0,1-2-1 0 0,0 1 1 0 0,3-1-134 0 0,1-2 185 0 0,1 2 0 0 0,-1 0 0 0 0,1 0-185 0 0,-1 1 128 0 0,0-1-1 0 0,1 0 0 0 0,4-2-127 0 0,97-24 1120 0 0,12 4-1120 0 0,-21 10 281 0 0,0 5 0 0 0,0 4 0 0 0,77 8-281 0 0,-114-2 129 0 0,37-6-129 0 0,10 0 82 0 0,-62 4-11 0 0,13-1 116 0 0,16 5-187 0 0,208 12 192 0 0,-184-16 70 0 0,79-11-262 0 0,214-19 498 0 0,-55 2-156 0 0,-236 16-297 0 0,110-8 62 0 0,-81 16-97 0 0,69-3 44 0 0,-107 3-43 0 0,108-8 42 0 0,-69 1-43 0 0,26 6-10 0 0,77-2 202 0 0,98-20-202 0 0,-61 0 186 0 0,58-1 85 0 0,-62 6-178 0 0,-162 19-93 0 0,54 9 0 0 0,21 0 0 0 0,-79-7 0 0 0,0-4 0 0 0,40-11 0 0 0,-2 1 67 0 0,8 5-67 0 0,-140 9-3 0 0,5 0 4 0 0,509-18 62 0 0,-342 14-63 0 0,-64 2 0 0 0,333-18 49 0 0,-249 9-34 0 0,-154 9 0 0 0,65-2 34 0 0,232-1 101 0 0,241-9 314 0 0,-288-13 242 0 0,-217 16-477 0 0,-18 2 165 0 0,10 2-394 0 0,-30 4 141 0 0,-15 1-42 0 0,0 2 1 0 0,11 1-100 0 0,-29 1 53 0 0,-12 0-19 0 0,-2 0-50 0 0,1-1 0 0 0,-1 1 1 0 0,0 0-1 0 0,0 0 0 0 0,0-1 1 0 0,1 1-1 0 0,-1 0 0 0 0,0-1 1 0 0,1 1-1 0 0,-1 0 0 0 0,0 0 1 0 0,1-1-1 0 0,-1 1 16 0 0,1 1-46 0 0,0 3-796 0 0,-6 10-2869 0 0,-4-1-1232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7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293 293 3223 0 0,'0'0'143'0'0,"-2"2"-3"0"0,-19 18-111 0 0,18-16 184 0 0,-1 0-1 0 0,0 0 0 0 0,-1-1 0 0 0,0 1-212 0 0,1-1 251 0 0,0 0 0 0 0,1 0 1 0 0,-1 0-1 0 0,1 1 0 0 0,-1-1 0 0 0,-1 4-251 0 0,-13 16 724 0 0,-3 2-724 0 0,13-17 242 0 0,-1 1 0 0 0,0-1 0 0 0,0 0 0 0 0,-2 1-242 0 0,5-5 181 0 0,1 0 0 0 0,0 1 0 0 0,0-1 1 0 0,0 1-182 0 0,-7 8 298 0 0,-46 35 487 0 0,38-28-481 0 0,18-19-208 0 0,0 1 0 0 0,-13 15 192 0 0,14-16-192 0 0,1-1 0 0 0,0 0 0 0 0,0 0 0 0 0,0 0 0 0 0,0 0 0 0 0,0 0 0 0 0,0 0 0 0 0,2 3 0 0 0,4 8-1 0 0,-1-7-7 0 0,-3-1-61 0 0,-1-3-17 0 0,0 1 0 0 0,0 0 1 0 0,0 0-1 0 0,0-1 1 0 0,0 1-1 0 0,0-1 0 0 0,0 1 1 0 0,0-1-1 0 0,0 1 0 0 0,0-1 1 0 0,0 0-1 0 0,0 1 0 0 0,1-1-10 0 0,8 2 51 0 0,0 0 0 0 0,0 0 0 0 0,0-1 0 0 0,1 0 0 0 0,-1-1 0 0 0,1 0-51 0 0,26-2 306 0 0,3-2-306 0 0,14-1 199 0 0,9-2 344 0 0,24-6-543 0 0,6-2 294 0 0,-29 4-12 0 0,4-3-282 0 0,50-9 190 0 0,230-12 295 0 0,-277 29-450 0 0,-5 1-31 0 0,111-9 29 0 0,-102 12 5 0 0,27 3-38 0 0,-26 4 47 0 0,103 2-41 0 0,-94-6 17 0 0,88-2 72 0 0,67-4 124 0 0,-1 12 39 0 0,-142-1-245 0 0,7-5-13 0 0,3-3 11 0 0,82-1 32 0 0,21 2 87 0 0,103-6 134 0 0,-60-9-16 0 0,-206 14-240 0 0,133 2 2 0 0,-109 2 34 0 0,34 0-20 0 0,51 1 80 0 0,27-8-104 0 0,7-7 198 0 0,55 10-198 0 0,-3-2 79 0 0,-1-14 10 0 0,-2 6 7 0 0,-116 7-68 0 0,-55 3-8 0 0,8-1 86 0 0,29-6-106 0 0,-20-4 41 0 0,56-6 46 0 0,-131 17-83 0 0,63-5 66 0 0,-1 3 0 0 0,8 2-70 0 0,307 0 82 0 0,-264-10-48 0 0,-21 2 7 0 0,-29 4 7 0 0,88-4-32 0 0,81 7 112 0 0,-171 0-22 0 0,0-4-106 0 0,2 0 59 0 0,42-9 112 0 0,-41 5-70 0 0,455-41 625 0 0,-430 40-511 0 0,25-9-215 0 0,20-3 126 0 0,-51 10-51 0 0,87-11 159 0 0,-84 18-195 0 0,67-8-14 0 0,103-15 50 0 0,-51 18 62 0 0,-62 6-74 0 0,-33-2-3 0 0,70-5 59 0 0,-94 10-98 0 0,-72 1 6 0 0,-1 0-1 0 0,23 3-26 0 0,35 2 66 0 0,19 2 23 0 0,-65-3-13 0 0,0-2-76 0 0,30 2 55 0 0,34 4 226 0 0,1-4 0 0 0,-1-5-281 0 0,-85 3 44 0 0,-1 0 0 0 0,6 2-44 0 0,-5 0 44 0 0,-1-1 0 0 0,8-1-44 0 0,-4-1 45 0 0,7 0 102 0 0,12 1-147 0 0,81 2 251 0 0,-103-2-216 0 0,33 2 47 0 0,-19-2-7 0 0,-26 0-64 0 0,-2 0-169 0 0,0 0-76 0 0,0 0-20 0 0,0 0-191 0 0,-2 0-796 0 0,-4-3-101 0 0,0 1 0 0 0,1-1 0 0 0,-3-1 1342 0 0,5 2-5544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1531 23 2303 0 0,'3'0'102'0'0,"60"-8"176"0"0,-40 6 738 0 0,-11 1 729 0 0,1 0 1 0 0,8-3-1746 0 0,-20 4 28 0 0,0 0 1 0 0,0-1-1 0 0,-1 1 0 0 0,1 0 1 0 0,0 0-1 0 0,0 0 0 0 0,0 0 0 0 0,0 0 1 0 0,0 0-1 0 0,0 0 0 0 0,-1 0 1 0 0,2 0-29 0 0,10 0 256 0 0,17-5 165 0 0,-28 5-404 0 0,-1 0 0 0 0,1 0 0 0 0,0-1 0 0 0,0 1 0 0 0,0 0 0 0 0,-1 0 0 0 0,1 0 0 0 0,0 0-1 0 0,0 0 1 0 0,0 0 0 0 0,-1 0 0 0 0,1 0 0 0 0,0 1 0 0 0,0-1 0 0 0,-1 0 0 0 0,2 0-17 0 0,0 1 57 0 0,1 0 137 0 0,-3-1 4 0 0,0 0 1 0 0,0 0-6 0 0,0 0-1 0 0,0 0 0 0 0,0 0 0 0 0,0 0-1 0 0,0 0-6 0 0,0 0-1 0 0,0 0-1 0 0,0 0-6 0 0,0 0-1 0 0,0 0 0 0 0,-1 7-96 0 0,1 0-1 0 0,-1-1 0 0 0,-1 1 1 0 0,1 0-1 0 0,-1 0 1 0 0,0-1-1 0 0,-1 1 0 0 0,1-1 1 0 0,-1 1-1 0 0,-4 5-79 0 0,-6 9 233 0 0,-1-1 0 0 0,-9 9-233 0 0,1-1 172 0 0,-93 138 300 0 0,23-30-309 0 0,41-70-66 0 0,-3 3-42 0 0,-6 22 330 0 0,-35 70-385 0 0,-37 103 412 0 0,23 2 113 0 0,102-250-474 0 0,-119 323 1301 0 0,95-253-998 0 0,-8 22 16 0 0,-13 33-63 0 0,18-47-146 0 0,-78 170 214 0 0,-15-7 82 0 0,79-170-217 0 0,-11 24 120 0 0,13-23-53 0 0,-1 1-6 0 0,35-65-222 0 0,-1 2 146 0 0,-9 27-225 0 0,-16 62 308 0 0,-23 60 256 0 0,60-170-540 0 0,-1 1-1 0 0,0-1 0 0 0,1 5-23 0 0,-1-1 45 0 0,0-1 0 0 0,-1 1-1 0 0,1-1 1 0 0,-2 1 0 0 0,0 0-45 0 0,-1 6 82 0 0,3-9-47 0 0,0-1 0 0 0,0 1-1 0 0,-1-1 1 0 0,0 2-35 0 0,-15 25 205 0 0,17-30-129 0 0,1-2 0 0 0,0 0-4 0 0,0 0 0 0 0,0 0-1 0 0,0 0 0 0 0,0 0 14 0 0,0 0-16 0 0,0 0 1 0 0,0 0 15 0 0,0 0-16 0 0,0 0-5 0 0,1-3-11 0 0,8-12-494 0 0,0 0-1 0 0,1 0 0 0 0,1 1 0 0 0,10-11 442 0 0,-1 2-2067 0 0,-2-1-4664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118 3363 5295 0 0,'0'0'242'0'0,"3"2"67"0"0,67 43 1503 0 0,-37-23-1251 0 0,-12-10 109 0 0,11 5-670 0 0,6 3 417 0 0,86 46 731 0 0,-79-43-715 0 0,-31-15-191 0 0,-1 0-1 0 0,5 6-241 0 0,-7-6 278 0 0,0-1 0 0 0,9 5-278 0 0,-17-10 184 0 0,-3-2-7 0 0,0 0-15 0 0,0 0-64 0 0,0 0-30 0 0,-4-2-4 0 0,-27-8 31 0 0,1-1 0 0 0,0-2-1 0 0,1-1 1 0 0,1-1 0 0 0,0-1-1 0 0,-19-16-94 0 0,-10-11-2 0 0,-49-47 2 0 0,74 59 4 0 0,1-1 1 0 0,2-2-1 0 0,-17-26-4 0 0,39 50 28 0 0,0-1 0 0 0,0 0 1 0 0,1 0-1 0 0,1-1 0 0 0,0 1 0 0 0,-3-12-28 0 0,7 20 99 0 0,4 1-10 0 0,0 0-69 0 0,0 1 0 0 0,1-1 0 0 0,-1 1 0 0 0,1-1 0 0 0,-1 1 0 0 0,1 0 0 0 0,-1 0 0 0 0,1 1 0 0 0,-1-1 0 0 0,1 1 0 0 0,0-1 0 0 0,-1 1 0 0 0,1 0 0 0 0,0 1 0 0 0,-1-1 0 0 0,2 1-20 0 0,16 4 63 0 0,0 1-1 0 0,-1 1 0 0 0,0 0 0 0 0,1 2-62 0 0,-11-5 2 0 0,57 27 49 0 0,45 29-51 0 0,-77-40 2 0 0,20 11-2 0 0,-1 1 0 0 0,42 37 0 0 0,-35-22 0 0 0,108 93 0 0 0,-149-121 0 0 0,-8-7 11 0 0,-16-27 42 0 0,-9-11-29 0 0,-1 1-1 0 0,-1 1 1 0 0,-13-17-24 0 0,20 30 1 0 0,-40-62 15 0 0,4-1 0 0 0,2-3 0 0 0,4-1 0 0 0,-18-59-16 0 0,56 137 0 0 0,-13-36 0 0 0,-5-22 0 0 0,15 46 0 0 0,0 1 0 0 0,1-1 0 0 0,1 1 0 0 0,0-1 0 0 0,1 0 0 0 0,0 0 0 0 0,1-4 0 0 0,-1 14 2 0 0,1-1 0 0 0,-1 1 0 0 0,1 0 0 0 0,-1-1 0 0 0,1 1 0 0 0,0 0 0 0 0,0-1 0 0 0,0 1 0 0 0,0 0 0 0 0,0 0 0 0 0,1 0 0 0 0,-1 0 0 0 0,1 0 0 0 0,-1 0 0 0 0,1 0 0 0 0,0 0 0 0 0,-1 1 1 0 0,1-1-1 0 0,0 1 0 0 0,0-1 0 0 0,0 1 0 0 0,1 0 0 0 0,-1 0 0 0 0,0 0 0 0 0,0 0 0 0 0,1 0 0 0 0,-1 0 0 0 0,0 1 0 0 0,1-1 0 0 0,-1 1 0 0 0,1 0 0 0 0,-1-1-2 0 0,5 1 0 0 0,-1 0 0 0 0,1 0 0 0 0,0 0 0 0 0,-1 1 0 0 0,1 0-1 0 0,-1 0 1 0 0,1 0 0 0 0,-1 1 0 0 0,1 0 0 0 0,-1 1 0 0 0,2 0 0 0 0,32 19 0 0 0,-1 1 0 0 0,31 25 0 0 0,-28-18 0 0 0,18 11 0 0 0,197 129 0 0 0,-86-57 0 0 0,-8 11 0 0 0,-115-87 0 0 0,56 49 0 0 0,-98-82 0 0 0,-6-3 1 0 0,1 0 1 0 0,0 0-1 0 0,1 0 0 0 0,-1 0 0 0 0,0 0 1 0 0,0 0-1 0 0,0 0 0 0 0,1-1 0 0 0,-1 1 0 0 0,0-1 1 0 0,2 1-2 0 0,-3-2 3 0 0,0 0 1 0 0,0 0-1 0 0,-1 0 1 0 0,1 0-1 0 0,0 0 1 0 0,0 0 0 0 0,-1 0-1 0 0,1 0 1 0 0,0 0-1 0 0,-1 0 1 0 0,1 0-1 0 0,-1 0 1 0 0,1 0-1 0 0,-1 0 1 0 0,0 0-4 0 0,-18-30 53 0 0,-1 0 0 0 0,-2 2 0 0 0,-18-20-53 0 0,16 20 49 0 0,-137-151 136 0 0,44 53-161 0 0,73 76-28 0 0,-19-33 4 0 0,4-5-1 0 0,-6-22 1 0 0,-44-96 13 0 0,108 204-9 0 0,-7-12 7 0 0,0-1 1 0 0,1 1-1 0 0,1-1 1 0 0,1-1-1 0 0,0 1 0 0 0,1-1-11 0 0,4 15 5 0 0,-1 0-1 0 0,1 1 0 0 0,0-1 1 0 0,0 0-1 0 0,0 1 0 0 0,0-1 1 0 0,0 1-1 0 0,0-1 1 0 0,1 0-1 0 0,-1 1 0 0 0,1-1-4 0 0,-1 1 2 0 0,1 0-1 0 0,-1 1 1 0 0,1-1 0 0 0,-1 0-1 0 0,1 1 1 0 0,-1-1-1 0 0,1 0 1 0 0,0 1-1 0 0,-1-1 1 0 0,1 1 0 0 0,0-1-1 0 0,0 1 1 0 0,-1 0-1 0 0,1-1 1 0 0,0 1-1 0 0,0 0 1 0 0,0-1 0 0 0,0 1-1 0 0,-1 0 1 0 0,1 0-1 0 0,0 0 1 0 0,0 0-1 0 0,0 0 1 0 0,0 0 0 0 0,0 0-1 0 0,-1 0 1 0 0,1 0-1 0 0,0 0 1 0 0,0 0-1 0 0,0 1 1 0 0,0-1 0 0 0,0 0-2 0 0,5 2 8 0 0,0 0 0 0 0,0 0 1 0 0,-1 1-1 0 0,2 0-8 0 0,-7-3 0 0 0,34 18 29 0 0,-2 2 0 0 0,25 20-29 0 0,-10-7 14 0 0,18 12-14 0 0,38 37 0 0 0,-27-19 0 0 0,-5-4 0 0 0,2 7 0 0 0,112 114 0 0 0,-222-217 0 0 0,-17-15 0 0 0,-7-15 0 0 0,31 31 0 0 0,-90-102 0 0 0,-149-168 0 0 0,236 263 31 0 0,2-1-1 0 0,-24-45-30 0 0,37 55 20 0 0,1-1 0 0 0,2 0 0 0 0,2-1 1 0 0,-5-19-21 0 0,14 38 25 0 0,0 1 1 0 0,1-1-1 0 0,0-5-25 0 0,2 17 5 0 0,1 1 0 0 0,0-1 0 0 0,0 1 0 0 0,0-1 0 0 0,1 1 0 0 0,0-1 0 0 0,-1 1 0 0 0,2-1 0 0 0,-1 1 0 0 0,0-1 0 0 0,1 1 0 0 0,0 0 0 0 0,0 0 0 0 0,1-2-5 0 0,-2 5 2 0 0,1-1-1 0 0,-1 0 1 0 0,0 1 0 0 0,1-1-1 0 0,0 1 1 0 0,-1 0-1 0 0,1-1 1 0 0,0 1-1 0 0,-1 0 1 0 0,1 0-1 0 0,0 0 1 0 0,0 0 0 0 0,0 1-1 0 0,0-1 1 0 0,0 0-1 0 0,0 1 1 0 0,0 0-1 0 0,0-1 1 0 0,0 1 0 0 0,0 0-1 0 0,1 0 1 0 0,-1 0-1 0 0,1 0-1 0 0,4 1 6 0 0,0 0 0 0 0,0 0 0 0 0,-1 1 0 0 0,1 0 0 0 0,0 0 0 0 0,4 3-6 0 0,9 5 9 0 0,-1 1-1 0 0,0 0 0 0 0,-1 2 1 0 0,2 1-9 0 0,18 13 20 0 0,-34-24-19 0 0,77 51 8 0 0,65 59-9 0 0,25 41-18 0 0,-89-75-17 0 0,-3 5 35 0 0,-69-72-11 0 0,-10-12 11 0 0,0 0 0 0 0,0 0 0 0 0,0 0 0 0 0,0 0 0 0 0,0 0 0 0 0,0 0 0 0 0,0 0 0 0 0,0 0 0 0 0,0 0 0 0 0,0 0 0 0 0,0 0 0 0 0,0 0-1 0 0,-1 0 1 0 0,1 0 0 0 0,0 0 0 0 0,0 0 0 0 0,0 0 0 0 0,0 0 0 0 0,0 0 0 0 0,0 0 0 0 0,0 0 0 0 0,0 0 0 0 0,0 0 0 0 0,0 0 0 0 0,0 0 0 0 0,0 0-1 0 0,0 0 1 0 0,0 0 0 0 0,0 0 0 0 0,0 0 0 0 0,0 0 0 0 0,0 0 0 0 0,0 0 0 0 0,0 0 0 0 0,0 0 0 0 0,0 0 0 0 0,0 0 0 0 0,0 0 0 0 0,0 0 0 0 0,0 1 0 0 0,-9-8 2 0 0,9 7-2 0 0,-37-35 0 0 0,1-1 0 0 0,1-2 0 0 0,-2-7 0 0 0,17 22 0 0 0,-130-165 224 0 0,121 148-133 0 0,1-2 0 0 0,3-1-1 0 0,-15-36-90 0 0,35 70 39 0 0,1-1 0 0 0,1 1 0 0 0,0-1 0 0 0,0 0 0 0 0,1 0 0 0 0,0 0 0 0 0,0-3-39 0 0,2 11 8 0 0,0 0 0 0 0,0-1 0 0 0,0 1 0 0 0,0 0 0 0 0,0 0 1 0 0,1-1-1 0 0,-1 1 0 0 0,1 0 0 0 0,-1 0 0 0 0,1 0 1 0 0,0 0-1 0 0,0 0 0 0 0,0 0 0 0 0,0 0 0 0 0,0 0 0 0 0,0 0 1 0 0,0 0-1 0 0,1 0 0 0 0,-1 1 0 0 0,1-1 0 0 0,0 1 1 0 0,-1-1-1 0 0,1 1 0 0 0,0-1 0 0 0,0 1 0 0 0,-1 0 0 0 0,1 0 1 0 0,0 0-1 0 0,0 0 0 0 0,1 0 0 0 0,-1 1 0 0 0,0-1 1 0 0,0 0-1 0 0,0 1 0 0 0,2 0-8 0 0,3-1 7 0 0,0 0 1 0 0,-1 1 0 0 0,1 0-1 0 0,0 0 1 0 0,0 1-1 0 0,0 0 1 0 0,0 0-1 0 0,0 0 1 0 0,0 1-1 0 0,1 1-7 0 0,16 6 31 0 0,1 0 0 0 0,0 3-31 0 0,-19-9 0 0 0,44 23 23 0 0,-2 2 0 0 0,34 26-23 0 0,11 7 18 0 0,-90-59-18 0 0,9 6 0 0 0,1-1 0 0 0,-1 0 0 0 0,1-1 0 0 0,9 2 0 0 0,-21-7 1 0 0,1-1 0 0 0,-1 1 0 0 0,0-1 0 0 0,0 0 0 0 0,1 1 0 0 0,-1-1-1 0 0,0 0 1 0 0,1 0 0 0 0,-1 0 0 0 0,0 0 0 0 0,0 0 0 0 0,2-1-1 0 0,-2 1 2 0 0,0 0 0 0 0,-1-1 1 0 0,1 1-1 0 0,0-1 0 0 0,0 1 1 0 0,0-1-1 0 0,-1 1 0 0 0,1-1 0 0 0,0 1 1 0 0,-1-1-1 0 0,1 0 0 0 0,0 1 0 0 0,-1-1 1 0 0,1 0-1 0 0,-1 0 0 0 0,1 1 1 0 0,-1-1-1 0 0,1 0 0 0 0,-1 0 0 0 0,1 0-2 0 0,-1-1 2 0 0,1 0-1 0 0,-1 0 0 0 0,0 0 0 0 0,1-1 0 0 0,-1 1 0 0 0,0 0 0 0 0,0 0 1 0 0,0 0-1 0 0,-1-1-1 0 0,0-5-1 0 0,-1-1 1 0 0,0 1-1 0 0,0-1 0 0 0,-2-1 1 0 0,-8-19 0 0 0,-2 1 0 0 0,0 0 0 0 0,-11-13 0 0 0,-14-26 0 0 0,-79-150 0 0 0,106 194 0 0 0,1 0 0 0 0,1-1 0 0 0,2 0 0 0 0,0 0 0 0 0,-3-18 0 0 0,10 37 1 0 0,0 1 1 0 0,1-1-1 0 0,-1 0 0 0 0,1 1 0 0 0,1-1 0 0 0,-1 0 1 0 0,0 1-1 0 0,1-1 0 0 0,1-2-1 0 0,-2 7 1 0 0,0 0 0 0 0,0 0 1 0 0,0 0-1 0 0,0 0 0 0 0,0-1 1 0 0,0 1-1 0 0,0 0 0 0 0,0 0 1 0 0,0 0-1 0 0,0 0 0 0 0,0 0 0 0 0,0-1 1 0 0,0 1-1 0 0,0 0 0 0 0,1 0 1 0 0,-1 0-1 0 0,0 0 0 0 0,0 0 0 0 0,0 0 1 0 0,0 0-1 0 0,0-1 0 0 0,1 1 1 0 0,-1 0-1 0 0,0 0 0 0 0,0 0 1 0 0,0 0-1 0 0,0 0 0 0 0,0 0 0 0 0,1 0 1 0 0,-1 0-1 0 0,0 0 0 0 0,0 0 1 0 0,0 0-2 0 0,5-1 0 0 0,0 0 1 0 0,0 0 0 0 0,0 1 0 0 0,-1-1 0 0 0,1 1 0 0 0,0 0-1 0 0,0 0 1 0 0,0 1 0 0 0,0 0 0 0 0,0 0 0 0 0,-1 0-1 0 0,1 0 1 0 0,0 1 0 0 0,-1-1 0 0 0,1 1 0 0 0,2 2-1 0 0,12 6-1 0 0,-1 1 0 0 0,0 1 1 0 0,5 5 0 0 0,-3-3-1 0 0,111 70 1 0 0,-76-49 0 0 0,-48-31 0 0 0,44 28 0 0 0,38 17 0 0 0,-78-45 0 0 0,-11-4 0 0 0,0 0 0 0 0,0 0 0 0 0,0 0 0 0 0,0 0 0 0 0,0 0 0 0 0,0 0 0 0 0,0 0 0 0 0,0 1 0 0 0,1-1 0 0 0,-1 0 0 0 0,0 0 0 0 0,0 0 0 0 0,0 0 0 0 0,0 0 0 0 0,0-1 0 0 0,0 1 0 0 0,0 0 0 0 0,0 0 0 0 0,0 0 0 0 0,0 0 0 0 0,0 0 0 0 0,0 0 0 0 0,0 0 0 0 0,0 0 0 0 0,0 0 0 0 0,0 0 0 0 0,1 0 0 0 0,-1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0,0-1 0 0 0,-7-7 0 0 0,7 8 0 0 0,-23-25 22 0 0,0 2 0 0 0,-21-16-22 0 0,-13-12 20 0 0,26 19-20 0 0,2-1 0 0 0,-14-21 0 0 0,-46-75 0 0 0,79 112 6 0 0,0 1-1 0 0,1-2 0 0 0,0 1 1 0 0,2-1-1 0 0,0-1 0 0 0,1 1 1 0 0,1-1-1 0 0,0 0 0 0 0,2 0 1 0 0,-1-14-6 0 0,4 32 0 0 0,0 1 1 0 0,0-1 0 0 0,0 0 0 0 0,0 0-1 0 0,0 0 1 0 0,0 0 0 0 0,0 0 0 0 0,0 0-1 0 0,0 0 1 0 0,1 1 0 0 0,-1-1 0 0 0,0 0-1 0 0,1 0 1 0 0,-1 0-1 0 0,1-1 0 0 0,1 1 0 0 0,-1 0 0 0 0,0 0 0 0 0,0 0 0 0 0,1 0 0 0 0,-1 0 0 0 0,1 0 0 0 0,-1 0 0 0 0,1 1 0 0 0,-1-1 0 0 0,1 0 0 0 0,-1 1 0 0 0,1-1 0 0 0,-1 1 0 0 0,1 0 0 0 0,0 0 0 0 0,-1-1 0 0 0,1 1 0 0 0,0 0 0 0 0,-1 0 0 0 0,1 1 0 0 0,0-1 0 0 0,-1 0 0 0 0,1 0 0 0 0,0 1 0 0 0,7 1 0 0 0,0 1 0 0 0,0 0 0 0 0,0 0 0 0 0,1 1 0 0 0,-7-2 0 0 0,20 9 0 0 0,-1 2 0 0 0,-1 0 0 0 0,0 1 0 0 0,13 12 0 0 0,-2-2 0 0 0,9 4 0 0 0,-25-18 0 0 0,-3-1 0 0 0,1-1 0 0 0,0-1 0 0 0,2-1 0 0 0,0-1 0 0 0,-15-5 0 0 0,0 1 0 0 0,1-1 0 0 0,-1 0 0 0 0,1 1 0 0 0,-1-1 0 0 0,1 0 0 0 0,-1 0 0 0 0,1 0 0 0 0,0 0 0 0 0,-1 0 0 0 0,1-1 0 0 0,0 0 0 0 0,-1 1 0 0 0,1-1 0 0 0,-1 0 0 0 0,1 1 0 0 0,-1-1 0 0 0,1 0 0 0 0,9-8 0 0 0,-6 3 0 0 0,-1 0 0 0 0,0 0 0 0 0,0-1 0 0 0,-1 0 0 0 0,1 1 0 0 0,-2-1 0 0 0,1 0 0 0 0,-1-1 0 0 0,1 0 0 0 0,9-34 0 0 0,-12 41 0 0 0,0 0 0 0 0,1 0 0 0 0,-1 0 0 0 0,1 0 0 0 0,-1 0 0 0 0,1 0 0 0 0,-1 0 0 0 0,1 0 0 0 0,0 0 0 0 0,0 0 0 0 0,2-2 0 0 0,1 1 0 0 0,-1 0 0 0 0,1-1 0 0 0,-1 1 0 0 0,1 0 0 0 0,0 1 0 0 0,0-1 0 0 0,0 1 0 0 0,0 0 0 0 0,0 0 0 0 0,0 0 0 0 0,1 0 0 0 0,-1 1 0 0 0,3-1 0 0 0,6 1 0 0 0,0 0 0 0 0,0 0 0 0 0,0 1 0 0 0,4 2 0 0 0,5 1 0 0 0,0 1 0 0 0,0 1 0 0 0,18 8 0 0 0,-2-2 0 0 0,-24-8 0 0 0,-1 0 0 0 0,12 6 0 0 0,23 13-22 0 0,27 13-20 0 0,-8-6 42 0 0,-66-29 0 0 0,1 0 0 0 0,-1-1 0 0 0,0 1 0 0 0,0-1 0 0 0,0 1 0 0 0,1-1 0 0 0,-1 1 0 0 0,0-1 0 0 0,1 0 0 0 0,-1 0 0 0 0,0 0 0 0 0,1 0 0 0 0,-2 0 0 0 0,1 0 0 0 0,-1 0 0 0 0,0-1 0 0 0,1 1 0 0 0,-1 0 0 0 0,1 0 0 0 0,-1-1 0 0 0,0 1 0 0 0,1 0 0 0 0,-1-1 0 0 0,0 1 0 0 0,0 0 0 0 0,1-1 0 0 0,-1 1 0 0 0,0-1 0 0 0,0 1 0 0 0,1 0 0 0 0,-1-1 0 0 0,0 1 0 0 0,0-1 0 0 0,0 1 0 0 0,0-1 0 0 0,0 1 0 0 0,0-1 0 0 0,0 1 0 0 0,0 0 0 0 0,0-1 0 0 0,0 1 0 0 0,0-1 0 0 0,0 1 0 0 0,0-1 0 0 0,0-1 0 0 0,0 0 0 0 0,0 0 0 0 0,-1 0 0 0 0,1 0 0 0 0,-1 0 0 0 0,0 0 0 0 0,0-1 0 0 0,-3-5-7 0 0,0 0 0 0 0,-1 1 0 0 0,0 0 0 0 0,0 0 0 0 0,-1 0 0 0 0,-2-2 7 0 0,-16-14-85 0 0,-2-1 85 0 0,5 5-34 0 0,-18-18-21 0 0,-94-81-45 0 0,130 115 91 0 0,4 2-1 0 0,8 4-10 0 0,15 9-1 0 0,56 33 21 0 0,-28-14 0 0 0,3-2 0 0 0,51 18 0 0 0,-71-33 0 0 0,-8-3 0 0 0,14 2 0 0 0,-27-9 12 0 0,-14-4-11 0 0,0 0 0 0 0,0 0-1 0 0,0 0 1 0 0,0 0 0 0 0,0 0-1 0 0,0-1 1 0 0,0 1 0 0 0,0 0 0 0 0,0 0-1 0 0,0 0 1 0 0,0 0 0 0 0,0 0-1 0 0,0 0 1 0 0,0 0 0 0 0,0 0 0 0 0,0 0-1 0 0,0 0 1 0 0,0 0 0 0 0,0-1-1 0 0,0 1 1 0 0,0 0 0 0 0,0 0-1 0 0,0 0 1 0 0,0 0 0 0 0,0 0 0 0 0,0 0-1 0 0,0 0 1 0 0,0 0 0 0 0,0 0-1 0 0,0 0 1 0 0,0 0 0 0 0,0 0 0 0 0,0-1-1 0 0,0 1 1 0 0,0 0 0 0 0,0 0-1 0 0,0 0 1 0 0,0 0 0 0 0,0 0-1 0 0,1 0 1 0 0,-1 0 0 0 0,0 0 0 0 0,0 0-1 0 0,0 0 1 0 0,0 0 0 0 0,0 0-1 0 0,0 0 1 0 0,0 0 0 0 0,0 0-1 0 0,0 0 1 0 0,0 0 0 0 0,0 0 0 0 0,0 0-1 0 0,1 0 1 0 0,-1 0 0 0 0,0 0-1 0 0,0 0 1 0 0,0 0 0 0 0,0 0 0 0 0,0 0-1 0 0,0 0 1 0 0,0 0 0 0 0,0 0-1 0 0,0 0 1 0 0,0 0 0 0 0,0 0-1 0 0,1 0 1 0 0,-1 0-1 0 0,-1-4-11 0 0,0 0 1 0 0,0 0-1 0 0,-1 0 0 0 0,1 0 0 0 0,-1 0 1 0 0,0 1-1 0 0,0-1 0 0 0,0 0 0 0 0,0 1 1 0 0,0-1-1 0 0,-1 1 0 0 0,0 0 0 0 0,-2-2 11 0 0,-142-155-64 0 0,128 138 64 0 0,0 0 0 0 0,2-1 0 0 0,1 0 0 0 0,-4-9 0 0 0,19 31 0 0 0,0-1 0 0 0,1 0 0 0 0,-1 1 0 0 0,0-1 0 0 0,1 0 0 0 0,-1 0 0 0 0,1-1 0 0 0,0 2 0 0 0,-1 0 0 0 0,1 0 0 0 0,0 0 0 0 0,0 0 0 0 0,1 0 0 0 0,-1 0 0 0 0,0-1 0 0 0,0 1 0 0 0,0 0 0 0 0,1 0 0 0 0,-1 0 0 0 0,1 0 0 0 0,-1-1 0 0 0,1 2 0 0 0,0-1 0 0 0,-1 0 0 0 0,1 0 0 0 0,0 1 0 0 0,-1-1 0 0 0,1 0 0 0 0,0 1 0 0 0,0-1 0 0 0,0 1 0 0 0,0-1 0 0 0,0 1 0 0 0,-1-1 0 0 0,1 1 0 0 0,0 0 0 0 0,0-1 0 0 0,0 1 0 0 0,1 0 0 0 0,18-1 0 0 0,-7 2 0 0 0,0 0 0 0 0,-1 1 0 0 0,13 4 0 0 0,39 14 0 0 0,-41-13 0 0 0,171 67-119 0 0,-55-21 46 0 0,174 72 73 0 0,-23-9 0 0 0,-275-110 0 0 0,-8-3 0 0 0,-1 0 0 0 0,1-1 0 0 0,-1 0 0 0 0,1 0 0 0 0,0-1 0 0 0,0 1 0 0 0,0-2 0 0 0,5 1 0 0 0,-11-1 0 0 0,-1 0 0 0 0,1 0 0 0 0,-1 0 0 0 0,1 0 0 0 0,-1 0 0 0 0,1 0 0 0 0,-1 0 0 0 0,0 0 0 0 0,1 0 0 0 0,-1 0 0 0 0,1 0 0 0 0,-1-1 0 0 0,1 1 0 0 0,-1 0 0 0 0,1 0 0 0 0,-1 0 0 0 0,0-1 0 0 0,1 1 0 0 0,-1 0 0 0 0,0-1 0 0 0,1 1 0 0 0,-1 0 0 0 0,0-1 0 0 0,1 1 0 0 0,-1 0 0 0 0,0-1 0 0 0,1 0 0 0 0,-1 0 0 0 0,0 0 0 0 0,0 0 0 0 0,0 0 0 0 0,-1-1 0 0 0,1 1 0 0 0,0 0 0 0 0,0 0 0 0 0,-1-1 0 0 0,1 1 0 0 0,-1 0 0 0 0,1 0 0 0 0,-1 0 0 0 0,1 0 0 0 0,-2-1 0 0 0,-11-18 0 0 0,9 14 0 0 0,-35-44 0 0 0,-3 1 0 0 0,-26-23 0 0 0,19 20-10 0 0,30 33-69 0 0,2-2 1 0 0,0 0 0 0 0,-11-20 78 0 0,24 33-9 0 0,4 8 9 0 0,0-1 0 0 0,0 1-1 0 0,0 0 1 0 0,0 0 0 0 0,0 0 0 0 0,0 0 0 0 0,0 0 0 0 0,0 0 0 0 0,0-1 0 0 0,0 1 0 0 0,0 0 0 0 0,0 0 0 0 0,0 0 0 0 0,0 0 0 0 0,0 0 0 0 0,0-1 0 0 0,0 1 0 0 0,0 0 0 0 0,0 0 0 0 0,0 0 0 0 0,0 0 0 0 0,0 0 0 0 0,0-1 0 0 0,0 1 0 0 0,0 0 0 0 0,0 0 0 0 0,0 0 0 0 0,0 0 0 0 0,1 0-1 0 0,-1 0 1 0 0,0 0 0 0 0,0-1 0 0 0,0 1 0 0 0,0 0 0 0 0,0 0 0 0 0,0 0 0 0 0,2 0 0 0 0,-1 0 0 0 0,1 0 0 0 0,0 0 0 0 0,-1 0 0 0 0,1 0 0 0 0,-1 1 0 0 0,1-1 0 0 0,-1 0 0 0 0,1 1 0 0 0,-1-1 0 0 0,1 1 0 0 0,0 0 0 0 0,26 11 0 0 0,-19-7 0 0 0,99 45-64 0 0,28 23 64 0 0,-99-51 0 0 0,77 45 0 0 0,68 55 0 0 0,-22-8 0 0 0,-137-100-2 0 0,76 47-33 0 0,-74-47 22 0 0,1-1-1 0 0,27 9 14 0 0,-47-20 0 0 0,1 1 0 0 0,-1-1 0 0 0,1-1 0 0 0,0 1 0 0 0,0-1 0 0 0,4 0 0 0 0,-10-1 0 0 0,1 0 0 0 0,-1 0 0 0 0,1-1 0 0 0,-1 1 0 0 0,0 0 0 0 0,1 0 0 0 0,-1-1 0 0 0,1 1 0 0 0,-1-1 0 0 0,0 1 0 0 0,1-1 0 0 0,-1 0 2 0 0,0 0-1 0 0,0 0 0 0 0,0 0 0 0 0,0 0 0 0 0,0 0 1 0 0,0 0-1 0 0,-1 0 0 0 0,1 0 0 0 0,0 0 1 0 0,-1 0-1 0 0,1 0 0 0 0,0 0 0 0 0,-1-1 1 0 0,0 1-1 0 0,1 0 0 0 0,-1 0 0 0 0,0-1 1 0 0,1 1-1 0 0,-1 0 0 0 0,0-1 0 0 0,0 1-1 0 0,0-5 9 0 0,0 0 0 0 0,-1 0 0 0 0,1 0 0 0 0,-1-1-9 0 0,0 0 2 0 0,-5-38-2 0 0,-2 0 0 0 0,-13-40 0 0 0,5 32-32 0 0,-1 1 0 0 0,-18-33 32 0 0,30 77 1 0 0,-6-15 33 0 0,-6-20-34 0 0,14 35 4 0 0,1 1 1 0 0,0-1-1 0 0,0 0 0 0 0,1 0 0 0 0,0 0 0 0 0,0 0 0 0 0,1-7-4 0 0,0 13 0 0 0,0 0 0 0 0,0 0 0 0 0,1 0 0 0 0,-1 0 0 0 0,1 0 0 0 0,-1 0 0 0 0,1 0 0 0 0,-1 0 0 0 0,1 0 0 0 0,0 0 0 0 0,0 0 0 0 0,0 0 0 0 0,0 0 0 0 0,0 1 0 0 0,1-1 0 0 0,-1 0 0 0 0,0 1 0 0 0,1-1 0 0 0,-1 1 0 0 0,1 0 0 0 0,0 0 0 0 0,-1-1 0 0 0,1 1 0 0 0,0 0 0 0 0,0 0 0 0 0,0 0 0 0 0,0 1 0 0 0,0-1 0 0 0,-1 0 0 0 0,1 1 0 0 0,1-1 0 0 0,-1 1 0 0 0,0 0 0 0 0,6-1-3 0 0,0 0 0 0 0,-1 1 0 0 0,1 0 0 0 0,0 0 0 0 0,-1 1 0 0 0,1 0 0 0 0,7 2 3 0 0,11 4-42 0 0,15 7 42 0 0,-35-12-3 0 0,42 16-29 0 0,-1 3 0 0 0,-1 1 0 0 0,-1 3 0 0 0,0 2 32 0 0,168 120 17 0 0,-187-128-24 0 0,64 40 7 0 0,39 17 0 0 0,-116-68 0 0 0,20 10 0 0 0,33 13 0 0 0,-45-22 0 0 0,0-2 0 0 0,1 0 0 0 0,19 2 0 0 0,-39-8 0 0 0,0-1 0 0 0,0 0 0 0 0,0 0 0 0 0,0 1 0 0 0,0-1 0 0 0,1-1 0 0 0,0 1 0 0 0,-3 0 0 0 0,1 0 0 0 0,-1 0 0 0 0,0 0 0 0 0,1 0 0 0 0,-1 0 0 0 0,1-1 0 0 0,-1 1 0 0 0,1 0 0 0 0,-1 0 0 0 0,0 0 0 0 0,1-1 0 0 0,-1 1 0 0 0,0 0 0 0 0,1 0 0 0 0,-1-1 0 0 0,0 1 0 0 0,1 0 0 0 0,-1-1 0 0 0,0 1 0 0 0,1 0 0 0 0,-1-1 0 0 0,0 1 0 0 0,0 0 0 0 0,0-1 0 0 0,1 1 0 0 0,-1-1 0 0 0,0 1 0 0 0,0-1 0 0 0,0 1 0 0 0,0 0 0 0 0,0-1 0 0 0,0 1 0 0 0,0-1 0 0 0,0 1 0 0 0,0-1 0 0 0,0 1 0 0 0,0-1 0 0 0,0 1 0 0 0,0 0 0 0 0,0-1 0 0 0,0 1 0 0 0,0-1 0 0 0,-1 1 0 0 0,1 0 0 0 0,0-1 0 0 0,0 1 0 0 0,0-1 0 0 0,-1 1 0 0 0,1 0 0 0 0,-2-3 0 0 0,0 0 0 0 0,0 0 0 0 0,0 0 0 0 0,0 0 0 0 0,0 1 0 0 0,-1-1 0 0 0,-56-53-68 0 0,-18-10 68 0 0,-69-48-126 0 0,0-1 56 0 0,-79-86 70 0 0,196 174 0 0 0,23 21 0 0 0,6 6 0 0 0,0 0 0 0 0,0 0 0 0 0,0 0 0 0 0,0 0 0 0 0,0 0 0 0 0,0 0 0 0 0,0 0 0 0 0,0 0 0 0 0,0 0 0 0 0,0 0 0 0 0,0 0 0 0 0,-1 0 0 0 0,1 0 0 0 0,0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0,0-1 0 0 0,0 1 0 0 0,0 0 0 0 0,0 0 0 0 0,0 0 0 0 0,0 0 0 0 0,0 0 0 0 0,0 0 0 0 0,0 0 0 0 0,0 0 0 0 0,0 0 0 0 0,0 0 0 0 0,1 0 0 0 0,-1 0 0 0 0,6 2 0 0 0,0 0 0 0 0,1 1 0 0 0,-1 0 0 0 0,0 0 0 0 0,1 1 0 0 0,1 1 0 0 0,122 70 0 0 0,-42-24 0 0 0,2-3 0 0 0,237 101 0 0 0,-223-102 0 0 0,55 35 0 0 0,-148-75 0 0 0,1-1 0 0 0,0 0 0 0 0,0-1 0 0 0,1 0 0 0 0,-1-1 0 0 0,11 2 0 0 0,-22-6 0 0 0,-1 0 0 0 0,1 0 0 0 0,0 1 0 0 0,0-1 0 0 0,-1 0 0 0 0,1 0 0 0 0,0 0 0 0 0,0 0 0 0 0,-1 0 0 0 0,1 0 0 0 0,0 0 0 0 0,0 0 0 0 0,-1 0 0 0 0,1 0 0 0 0,0-1 0 0 0,0 1 0 0 0,-1 0 0 0 0,1-1 0 0 0,0 1 0 0 0,-1 0 0 0 0,1-1 0 0 0,-1 0 0 0 0,0 0 0 0 0,0 0 0 0 0,1 1 0 0 0,-1-1 0 0 0,0 0 0 0 0,0 0 0 0 0,0 0 0 0 0,0 0 0 0 0,0 1 0 0 0,-1-1 0 0 0,1 0 0 0 0,0 0 0 0 0,0 0 0 0 0,0 0 0 0 0,-1 1 0 0 0,1-1 0 0 0,0 0 0 0 0,-1 0 0 0 0,1 1 0 0 0,-1-1 0 0 0,1 0 0 0 0,-14-20 0 0 0,-10-6 0 0 0,-2 1 0 0 0,0 1 0 0 0,-12-7 0 0 0,27 23 0 0 0,-126-100-25 0 0,51 42-14 0 0,-7-11 39 0 0,69 56 0 0 0,-25-24 0 0 0,42 38 0 0 0,0 0 0 0 0,0 0 0 0 0,1-1 0 0 0,0 1 0 0 0,1-2 0 0 0,-6-11 0 0 0,11 20 0 0 0,-1 0 0 0 0,1 0 0 0 0,-1 0 0 0 0,1 0 0 0 0,-1 0 0 0 0,1 0 0 0 0,0 0 0 0 0,0 0 0 0 0,0 0 0 0 0,-1 0 0 0 0,1 0 0 0 0,0 0 0 0 0,0-1 0 0 0,1 1 0 0 0,0-1 0 0 0,-1 1 0 0 0,1 0 0 0 0,0-1 0 0 0,-1 1 0 0 0,1 0 0 0 0,0 0 0 0 0,0 0 0 0 0,0 0 0 0 0,0 0 0 0 0,0 0 0 0 0,0 0 0 0 0,1 0 0 0 0,-1 0 0 0 0,0 0 0 0 0,0 0 0 0 0,1 1 0 0 0,-1-1 0 0 0,0 1 0 0 0,3-2 0 0 0,0 0 0 0 0,0 1 0 0 0,1 0 0 0 0,-1-1 0 0 0,0 2 0 0 0,2-1 0 0 0,8 0 0 0 0,-1 1 0 0 0,0 1 0 0 0,0 0 0 0 0,0 1 0 0 0,0 1 0 0 0,9 2 0 0 0,-11-3 0 0 0,36 11 12 0 0,0 1 0 0 0,0 2 0 0 0,17 10-12 0 0,130 71 36 0 0,-137-68-36 0 0,0-2 0 0 0,1-3 0 0 0,31 7 0 0 0,-36-13 0 0 0,-53-18 0 0 0,1 0 0 0 0,-1 1 0 0 0,0-1 0 0 0,1 0 0 0 0,-1 0 0 0 0,1 1 0 0 0,-1-1 0 0 0,1 0 0 0 0,-1 0 0 0 0,1 0 0 0 0,0 0 0 0 0,-1 0 0 0 0,1 0 0 0 0,-1 0 0 0 0,1 0 0 0 0,-1 0 0 0 0,1 0 0 0 0,-1 0 0 0 0,1 0 0 0 0,-1 0 0 0 0,1-1 0 0 0,-1 1 0 0 0,1 0 0 0 0,-1-1 0 0 0,0 0 0 0 0,0 0 0 0 0,0 0 0 0 0,0 0 0 0 0,0 0 0 0 0,0 1 0 0 0,0-1 0 0 0,-1 0 0 0 0,1 0 0 0 0,0 0 0 0 0,0 0 0 0 0,-1 0 0 0 0,1 0 0 0 0,-1 1 0 0 0,0-2 0 0 0,-9-17 0 0 0,-6-3 0 0 0,-7-8 0 0 0,4 7 0 0 0,-1-5 0 0 0,9 12 0 0 0,-34-54 0 0 0,38 57 0 0 0,1 1 0 0 0,0-2 0 0 0,0 1 0 0 0,-1-10 0 0 0,3 12 0 0 0,2 0 0 0 0,-1-1 0 0 0,1 1 0 0 0,1-1 0 0 0,0 1 0 0 0,1-5 0 0 0,0 15 0 0 0,0-1 0 0 0,0 1 0 0 0,0-1 0 0 0,1 1 0 0 0,-1 0 0 0 0,0-1 0 0 0,1 1 0 0 0,-1 0 0 0 0,1-1 0 0 0,0 0 0 0 0,0 0 1 0 0,1 0 0 0 0,-1 0-1 0 0,0 1 1 0 0,1-1 0 0 0,0 0 0 0 0,-1 1-1 0 0,1-1 1 0 0,0 1 0 0 0,0-1 0 0 0,0 1-1 0 0,0 0 1 0 0,1-1-1 0 0,2 1 3 0 0,-1-1 1 0 0,0 1-1 0 0,0 0 0 0 0,1 0 1 0 0,-1 0-1 0 0,3 0-3 0 0,9 0 11 0 0,-1 1 1 0 0,0 1-1 0 0,10 1-11 0 0,-16-1 1 0 0,35 3-1 0 0,-1 2 0 0 0,0 1 0 0 0,23 9 0 0 0,12 11 91 0 0,61 29-91 0 0,-32-2 54 0 0,-16-7-55 0 0,71 25 1 0 0,-149-67 0 0 0,0 0 0 0 0,0-1 0 0 0,4 1 0 0 0,-16-5 0 0 0,0 1 0 0 0,0-1 0 0 0,0 0 0 0 0,0 0 0 0 0,0 0 0 0 0,0 1 0 0 0,1-1 0 0 0,-1 0 0 0 0,0 0 0 0 0,0 0 0 0 0,0-1 0 0 0,1 1 0 0 0,-2-1 0 0 0,0 1 0 0 0,0-1 0 0 0,0 1 0 0 0,0-1 0 0 0,0 0 0 0 0,0 1 0 0 0,0-1 0 0 0,0 1 0 0 0,-1-1 0 0 0,1 0 0 0 0,0 1 0 0 0,0-1 0 0 0,-1 1 0 0 0,1-1 0 0 0,0 1 0 0 0,-1-1 0 0 0,1 1 0 0 0,0-1 0 0 0,-1 1 0 0 0,1-1 0 0 0,-1 1 0 0 0,1 0 0 0 0,-1-1 0 0 0,-14-13 0 0 0,-35-27 0 0 0,-22-18 0 0 0,55 43 0 0 0,1 0 0 0 0,1-1 0 0 0,-2-3 0 0 0,-7-13 0 0 0,6 8 0 0 0,-3-1 0 0 0,16 20 0 0 0,0 0 0 0 0,0 1 0 0 0,0-1 0 0 0,0-1 0 0 0,1 1 0 0 0,0-1 0 0 0,1 1 0 0 0,-1-2 0 0 0,0-4 11 0 0,3 9 42 0 0,5 4 11 0 0,5 1-54 0 0,0 1 1 0 0,0-1-1 0 0,0 1 0 0 0,-1 1 0 0 0,1 0 0 0 0,3 2-10 0 0,19 13 55 0 0,0 1-55 0 0,5 3 12 0 0,3 0-12 0 0,1-3 0 0 0,4 1 0 0 0,85 31 0 0 0,-19-8 0 0 0,170 76 118 0 0,-252-107-120 0 0,3 1 30 0 0,0-2 0 0 0,1-1 0 0 0,25 6-28 0 0,-47-15 6 0 0,0-1-1 0 0,9 0-5 0 0,-19-1 2 0 0,0 0-1 0 0,0 0 1 0 0,1 0-1 0 0,-1 0 1 0 0,0 0 0 0 0,0 0-1 0 0,0 0 1 0 0,1 0 0 0 0,-1 0-1 0 0,0 0 1 0 0,0 0 0 0 0,0 0-1 0 0,1 0 1 0 0,-1 0 0 0 0,0 0-1 0 0,0 0 1 0 0,0 0-1 0 0,0 0 1 0 0,1 0 0 0 0,-1-1-1 0 0,0 1 1 0 0,0 0 0 0 0,0 0-1 0 0,0 0 1 0 0,0 0 0 0 0,1 0-2 0 0,0-2 0 0 0,0 1 1 0 0,0 0 0 0 0,0 0 0 0 0,0-1 0 0 0,-1 1 0 0 0,1 0-1 0 0,0-1 1 0 0,-1 1 0 0 0,1-1 0 0 0,0 1 0 0 0,-1-1 0 0 0,0 1-1 0 0,1-1 1 0 0,-1 1 0 0 0,0-1 0 0 0,0 0-1 0 0,0-1 0 0 0,0 0-1 0 0,0 0 1 0 0,-1 0 0 0 0,1 0-1 0 0,-1 0 1 0 0,0 1 0 0 0,0-1 0 0 0,0 0-1 0 0,-1-2 1 0 0,-7-11 0 0 0,-1 1 0 0 0,0 0 0 0 0,-1 1 0 0 0,-1 0 0 0 0,-4-4 0 0 0,-6-7 0 0 0,-7-9 0 0 0,-59-73 0 0 0,83 99 0 0 0,0 0 0 0 0,0 0 0 0 0,1-1 0 0 0,0 1 0 0 0,-1-5 0 0 0,3 8 0 0 0,0 0 0 0 0,1 0 0 0 0,-1-1 0 0 0,1 1 0 0 0,1-1 0 0 0,-1 1 0 0 0,1-1 0 0 0,0 1 0 0 0,0-5 0 0 0,1 9 0 0 0,-1-1 0 0 0,0 1 0 0 0,1-1 0 0 0,-1 1 0 0 0,0-1 0 0 0,1 1 0 0 0,0-1 0 0 0,-1 1 0 0 0,1 0 0 0 0,0-1 0 0 0,0 1 0 0 0,0 0 0 0 0,0 0 0 0 0,0 0 0 0 0,0 0 0 0 0,0-1 0 0 0,0 1 0 0 0,1 0 0 0 0,0 0 0 0 0,0-1 0 0 0,0 1 0 0 0,1 0 0 0 0,-1 0 0 0 0,1 0 0 0 0,-1 0 0 0 0,1 1 0 0 0,-1-1 0 0 0,1 1 0 0 0,1-1 0 0 0,3 0 0 0 0,0 1 0 0 0,0 0 0 0 0,0 1 0 0 0,0-1 0 0 0,0 1 0 0 0,0 0 0 0 0,5 2 0 0 0,23 7 0 0 0,314 80 0 0 0,-305-80 0 0 0,0 1 0 0 0,-1 3 0 0 0,2 3 0 0 0,184 81 0 0 0,-148-65 0 0 0,2-3 0 0 0,32 4 0 0 0,-78-24 0 0 0,32 4 0 0 0,-48-11 0 0 0,0 0 0 0 0,1-2 0 0 0,-1-1 0 0 0,1 0 0 0 0,-18-1 0 0 0,0 1 0 0 0,0-1 0 0 0,0 0 0 0 0,1 0 0 0 0,-1 0 0 0 0,0 0 0 0 0,0-1 0 0 0,-1 1 0 0 0,1-1 0 0 0,0 0 0 0 0,1-1 0 0 0,-3 1 0 0 0,0 1 0 0 0,-1-1 0 0 0,1 1 0 0 0,-1-1 0 0 0,1 1 0 0 0,-1-1 0 0 0,1 0 0 0 0,-1 1 0 0 0,0-1 0 0 0,0 0 0 0 0,0 0 0 0 0,0 0 0 0 0,0 0 0 0 0,0 0 0 0 0,-1 0 0 0 0,1 0 0 0 0,-1-1 0 0 0,0 1 0 0 0,1 0 0 0 0,-1 0 0 0 0,0 0 0 0 0,0-3 0 0 0,-1-2 0 0 0,0 0 0 0 0,0 1 0 0 0,-1-1 0 0 0,0 0 0 0 0,0 0 0 0 0,-1 1 0 0 0,0-3 0 0 0,-9-14 0 0 0,-5-8 0 0 0,14 26 0 0 0,-36-59 0 0 0,12 20 0 0 0,-4-12 0 0 0,24 41 0 0 0,0 0 0 0 0,1 0 0 0 0,1-1 0 0 0,0 0 0 0 0,-2-14 0 0 0,7 26 0 0 0,-1 1 0 0 0,1 0 0 0 0,0-1 0 0 0,0 1 0 0 0,0 0 0 0 0,0-1 0 0 0,1 1 0 0 0,-1 0 0 0 0,1-1 0 0 0,0 1 0 0 0,1-3 0 0 0,-1 4 0 0 0,0 1 0 0 0,0-1 0 0 0,0 0 0 0 0,0 0 0 0 0,0 1 0 0 0,1-1 0 0 0,-1 1 0 0 0,0-1 0 0 0,1 1 0 0 0,-1-1 0 0 0,1 1 0 0 0,0 0 0 0 0,-1 0 0 0 0,1 0 0 0 0,0 0 0 0 0,0 0 0 0 0,0 0 0 0 0,0 0 0 0 0,1 0 0 0 0,5-1 0 0 0,-1 1 0 0 0,1 0 0 0 0,0 0 0 0 0,-1 0 0 0 0,1 1 0 0 0,0 0 0 0 0,-1 1 0 0 0,1 0 0 0 0,0 0 0 0 0,2 1 0 0 0,16 4 0 0 0,-1 2 0 0 0,9 4 0 0 0,-26-9 0 0 0,28 11-8 0 0,-1 2 0 0 0,9 6 8 0 0,66 41-31 0 0,1 1 14 0 0,73 36 81 0 0,36 6-64 0 0,-141-70 0 0 0,43 23 0 0 0,30 13 0 0 0,-134-64 0 0 0,0-1 0 0 0,1-1 0 0 0,-1-1 0 0 0,1-1 0 0 0,0 0 0 0 0,6-1 0 0 0,-20-3 0 0 0,0 0 0 0 0,0 0 0 0 0,0 0 0 0 0,0-1 0 0 0,0 1 0 0 0,0-1 0 0 0,0 0 0 0 0,-1-1 0 0 0,1 1 0 0 0,2-2 0 0 0,-4 2 0 0 0,-1 0 0 0 0,1-1 0 0 0,-1 1 0 0 0,0 0 0 0 0,1-1 0 0 0,-1 0 0 0 0,0 0 0 0 0,0 1 0 0 0,0-1 0 0 0,0 0 0 0 0,-1-1 0 0 0,1 1 0 0 0,0 0 0 0 0,-1 0 0 0 0,1-1 0 0 0,-1 1 0 0 0,0-1 0 0 0,0 1 0 0 0,0-2 0 0 0,1-4 0 0 0,-1 0 0 0 0,1 0 0 0 0,-2 0 0 0 0,1 0 0 0 0,-1 0 0 0 0,-1 0 0 0 0,1 0 0 0 0,-1 0 0 0 0,-1 0 0 0 0,0-3 0 0 0,-6-16 0 0 0,0 0 0 0 0,-6-8 0 0 0,12 29 0 0 0,-43-96-103 0 0,23 54-17 0 0,2-1-1 0 0,-1-10 121 0 0,19 53-33 0 0,0-1-1 0 0,1 0 0 0 0,-1 1 0 0 0,1-1 1 0 0,1 0-1 0 0,0-7 34 0 0,0 13 0 0 0,0-1-1 0 0,0 1 1 0 0,0-1 0 0 0,0 1 0 0 0,0 0-1 0 0,1-1 1 0 0,-1 1 0 0 0,1 0 0 0 0,-1-1 0 0 0,1 1-1 0 0,-1 0 1 0 0,1-1 0 0 0,0 1 0 0 0,-1 0-1 0 0,1 0 1 0 0,0 0 0 0 0,0 0 0 0 0,0 0 0 0 0,0 0-1 0 0,0 0 1 0 0,0 0 0 0 0,0 0 0 0 0,1 0-1 0 0,-1 1 1 0 0,0-1 0 0 0,0 0 0 0 0,1 1-1 0 0,-1-1 1 0 0,0 1 0 0 0,1-1 0 0 0,-1 1 0 0 0,0 0-1 0 0,1-1 1 0 0,-1 1 0 0 0,1 0 0 0 0,-1 0 0 0 0,16 0-17 0 0,-1 1 0 0 0,0 1 0 0 0,1 1 0 0 0,7 2 17 0 0,7 0-50 0 0,4 3-58 0 0,-1 1 0 0 0,24 9 108 0 0,3 2-112 0 0,12 2-88 0 0,46 23 200 0 0,-82-30-16 0 0,10 4-5 0 0,0 3 0 0 0,-2 1-1 0 0,4 5 22 0 0,-26-13 0 0 0,9 6 0 0 0,16 7 0 0 0,7 4-16 0 0,-53-31-17 0 0,-3-4-8 0 0,-31-40-58 0 0,-2 1 0 0 0,-33-30 99 0 0,-6-2-48 0 0,-3 4 0 0 0,-75-53 48 0 0,127 104 15 0 0,11 9-2 0 0,0 0 0 0 0,-1 1 0 0 0,-5-3-13 0 0,16 11-59 0 0,6 5-16 0 0,108 127 57 0 0,85 107 74 0 0,-154-181-19 0 0,35 48-84 0 0,4 18 47 0 0,-80-122-1 0 0,5 8-11 0 0,-1 1-1 0 0,1 1 0 0 0,1 5 13 0 0,-6-13-2 0 0,0 0 1 0 0,0 0 0 0 0,0 0-1 0 0,-1 0 1 0 0,1 0 0 0 0,-1 0-1 0 0,0 0 1 0 0,0 1 0 0 0,0-1-1 0 0,0 0 1 0 0,-1 0-1 0 0,1 0 1 0 0,-1 0 0 0 0,1 0-1 0 0,-2 1 2 0 0,2-2 0 0 0,-1-1 0 0 0,0 1 0 0 0,0-1 0 0 0,0 1 0 0 0,0-1 0 0 0,0 0 0 0 0,0 1 0 0 0,-1-1 0 0 0,1 0 0 0 0,0 0 0 0 0,-1 0 0 0 0,1 0 0 0 0,-1 0 0 0 0,1 0 0 0 0,-1 0 0 0 0,1-1 0 0 0,-1 1 0 0 0,0 0 0 0 0,1-1 0 0 0,-1 1 0 0 0,0-1 0 0 0,1 0 0 0 0,-1 0 0 0 0,0 1 0 0 0,0-1 0 0 0,-1 0 0 0 0,-6-1 0 0 0,-1 1 0 0 0,1-1 0 0 0,-1 0 0 0 0,-3-2 0 0 0,11 3 0 0 0,-47-12 0 0 0,0-1 0 0 0,-39-18 0 0 0,33 11 0 0 0,-53-12 0 0 0,-79-10 0 0 0,173 39-5 0 0,0 0 0 0 0,0 2-1 0 0,0-1 1 0 0,0 2 0 0 0,-1 0-1 0 0,-11 1 6 0 0,22 0-2 0 0,-1-1 0 0 0,1 1 0 0 0,-1 1-1 0 0,1-1 1 0 0,0 1 0 0 0,-1-1 0 0 0,1 1 0 0 0,0 0-1 0 0,0 1 1 0 0,-2 1 2 0 0,4-2 0 0 0,0 0-1 0 0,-1 0 0 0 0,1 0 1 0 0,0 0-1 0 0,0 0 1 0 0,1 1-1 0 0,-1-1 0 0 0,0 1 1 0 0,1 0-1 0 0,-1 0 0 0 0,1-1 1 0 0,0 1-1 0 0,0 0 1 0 0,0 0-1 0 0,1 0 0 0 0,-1 2 1 0 0,0 1 0 0 0,0-1 0 0 0,1 1 0 0 0,0 0 0 0 0,0 0 0 0 0,1-1 0 0 0,0 1 0 0 0,1 4 0 0 0,2 7 0 0 0,6 14 0 0 0,-8-27 0 0 0,11 30 18 0 0,18 31-18 0 0,-10-22 36 0 0,80 153 59 0 0,-95-185-96 0 0,8 15 21 0 0,-2 0 0 0 0,-1 0 0 0 0,6 21-20 0 0,-15-41 0 0 0,-1-1 0 0 0,0 0 0 0 0,0 1 0 0 0,-1-1 0 0 0,1 1 0 0 0,-1-1 0 0 0,0 1 0 0 0,-1-1 0 0 0,0 5 0 0 0,1-7 0 0 0,-1 0 0 0 0,0 0 0 0 0,0 0 0 0 0,0 0 0 0 0,-1 0 0 0 0,1 0 0 0 0,-1 0 0 0 0,1-1 0 0 0,-1 1 0 0 0,0 0 0 0 0,0-1 0 0 0,0 0 0 0 0,-1 1 0 0 0,1-1 0 0 0,0 0 0 0 0,-3 2 0 0 0,-1-1 0 0 0,0 1 0 0 0,-1-1 0 0 0,1 0 0 0 0,-1-1 0 0 0,1 1 0 0 0,-1-2 0 0 0,0 1 0 0 0,0-1 0 0 0,0 1 0 0 0,0-2 0 0 0,-4 1 0 0 0,-8-1 0 0 0,0 0 0 0 0,0-1 0 0 0,-13-4 0 0 0,5 0 0 0 0,0-1 0 0 0,1-1 0 0 0,0-2 0 0 0,-20-9 0 0 0,-97-52 0 0 0,45 20 0 0 0,35 21 0 0 0,-1 3 0 0 0,-11 0 0 0 0,69 23 0 0 0,-1 1 0 0 0,0 0 0 0 0,0 1 0 0 0,1 0 0 0 0,-1 0 0 0 0,0 0 0 0 0,0 1 0 0 0,0 0 0 0 0,0 0 0 0 0,-2 1 0 0 0,9-1 0 0 0,-1 0 0 0 0,1 0 0 0 0,-1 0 0 0 0,1 0 0 0 0,0 0 0 0 0,-1 0 0 0 0,1 0 0 0 0,-1 0 0 0 0,1 1 0 0 0,0-1 0 0 0,-1 0 0 0 0,1 0 0 0 0,0 0 0 0 0,-1 1 0 0 0,1-1 0 0 0,0 0 0 0 0,-1 0 0 0 0,1 1 0 0 0,0-1 0 0 0,-1 0 0 0 0,1 1 0 0 0,0-1 0 0 0,0 0 0 0 0,-1 1 0 0 0,1-1 0 0 0,0 1 0 0 0,0-1 0 0 0,0 0 0 0 0,0 1 0 0 0,0 1 0 0 0,0-1 0 0 0,0 1 0 0 0,1-1 0 0 0,-1 1 0 0 0,1-1 0 0 0,-1 1 0 0 0,1-1 0 0 0,0 1 0 0 0,-1-1 0 0 0,1 0 0 0 0,0 1 0 0 0,0-1 0 0 0,0 0 0 0 0,16 19 0 0 0,9 5 35 0 0,1-2-1 0 0,20 13-34 0 0,-32-25 3 0 0,70 56 129 0 0,-2 4-132 0 0,-83-71 1 0 0,45 41 64 0 0,14 19-65 0 0,-58-59 0 0 0,0 0 1 0 0,0 0 0 0 0,0 0 0 0 0,0 0-1 0 0,-1 0 1 0 0,1 0 0 0 0,0 0 0 0 0,-1 0-1 0 0,1 0 1 0 0,-1 0 0 0 0,1 0 0 0 0,-1 1 0 0 0,1-1-1 0 0,-1 1 0 0 0,0-2 0 0 0,0 0 0 0 0,-1 1 0 0 0,1-1 0 0 0,-1 1 0 0 0,1-1 0 0 0,0 0 0 0 0,-1 1 0 0 0,1-1 0 0 0,-1 0 0 0 0,1 1 0 0 0,-1-1 0 0 0,1 0 0 0 0,-1 0 0 0 0,1 1 0 0 0,-1-1 0 0 0,1 0 0 0 0,-1 0 1 0 0,1 0-1 0 0,-1 0 0 0 0,1 0 0 0 0,-1 0 0 0 0,1 0 0 0 0,-1 0 0 0 0,1 0 0 0 0,-1 0 0 0 0,1 0 0 0 0,-1 0 0 0 0,0 0 0 0 0,1 0 0 0 0,-4-1-3 0 0,1 1 1 0 0,0-1-1 0 0,-1 1 1 0 0,1-1-1 0 0,-2-1 3 0 0,-31-15-58 0 0,-18-11 58 0 0,41 22-2 0 0,-80-46 2 0 0,-54-27 0 0 0,99 54 0 0 0,-33-24 0 0 0,55 31 0 0 0,-3 1 0 0 0,29 17 0 0 0,-1-1 0 0 0,1 1 0 0 0,-1-1 0 0 0,0 1 0 0 0,1-1 0 0 0,-1 1 0 0 0,0 0 0 0 0,1-1 0 0 0,-1 1 0 0 0,0 0 0 0 0,0 0 0 0 0,1 0 0 0 0,-1 0 0 0 0,0-1 0 0 0,0 1 0 0 0,4 5 0 0 0,1 0 0 0 0,1 0 0 0 0,-1-1 0 0 0,1 0 0 0 0,3 3 0 0 0,0 0 0 0 0,174 141 102 0 0,-54-39-42 0 0,-89-74-54 0 0,-1-2 21 0 0,-3 3 0 0 0,28 34-27 0 0,-57-63 1 0 0,0 1 0 0 0,0-1 0 0 0,-1 1 0 0 0,0 0 1 0 0,-1 1-1 0 0,0-1 0 0 0,0 1 0 0 0,-1-1 0 0 0,2 8-1 0 0,-4-14 0 0 0,-1 1 0 0 0,1-1 0 0 0,-1 0 0 0 0,0 0 0 0 0,0 0 0 0 0,0 0 0 0 0,0 1 0 0 0,-1 0 0 0 0,1-1-1 0 0,0 0-1 0 0,-1 0 0 0 0,0-1 1 0 0,1 1-1 0 0,-1 0 0 0 0,0-1 0 0 0,0 1 1 0 0,0 0-1 0 0,0-1 0 0 0,0 1 1 0 0,0-1-1 0 0,-1 0 0 0 0,1 1 1 0 0,0-1-1 0 0,-1 0 0 0 0,1 0 1 0 0,-1 0-1 0 0,1 0 0 0 0,-1 0 0 0 0,0 0 1 0 0,1 0-1 0 0,-1-1 0 0 0,0 1 1 0 0,0 0-1 0 0,1-1 0 0 0,-2 0 2 0 0,-1 1-4 0 0,0 0 0 0 0,0-1 0 0 0,-1 1 0 0 0,1-1 0 0 0,0-1 0 0 0,0 1 0 0 0,-1 0 0 0 0,1-1 0 0 0,0 0 0 0 0,0 0 0 0 0,-1-1 4 0 0,-49-16 0 0 0,-53-17 0 0 0,106 34 0 0 0,0 1 0 0 0,1 0 0 0 0,-1 0 0 0 0,0-1 0 0 0,1 1 0 0 0,-1 0 0 0 0,0 0 0 0 0,0 0 0 0 0,1 0 0 0 0,-1 0 0 0 0,0 0 0 0 0,0 0 0 0 0,0 0 0 0 0,1 0 0 0 0,-1 0 0 0 0,0 0 0 0 0,0 1 0 0 0,1-1 0 0 0,-1 0 0 0 0,0 1 0 0 0,1 0 0 0 0,-1-1 0 0 0,1 1 0 0 0,-1 0 0 0 0,1 0 0 0 0,0 0 0 0 0,-1-1 0 0 0,1 1 0 0 0,0 0 0 0 0,0 0 0 0 0,-1 0 0 0 0,1 0 0 0 0,0 0 0 0 0,0 0 0 0 0,0 0 0 0 0,0-1 0 0 0,0 1 0 0 0,0 0 0 0 0,0 0 0 0 0,1 1 0 0 0,-1 1 0 0 0,1 1 0 0 0,0 0 0 0 0,0 0 0 0 0,0-1 0 0 0,0 1 0 0 0,3 5 8 0 0,0-1 0 0 0,1 0 0 0 0,0 0 0 0 0,0 0 0 0 0,1 0-8 0 0,32 37 69 0 0,-16-21-44 0 0,92 99 120 0 0,-51-59-16 0 0,10 20-129 0 0,13 29 0 0 0,-71-90 0 0 0,-1 0 0 0 0,-1 0 0 0 0,-1 2 0 0 0,1 4 0 0 0,-10-21 4 0 0,0 0 0 0 0,-1 0 1 0 0,0 0-1 0 0,0 1 0 0 0,-1-1 0 0 0,0 0 0 0 0,-1 1 0 0 0,0 6-4 0 0,0-12 1 0 0,0 0 1 0 0,-1 0-1 0 0,1-1 0 0 0,-1 1 0 0 0,1 0 1 0 0,-1 0-1 0 0,0 0 0 0 0,0 0 0 0 0,0-1 1 0 0,-1 1-1 0 0,1 0 0 0 0,0-1 0 0 0,-1 1 1 0 0,0-1-1 0 0,0 0 0 0 0,0 1 0 0 0,0-1 1 0 0,0 0-1 0 0,0 0 0 0 0,0 0 0 0 0,-1-1 1 0 0,1 1-1 0 0,-1 0 0 0 0,1-1 0 0 0,-4 2-1 0 0,3-2 0 0 0,-1 0 0 0 0,0 0 0 0 0,0-1 0 0 0,0 1 0 0 0,0-1 0 0 0,0 0 1 0 0,-1 0-1 0 0,1 0 0 0 0,0 0 0 0 0,0-1 0 0 0,-3 0 0 0 0,-10-3 18 0 0,1-1 1 0 0,-5-2-19 0 0,5 1 29 0 0,-52-18 82 0 0,1-3-1 0 0,-8-7-110 0 0,64 29 21 0 0,-10-6 12 0 0,1 2 0 0 0,-1 1-1 0 0,0 0 1 0 0,-2 1-33 0 0,7 4 12 0 0,16 2-11 0 0,0 1 0 0 0,0 0-1 0 0,0 0 1 0 0,0 0 0 0 0,0 0 0 0 0,-1 0-1 0 0,1 0 1 0 0,0 0 0 0 0,0 0-1 0 0,0 0 1 0 0,0 0 0 0 0,0 0 0 0 0,0 0-1 0 0,0 0 1 0 0,0 0 0 0 0,-1 0-1 0 0,1 0 1 0 0,0 0 0 0 0,0 0 0 0 0,0 0-1 0 0,0 0 1 0 0,0 0 0 0 0,0 0-1 0 0,0 0 1 0 0,0 0 0 0 0,-1 0 0 0 0,1 0-1 0 0,0 0 1 0 0,0 1 0 0 0,0-1-1 0 0,0 0 1 0 0,0 0 0 0 0,0 0 0 0 0,0 0-1 0 0,0 0 1 0 0,0 0 0 0 0,0 0-1 0 0,0 0 1 0 0,0 0 0 0 0,0 0 0 0 0,0 0-1 0 0,-1 1 1 0 0,1-1 0 0 0,0 0 0 0 0,0 0-1 0 0,0 0 1 0 0,0 0 0 0 0,0 0-1 0 0,0 0 1 0 0,0 0 0 0 0,0 0 0 0 0,0 1-1 0 0,0-1 1 0 0,0 0 0 0 0,0 0-1 0 0,0 0 1 0 0,0 0 0 0 0,0 0 0 0 0,1 0-1 0 0,-1 0 1 0 0,0 0 0 0 0,0 0-1 0 0,0 1 1 0 0,0-1 0 0 0,0 0 0 0 0,0 0-1 0 0,0 0 0 0 0,0 7 2 0 0,1 0-1 0 0,0-1 0 0 0,0 1 1 0 0,1 0-1 0 0,0-1 1 0 0,0 1-1 0 0,1-1 0 0 0,-1 1 1 0 0,2 1-2 0 0,9 16 2 0 0,13 17-2 0 0,-12-19 8 0 0,19 33 56 0 0,9 24-64 0 0,-23-45 39 0 0,-10-18-31 0 0,0 0-1 0 0,0 5-7 0 0,-7-16 0 0 0,0 0 0 0 0,0 0 0 0 0,-1 0 0 0 0,0 0 0 0 0,0 0 0 0 0,0 0 0 0 0,-1 0-1 0 0,0 0 1 0 0,0 0 0 0 0,0 2 0 0 0,0-5 0 0 0,0-1 0 0 0,-1 1 0 0 0,1-1 0 0 0,-1 1 0 0 0,1 0 0 0 0,-1-1 0 0 0,1 1 0 0 0,-1-1 0 0 0,0 1 0 0 0,0 0 0 0 0,-1 0 0 0 0,0 0 0 0 0,0-1 0 0 0,0 1 0 0 0,0 0 0 0 0,0-1 0 0 0,0 1 0 0 0,0-1 0 0 0,0 0 0 0 0,-1 0 0 0 0,1 0 0 0 0,0 0 0 0 0,-1 0 0 0 0,1 0 0 0 0,-3 0 0 0 0,-5 1 0 0 0,0 0 0 0 0,0-1 0 0 0,-4 0 0 0 0,-28 0 0 0 0,-39-4 0 0 0,26 0 0 0 0,-4-1 4 0 0,-54-10-4 0 0,-56-19 59 0 0,93 17-39 0 0,49 10 8 0 0,-38-6-3 0 0,53 11-25 0 0,0 0 0 0 0,0 0 0 0 0,-1 1 0 0 0,-4 1 0 0 0,-3 1 22 0 0,-1 1-1 0 0,1 1 0 0 0,-10 3-21 0 0,16 0 11 0 0,13-6-6 0 0,0-1-1 0 0,0 1 1 0 0,0 0 0 0 0,0 0 0 0 0,0 0-1 0 0,0 0 1 0 0,0 0 0 0 0,0 0 0 0 0,0 2-5 0 0,0-1 1 0 0,0 0 1 0 0,0 0-1 0 0,0 0 1 0 0,1 0 0 0 0,-1 1-1 0 0,1-1 1 0 0,-1 0-1 0 0,1 1 1 0 0,0-1 0 0 0,0 0-1 0 0,0 1 1 0 0,0-1-1 0 0,0 0 1 0 0,1 0 0 0 0,-1 1-1 0 0,1-1 1 0 0,-1 0-1 0 0,1 0 1 0 0,0 1-1 0 0,0-1 1 0 0,1 1-2 0 0,3 7 18 0 0,0-1 0 0 0,1 0 0 0 0,1 0 0 0 0,1 1-18 0 0,3 5 31 0 0,-1 0-21 0 0,-2 2-10 0 0,-4-1 0 0 0,-4-14 0 0 0,0 0 0 0 0,0-1 0 0 0,0 1 0 0 0,0-1 0 0 0,-1 1 0 0 0,1 0 0 0 0,0-1 0 0 0,-1 1 0 0 0,1-1 0 0 0,-2 2 0 0 0,1-1 0 0 0,-1 1 0 0 0,1-1 0 0 0,-1 0 0 0 0,0 0 0 0 0,1 1 0 0 0,-1-1 0 0 0,0-1 0 0 0,-1 1 0 0 0,1 0 0 0 0,0 0 0 0 0,0-1 0 0 0,-1 1 0 0 0,1-1 0 0 0,-1 0 0 0 0,1 0 0 0 0,-2 1 0 0 0,-6 1 0 0 0,0 0 0 0 0,-1 0 0 0 0,-9 1 0 0 0,1-1 0 0 0,0-1 0 0 0,0-1 0 0 0,-18-2 0 0 0,-57-7 0 0 0,40 3 0 0 0,-56-7 19 0 0,58 4 3 0 0,-1 3 1 0 0,-44 2-23 0 0,86 4 0 0 0,-1 0 0 0 0,1 0 0 0 0,-11 4 0 0 0,17-4 0 0 0,0 1 0 0 0,1-1 0 0 0,-1 1 0 0 0,0 0 0 0 0,1 1 0 0 0,-1-1 0 0 0,1 1 0 0 0,0 0 0 0 0,-4 3 0 0 0,-3 6 11 0 0,5 1 13 0 0,0 0 0 0 0,0 1-24 0 0,0-1 5 0 0,-10 30-5 0 0,14-39 0 0 0,0 1 0 0 0,1-1 0 0 0,-2 0 0 0 0,0 3 0 0 0,0-3 0 0 0,0 0 0 0 0,1 0 0 0 0,-1-1 0 0 0,-1 1 0 0 0,1-1 0 0 0,0 0 0 0 0,-1 0 0 0 0,0 0 0 0 0,0 0 0 0 0,1-1 0 0 0,-2 1 0 0 0,1-1 0 0 0,0 0 0 0 0,0 0 0 0 0,-2-1 0 0 0,-9 4 0 0 0,-1 0 0 0 0,0-2 0 0 0,-11 1 0 0 0,26-4 0 0 0,-29 4 0 0 0,0-1 0 0 0,0-2 0 0 0,-1-2 0 0 0,-90-6 0 0 0,104 6 0 0 0,-59-8 0 0 0,-43-12 0 0 0,49 8 0 0 0,45 8 0 0 0,-100-15 0 0 0,89 16 0 0 0,0 2 0 0 0,-18 1 0 0 0,45 1 0 0 0,0 1 0 0 0,0 0 0 0 0,0 0 0 0 0,1 1 0 0 0,-1 0 0 0 0,0 1 0 0 0,-2 1 0 0 0,7-3 0 0 0,0 1 0 0 0,0 0 0 0 0,0 0 0 0 0,1 1 0 0 0,-1-1 0 0 0,0 1 0 0 0,1 0 0 0 0,0 0 0 0 0,0 0 0 0 0,0 0 0 0 0,0 1 0 0 0,0-1 0 0 0,1 1 0 0 0,-1 0 0 0 0,-1 3 0 0 0,1-1 0 0 0,1 1 0 0 0,-1 0 0 0 0,1 0 0 0 0,1 0 0 0 0,-1 0 0 0 0,1 0 0 0 0,0 1 0 0 0,1-1 0 0 0,0 4 0 0 0,1 14 0 0 0,1-1 0 0 0,2 6 0 0 0,1 19 0 0 0,-3-10 0 0 0,-2 27 0 0 0,0-62 0 0 0,-1 0 0 0 0,1 1 0 0 0,-1-1 0 0 0,0-1 0 0 0,0 1 0 0 0,-1 0 0 0 0,1 0 0 0 0,-1 0 0 0 0,0-1 0 0 0,0 1 0 0 0,0 0 0 0 0,0-1 0 0 0,0 0 0 0 0,-1 0 0 0 0,0 0 0 0 0,1 0 0 0 0,-1 0 0 0 0,0 0 0 0 0,-1-1 0 0 0,1 1 0 0 0,0-1 0 0 0,-1 0 0 0 0,1 0 0 0 0,-1 0 0 0 0,-1 0 0 0 0,-5 2 0 0 0,1-1 0 0 0,-1 0 0 0 0,0 0 0 0 0,0-1 0 0 0,0 0 0 0 0,0-1 0 0 0,-1 0 0 0 0,1-1 0 0 0,-7-1 0 0 0,-5-1 0 0 0,1 0 0 0 0,0-2 0 0 0,0-1 0 0 0,1-1 0 0 0,-13-4 0 0 0,-32-16 0 0 0,-1-4 0 0 0,40 18 0 0 0,-136-67 0 0 0,-13-7 0 0 0,159 79 0 0 0,-19-9 0 0 0,-35-10 0 0 0,63 24 0 0 0,7 2 0 0 0,0 0 0 0 0,0 0 0 0 0,0 0 0 0 0,-1 0 0 0 0,1 0 0 0 0,0 0 0 0 0,0 0 0 0 0,0 0 0 0 0,0 0 0 0 0,0 0 0 0 0,0 0 0 0 0,0 0 0 0 0,0 0 0 0 0,0 0 0 0 0,-1 0 0 0 0,1 0 0 0 0,0 0 0 0 0,0 0 0 0 0,0 0 0 0 0,0 0 0 0 0,0 0 0 0 0,0 0 0 0 0,0 1 0 0 0,0-1 0 0 0,0 0 0 0 0,0 0 0 0 0,0 0 0 0 0,-1 0 0 0 0,1 0 0 0 0,0 0 0 0 0,0 0 0 0 0,0 0 0 0 0,0 0 0 0 0,0 0 0 0 0,0 0 0 0 0,0 0 0 0 0,0 0 0 0 0,0 1 0 0 0,0-1 0 0 0,0 0 0 0 0,0 0 0 0 0,0 0 0 0 0,0 1 0 0 0,1 1 0 0 0,-1-1 0 0 0,1 0 0 0 0,0 1 0 0 0,-1-1 0 0 0,1 0 0 0 0,0 1 0 0 0,0-1 0 0 0,0 0 0 0 0,0 0 0 0 0,0 0 0 0 0,18 18 0 0 0,-18-18 0 0 0,107 109 84 0 0,-85-90-27 0 0,9 6-57 0 0,-13-11 32 0 0,0 1-1 0 0,10 11-31 0 0,36 39 12 0 0,-59-58-12 0 0,-6-8 0 0 0,0 0 0 0 0,0 0 0 0 0,0 0 0 0 0,0 0 0 0 0,0 0 0 0 0,0 1 0 0 0,0-1 0 0 0,0 0 0 0 0,0 0 0 0 0,0 0 0 0 0,0 0 0 0 0,1 0 0 0 0,-1 0 0 0 0,0 1 0 0 0,0-1 0 0 0,0 0 0 0 0,0 0 0 0 0,0 0 0 0 0,0 0 0 0 0,0 0 0 0 0,0 1 0 0 0,0-1 0 0 0,0 0 0 0 0,-1 0 0 0 0,1 0 0 0 0,0 0 0 0 0,0 0 0 0 0,0 1 0 0 0,0-1 0 0 0,0 0 0 0 0,0 0 0 0 0,0 0 0 0 0,0 0 0 0 0,-1 0 0 0 0,-1 1 0 0 0,1-1 0 0 0,0 0 0 0 0,-1 0 0 0 0,1 0 0 0 0,0 0 0 0 0,-1 0 0 0 0,1 0 0 0 0,0-1 0 0 0,-1 1 0 0 0,1 0 0 0 0,0-1 0 0 0,-1 1 0 0 0,1-1 0 0 0,0 1 0 0 0,0-1 0 0 0,-27-12 0 0 0,28 13 0 0 0,-41-22 0 0 0,1-2 0 0 0,-9-9 0 0 0,-74-58 0 0 0,47 28 0 0 0,-18-22 0 0 0,-66-75 0 0 0,57 46 0 0 0,-51-74 0 0 0,-41-83 160 0 0,180 248-63 0 0,-8-18-97 0 0,17 31 25 0 0,1-1 0 0 0,1 0 0 0 0,0-1 1 0 0,-2-10-26 0 0,5 18 6 0 0,1 0 1 0 0,-1 0-1 0 0,1 0 1 0 0,-1 0-1 0 0,1 0 1 0 0,1 0-1 0 0,-1-1-6 0 0,0 3 5 0 0,1 1 0 0 0,-1 0 0 0 0,0-1-1 0 0,0 1 1 0 0,1 0 0 0 0,-1 0 0 0 0,1-1-1 0 0,-1 1 1 0 0,1 0 0 0 0,0 0 0 0 0,0 0 0 0 0,-1 0-1 0 0,1 0 1 0 0,0 0 0 0 0,0 0 0 0 0,0 0-1 0 0,0 0 1 0 0,0 0 0 0 0,0 1 0 0 0,0-1-1 0 0,0 0 1 0 0,0 1 0 0 0,0-1 0 0 0,1 0-5 0 0,0 1 4 0 0,1-1 0 0 0,0 0 0 0 0,0 1 0 0 0,0-1 1 0 0,0 1-1 0 0,-1 0 0 0 0,1 0 0 0 0,3 0-4 0 0,23 5 51 0 0,-9-1-31 0 0,-1 2 1 0 0,-1 0 0 0 0,1 1 0 0 0,-1 1-1 0 0,12 7-20 0 0,27 17 55 0 0,1 5-55 0 0,-58-37 0 0 0,58 40 38 0 0,24 24-38 0 0,25 19 26 0 0,-41-38-29 0 0,86 64-18 0 0,-121-83 11 0 0,0 1 0 0 0,-2 1 1 0 0,15 18 9 0 0,-26-22-11 0 0,-18-23 11 0 0,0-1 0 0 0,1 1 0 0 0,-1-1 0 0 0,1 1 0 0 0,-1-1 0 0 0,0 1 0 0 0,0-1 0 0 0,1 1 0 0 0,-1-1 0 0 0,0 1 0 0 0,0 0 0 0 0,1-1 0 0 0,-1 1 0 0 0,0-1 0 0 0,0 1 0 0 0,0 0 0 0 0,0-1 0 0 0,0 1 0 0 0,0-1 0 0 0,0 1 0 0 0,0 0 0 0 0,0-1 0 0 0,0 1 0 0 0,-1-1 0 0 0,1 1 0 0 0,-1 0 0 0 0,0-1 0 0 0,0 1 0 0 0,0-1 0 0 0,0 0 0 0 0,0 1 0 0 0,0-1 0 0 0,0 0 0 0 0,-1 0 0 0 0,1 0 0 0 0,0 0 0 0 0,0 0 0 0 0,0 0 0 0 0,0 0 0 0 0,0 0 0 0 0,0 0 0 0 0,-1 0 0 0 0,1-1 0 0 0,-27-6 0 0 0,24 6 0 0 0,-21-6 0 0 0,0-1 0 0 0,1-1 0 0 0,0-1 0 0 0,1 0 0 0 0,-13-10 0 0 0,-15-14 0 0 0,1-3 0 0 0,2-1-1 0 0,-3-7 1 0 0,-130-132 564 0 0,70 66 241 0 0,-189-195-1582 0 0,262 264 480 0 0,3-2 1 0 0,-18-29 296 0 0,38 49-1 0 0,1 0 0 0 0,1-1 0 0 0,1 0 0 0 0,1-1 0 0 0,1 0 0 0 0,0-6 1 0 0,7 21-1 0 0,0 0 1 0 0,1 0-1 0 0,1 0 0 0 0,-1 0 0 0 0,2-1 0 0 0,0-6 1 0 0,0 14 3 0 0,0 0 0 0 0,1 0 0 0 0,-1 1 0 0 0,1-1 0 0 0,0 0 0 0 0,0 1 0 0 0,1-1 0 0 0,-1 1 0 0 0,1 0 0 0 0,0-1 0 0 0,0 1 0 0 0,0 0 0 0 0,0 0 0 0 0,0 0 0 0 0,1 0 0 0 0,-1 0-1 0 0,1 1 1 0 0,0-1 0 0 0,0 1 0 0 0,0 0 0 0 0,0 0 0 0 0,0 0-3 0 0,4-2 8 0 0,1 0 0 0 0,0 1 0 0 0,0 0 0 0 0,0 1 0 0 0,0-1 0 0 0,0 1 0 0 0,1 1 0 0 0,3 0-8 0 0,17-2 23 0 0,23 2-23 0 0,4 2 11 0 0,0 3-1 0 0,0 2 1 0 0,0 2 0 0 0,-1 3-1 0 0,47 16-10 0 0,99 45 17 0 0,11 2 30 0 0,-177-64-47 0 0,-1-2 0 0 0,21 1 0 0 0,-32-7 0 0 0,-23-2 0 0 0,1 0 0 0 0,0 0 0 0 0,-1 0 0 0 0,1 0 0 0 0,0 0 0 0 0,-1 0 0 0 0,1 0 0 0 0,0 0 0 0 0,-1 0 0 0 0,1-1 0 0 0,-1 1 0 0 0,1 0 0 0 0,0 0 0 0 0,-1-1 0 0 0,1 1 0 0 0,-1 0 0 0 0,1-1 0 0 0,0 1 0 0 0,-1 0 0 0 0,1-1 0 0 0,-1 1 0 0 0,1-1 0 0 0,-1 0 0 0 0,0 0 0 0 0,1 0 0 0 0,-1 0 0 0 0,0 0 0 0 0,0 0 0 0 0,0 0 0 0 0,0-1 0 0 0,0 1 0 0 0,0 0 0 0 0,0 0 0 0 0,0 0 0 0 0,0 0 0 0 0,0 0 0 0 0,-1 0 0 0 0,1 0 0 0 0,0 0 0 0 0,-1 0 0 0 0,1 0 0 0 0,-1 0 0 0 0,-1-4 0 0 0,0 1 0 0 0,-1-1 0 0 0,1 1 0 0 0,-2-1 0 0 0,-10-12-8 0 0,-2 0 0 0 0,1 1-1 0 0,-2 0 1 0 0,-3 0 8 0 0,3 1-20 0 0,-222-178 8 0 0,137 113-47 0 0,7 6 190 0 0,-222-188 237 0 0,309 255-459 0 0,1 0-1 0 0,0-1 1 0 0,0 0 0 0 0,1 0 0 0 0,0 0-1 0 0,0-1 1 0 0,0-3 91 0 0,5 12 0 0 0,1-1 0 0 0,-1 0 0 0 0,1 0 0 0 0,0 1 0 0 0,-1-1 0 0 0,1 0 0 0 0,0 0 0 0 0,0 0 0 0 0,-1 1 0 0 0,1-1 0 0 0,0 0 0 0 0,0 0 0 0 0,0 0 0 0 0,0 0 0 0 0,0 1 0 0 0,0-1 0 0 0,0 0 0 0 0,1-1 0 0 0,-1 1 1 0 0,1 1 0 0 0,0-1 0 0 0,0 0 0 0 0,-1 0 0 0 0,1 0 0 0 0,0 1-1 0 0,0-1 1 0 0,0 0 0 0 0,0 1 0 0 0,0-1 0 0 0,0 1 0 0 0,0-1 0 0 0,0 1 0 0 0,0-1-1 0 0,0 1 1 0 0,0 0 0 0 0,0-1 0 0 0,1 1-1 0 0,24-3 38 0 0,-16 3-37 0 0,0 0 0 0 0,1 1 1 0 0,-1 0-1 0 0,0 1 1 0 0,0 0-1 0 0,0 1 1 0 0,0 0-1 0 0,8 3-1 0 0,7 5 0 0 0,0 1-1 0 0,17 12 1 0 0,50 36 0 0 0,35 33 0 0 0,-18-12 0 0 0,28 11 17 0 0,-4-2 14 0 0,-77-49-15 0 0,13 15-16 0 0,-50-39 0 0 0,12 13 0 0 0,-26-24 0 0 0,0 0 0 0 0,0 1 0 0 0,0 0 0 0 0,-1 0 0 0 0,1 0 0 0 0,1 7 0 0 0,-5-13 0 0 0,0 0 0 0 0,-1 0 0 0 0,0 0 0 0 0,1 1 0 0 0,-1-1 0 0 0,0 0 0 0 0,1 0 0 0 0,-1 1 0 0 0,0-1 0 0 0,0 0 0 0 0,0 0 0 0 0,0 1 0 0 0,0-1 0 0 0,0 0 0 0 0,0 1 0 0 0,-1-1 0 0 0,1 0 0 0 0,0 0 0 0 0,-1 1 0 0 0,1-1 0 0 0,-1 0 0 0 0,0 1 0 0 0,0-1 0 0 0,0 0 0 0 0,0 0 0 0 0,0 0 0 0 0,0 0 0 0 0,-1-1 0 0 0,1 1 0 0 0,0 0 0 0 0,-1 0 0 0 0,1-1 0 0 0,0 1 0 0 0,-1-1 0 0 0,1 1 0 0 0,-1-1 0 0 0,1 1 0 0 0,0-1 0 0 0,-1 0 0 0 0,0 0 0 0 0,-9 1 0 0 0,0-1 0 0 0,1 0 0 0 0,-1-1 0 0 0,0 0 0 0 0,1-1 0 0 0,-11-3 0 0 0,-25-7 0 0 0,-1-1 0 0 0,2-3 0 0 0,-12-7 0 0 0,-130-66 0 0 0,84 39 0 0 0,-158-67 0 0 0,-90-45 0 0 0,244 106 64 0 0,-42-21 279 0 0,139 72-88 0 0,0 1 0 0 0,-7-2-255 0 0,15 5 73 0 0,-1 0 0 0 0,0 1-1 0 0,1-1 1 0 0,-1 1 0 0 0,0 0-1 0 0,1 0 1 0 0,-1 0 0 0 0,0 0-1 0 0,1 0 1 0 0,-1 0 0 0 0,0 1 0 0 0,1 0-73 0 0,1-1 2 0 0,1 0 1 0 0,0 0 0 0 0,0 0 0 0 0,0 0 0 0 0,0 0 0 0 0,0 0 0 0 0,0 0 0 0 0,0 0-1 0 0,-1 0 1 0 0,1 0 0 0 0,0 0 0 0 0,0 0 0 0 0,0 0 0 0 0,0 0 0 0 0,0 0 0 0 0,0 0-1 0 0,0 1 1 0 0,0-1 0 0 0,0 0 0 0 0,-1 0 0 0 0,1 0 0 0 0,0 0 0 0 0,0 0 0 0 0,0 0-1 0 0,0 0 1 0 0,0 0 0 0 0,0 1 0 0 0,0-1 0 0 0,0 0 0 0 0,0 0 0 0 0,0 0 0 0 0,0 0-1 0 0,0 0 1 0 0,0 0 0 0 0,0 1 0 0 0,0-1 0 0 0,0 0 0 0 0,0 0 0 0 0,0 0 0 0 0,0 0-1 0 0,0 0 1 0 0,0 0 0 0 0,0 0 0 0 0,0 1 0 0 0,0-1 0 0 0,0 0 0 0 0,1 0 0 0 0,-1 0-1 0 0,0 0 1 0 0,0 0 0 0 0,0 0-3 0 0,2 8 0 0 0,0 1-1 0 0,1-2 1 0 0,0 1 0 0 0,0 0-1 0 0,1 0 1 0 0,0-1-1 0 0,0 0 1 0 0,5 6 0 0 0,12 15-316 0 0,14 14 316 0 0,-31-38-41 0 0,86 91-1337 0 0,30 19 1378 0 0,-51-49-102 0 0,306 321 77 0 0,-24 22-42 0 0,-308-354 28 0 0,16 28 39 0 0,-43-56-5 0 0,-1 0 0 0 0,-1 1-1 0 0,-1 0 1 0 0,4 16 5 0 0,-14-34 1 0 0,1 1-1 0 0,-2 0 1 0 0,0 1-1 0 0,0-1 1 0 0,-1 0-1 0 0,1 3 0 0 0,-2-10 0 0 0,0 0-1 0 0,0 0 0 0 0,0-1 1 0 0,-1 1-1 0 0,1 0 0 0 0,-1 0 1 0 0,1 0-1 0 0,-1-1 1 0 0,0 1-1 0 0,0 0 0 0 0,0-1 1 0 0,0 1-1 0 0,0-1 0 0 0,-1 1 1 0 0,1-1-1 0 0,-1 0 1 0 0,0 0-1 0 0,1 0 0 0 0,-1 1 1 0 0,0-2-1 0 0,0 1 0 0 0,-1 0 1 0 0,1 0-1 0 0,-1 0 1 0 0,-1 0-4 0 0,0 0 0 0 0,0-1-1 0 0,0 1 1 0 0,0-1 0 0 0,0 0-1 0 0,0 0 1 0 0,0 0 0 0 0,0-1-1 0 0,-1 0 1 0 0,1 0 0 0 0,0 0-1 0 0,0 0 1 0 0,-1 0 0 0 0,0-1 4 0 0,-9-2 0 0 0,1 0 0 0 0,-1-1 0 0 0,-9-4 0 0 0,-27-10-21 0 0,2-2 0 0 0,0-3-1 0 0,-12-9 22 0 0,16 6 0 0 0,-146-82 0 0 0,78 49 9 0 0,-205-108-82 0 0,304 160 73 0 0,-3-2 0 0 0,-1 1 0 0 0,0 1 0 0 0,0 0 0 0 0,-12-2 0 0 0,28 9 0 0 0,1 0 0 0 0,-1-1 0 0 0,0 1 0 0 0,1 0 0 0 0,-1 0 0 0 0,0 0 0 0 0,0 0 0 0 0,1 0 0 0 0,-1-1 0 0 0,0 1 0 0 0,1 1 0 0 0,-1-1 0 0 0,0 0 0 0 0,0 0 0 0 0,1 0 0 0 0,-1 0 0 0 0,0 0 0 0 0,1 1 0 0 0,-1-1 0 0 0,0 0 0 0 0,1 1 0 0 0,-1 0 0 0 0,1 0 0 0 0,0 0 0 0 0,0 0 0 0 0,0 0 0 0 0,-1 0 0 0 0,1 0 0 0 0,0-1 0 0 0,0 1 0 0 0,0 0 0 0 0,0 0 0 0 0,1 0 0 0 0,-1 0 0 0 0,0 0 0 0 0,0 0 0 0 0,0 0 0 0 0,1 0 0 0 0,-1-1 0 0 0,1 2 0 0 0,9 19 0 0 0,2 0 0 0 0,1 0 0 0 0,1-2 0 0 0,1 1 0 0 0,5 3 0 0 0,69 69 3 0 0,-53-57 5 0 0,125 118 49 0 0,-27-27-61 0 0,-66-56 4 0 0,-53-53 0 0 0,-2 1 0 0 0,1 0 0 0 0,1 6 0 0 0,-3 1 0 0 0,-11-24-1 0 0,-1 0 0 0 0,1 1 0 0 0,-1-1 0 0 0,0 0 0 0 0,1 1 1 0 0,-1-1-1 0 0,0 0 0 0 0,0 1 0 0 0,0-1 0 0 0,0 0 0 0 0,0 1 0 0 0,0-1 0 0 0,0 0 0 0 0,-1 1 1 0 0,0 0-3 0 0,1-1 0 0 0,-1 1 0 0 0,0-1 0 0 0,0 0 0 0 0,0 1 0 0 0,0-1 1 0 0,0 0-1 0 0,0 0 0 0 0,-1 0 0 0 0,1 1 0 0 0,0-1 0 0 0,-1 0 0 0 0,1-1 0 0 0,-1 1 0 0 0,1 0 0 0 0,-1 0 0 0 0,1-1 1 0 0,-1 1-1 0 0,1-1 0 0 0,-1 1 0 0 0,0-1 0 0 0,1 0 0 0 0,-2 1 3 0 0,-5 0 0 0 0,0 0 0 0 0,1-1 0 0 0,-1 0 0 0 0,-6-1 0 0 0,-18-2 0 0 0,1-2 0 0 0,-19-5 0 0 0,-63-21 0 0 0,102 28 0 0 0,-71-23 0 0 0,1-4 0 0 0,-64-35 0 0 0,-17-8 0 0 0,129 60 0 0 0,-1 2 0 0 0,0 1 0 0 0,-35-5 0 0 0,58 13 2 0 0,0 1-1 0 0,0 0 0 0 0,-1 0 0 0 0,1 2 1 0 0,0-1-1 0 0,-1 1 0 0 0,1 1 0 0 0,-4 1-1 0 0,11-2 3 0 0,1 0-1 0 0,-1 1 0 0 0,1-1 1 0 0,0 1-1 0 0,-1-1 0 0 0,1 1 1 0 0,0 0-1 0 0,0 0 0 0 0,0 1 0 0 0,0-1 1 0 0,0 1-1 0 0,0 0-2 0 0,1-1 2 0 0,1 0-1 0 0,-1 1 1 0 0,1-1 0 0 0,-1 1-1 0 0,1-1 1 0 0,0 1 0 0 0,0 0-1 0 0,0 0 1 0 0,0 0-1 0 0,0-1 1 0 0,1 1 0 0 0,-1 0-1 0 0,1 0 1 0 0,0 0 0 0 0,0 0-1 0 0,0 3-1 0 0,1 3 4 0 0,0 1-1 0 0,1-1 0 0 0,0 0 1 0 0,0 1-1 0 0,1-1 0 0 0,0 0 1 0 0,1-1-1 0 0,4 9-3 0 0,8 11 23 0 0,1-1 1 0 0,2 0-24 0 0,4 7-10 0 0,-7-10 26 0 0,-1 1 0 0 0,-1 1 0 0 0,-1 0 0 0 0,7 21-16 0 0,-19-43 0 0 0,1 1 0 0 0,-1 0 1 0 0,0-1-1 0 0,0 1 0 0 0,-1 0 0 0 0,1 0 0 0 0,-1 0 0 0 0,0 0 0 0 0,-1 0 0 0 0,0 3 0 0 0,1-5-1 0 0,-1 0 1 0 0,0 0-1 0 0,0 0 0 0 0,0 0 1 0 0,0 0-1 0 0,0-1 0 0 0,-1 1 1 0 0,1 0-1 0 0,-1-1 0 0 0,0 1 1 0 0,0-1-1 0 0,0 0 0 0 0,0 0 1 0 0,0 0-1 0 0,0 0 0 0 0,-1 0 1 0 0,-1 2 0 0 0,-2-1-7 0 0,-1 1-1 0 0,0-1 1 0 0,1 0 0 0 0,-1-1 0 0 0,0 1 0 0 0,0-1 0 0 0,-1-1 0 0 0,-4 1 7 0 0,-8 1 2 0 0,-1-2-1 0 0,-11 0-1 0 0,-13-3 0 0 0,1-1 0 0 0,-1-3 0 0 0,-39-9 0 0 0,-21-12 0 0 0,-2-5 0 0 0,10 1 0 0 0,-151-45 0 0 0,130 42 16 0 0,-120-33 94 0 0,209 60-102 0 0,-16-2-8 0 0,36 8 9 0 0,-1 0 1 0 0,1 1-1 0 0,0-1 0 0 0,-1 2 0 0 0,1-1 1 0 0,-8 3-10 0 0,14-3 0 0 0,1 1 1 0 0,0-1 0 0 0,-1 1-1 0 0,1 0 1 0 0,0 0 0 0 0,0 0 0 0 0,0 0-1 0 0,0 1 1 0 0,0-1 0 0 0,0 0-1 0 0,0 1 1 0 0,0-1 0 0 0,1 1 0 0 0,-1 0-1 0 0,0 0 0 0 0,0 1 1 0 0,0 0-1 0 0,0 0 0 0 0,1 0 0 0 0,-1 0 1 0 0,1 1-1 0 0,-1-1 0 0 0,1 0 1 0 0,0 1-1 0 0,0 1 0 0 0,-1 6-1 0 0,1-1 1 0 0,0 1 0 0 0,1 0-1 0 0,0-1 1 0 0,1 1-1 0 0,0 3 1 0 0,5 22 0 0 0,1 0 0 0 0,9 20 0 0 0,-7-23 0 0 0,-1 0 0 0 0,-2 0 0 0 0,0 8 0 0 0,-5-29 0 0 0,0 0 0 0 0,-1 1 0 0 0,-1-1 0 0 0,0 0 0 0 0,0 0 0 0 0,-2 2 0 0 0,3-10 0 0 0,-1 0 0 0 0,-1 0 0 0 0,1 0 0 0 0,-1 0 0 0 0,1 0 0 0 0,-1 0 0 0 0,0-1 0 0 0,-1 1 0 0 0,1-1 0 0 0,0 1 0 0 0,-1-1 0 0 0,0 0 0 0 0,0 0 0 0 0,0 0 0 0 0,0-1 0 0 0,0 1 0 0 0,-1-1 0 0 0,1 1 0 0 0,-4 0 0 0 0,-1 1 0 0 0,-1-1 0 0 0,0 0 0 0 0,-1 0 0 0 0,1-1 0 0 0,0 0 0 0 0,-1-1 0 0 0,1 0 0 0 0,-1 0 0 0 0,-1-1 0 0 0,-17 0 0 0 0,-1-2 0 0 0,-12-3 0 0 0,-8-3 0 0 0,-1-1 0 0 0,1-2 0 0 0,0-3 0 0 0,-4-4 0 0 0,-61-30 0 0 0,-9-9 0 0 0,71 32 0 0 0,-54-28 17 0 0,-99-43 30 0 0,178 85-47 0 0,15 8 0 0 0,12 3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0,-1 0 0 0 0,1 0 0 0 0,0 0 0 0 0,0 0 0 0 0,0 0 0 0 0,0 0 0 0 0,0 0 0 0 0,0 0 0 0 0,0 0 0 0 0,0 0 0 0 0,0 0 0 0 0,0 0 0 0 0,0 0 0 0 0,0 0 0 0 0,0 0 0 0 0,9 7 0 0 0,-9-7 0 0 0,23 16 26 0 0,2 0 0 0 0,23 10-26 0 0,-6-3 28 0 0,42 25 116 0 0,33 30-144 0 0,-51-32 0 0 0,36 18 0 0 0,-71-46 4 0 0,23 11 26 0 0,-2 3 0 0 0,23 20-30 0 0,-71-49 0 0 0,-2-2 0 0 0,-1 1 0 0 0,1-1 0 0 0,0 1 0 0 0,0-1 0 0 0,-1 1 0 0 0,2 2 0 0 0,-3-4 0 0 0,1 0 0 0 0,-1 1 0 0 0,0-1 0 0 0,0 1 0 0 0,0-1 0 0 0,1 1 0 0 0,-1-1 0 0 0,0 0 0 0 0,0 1 0 0 0,0-1 0 0 0,0 1 0 0 0,0-1 0 0 0,0 1 0 0 0,0-1 0 0 0,0 1 0 0 0,0-1 0 0 0,0 1 0 0 0,-1-1 0 0 0,1 1 0 0 0,0-1 0 0 0,0 0 0 0 0,0 1 0 0 0,0-1 0 0 0,-1 1 0 0 0,1-1 0 0 0,0 0 0 0 0,0 1 0 0 0,-1-1 0 0 0,1 1 0 0 0,-1-1 0 0 0,1 1 0 0 0,-1 0 0 0 0,0-1 0 0 0,0 1 0 0 0,0 0 0 0 0,0-1 0 0 0,0 1 0 0 0,-1-1 0 0 0,1 1 0 0 0,0-1 0 0 0,0 1 0 0 0,0-1 0 0 0,-1 1 0 0 0,-6-1 0 0 0,0 0 0 0 0,0 0 0 0 0,0 0 0 0 0,0-1 0 0 0,0 0 0 0 0,0 0 0 0 0,-7-3 0 0 0,-17-5 0 0 0,-1-2 0 0 0,1-1 0 0 0,1-1 0 0 0,-15-9 0 0 0,-117-72 0 0 0,-9-8 0 0 0,-106-67 0 0 0,52 15 0 0 0,170 111 0 0 0,1-2 0 0 0,-39-44 0 0 0,74 66 0 0 0,19 23 0 0 0,1-1 0 0 0,-1 1 0 0 0,1-1 0 0 0,-1 1 0 0 0,1-1 0 0 0,0 1 0 0 0,-1-1 0 0 0,1 0 0 0 0,0 1 0 0 0,-1-1 0 0 0,1 0 0 0 0,0 1 0 0 0,0-1 0 0 0,-1 0 0 0 0,1 0 0 0 0,0 1 0 0 0,0-1 0 0 0,0 0 0 0 0,0 0 0 0 0,0 1 0 0 0,0-1 0 0 0,0 0 0 0 0,1 0 0 0 0,0 1 0 0 0,0-1 0 0 0,-1 0 0 0 0,1 1 0 0 0,0-1 0 0 0,0 1 0 0 0,0-1 0 0 0,0 1 0 0 0,0-1 0 0 0,0 1 0 0 0,0 0 0 0 0,0 0 0 0 0,0-1 0 0 0,0 1 0 0 0,0 0 0 0 0,0 0 0 0 0,0 0 0 0 0,0 0 0 0 0,0 0 0 0 0,0 0 0 0 0,0 0 0 0 0,0 0 0 0 0,27 5 0 0 0,9 4 39 0 0,12 6-39 0 0,17 5 25 0 0,154 40-25 0 0,-52-16 49 0 0,-12-3-34 0 0,115 32-15 0 0,154 46 0 0 0,-380-105 0 0 0,41 19 0 0 0,-73-27 0 0 0,-13-6 0 0 0,0 0 0 0 0,0 0 0 0 0,0 0 0 0 0,0 0 0 0 0,0 0 0 0 0,0 0 0 0 0,0 0 0 0 0,0 0 0 0 0,0 0 0 0 0,0 0 0 0 0,0 0 0 0 0,0 0 0 0 0,0 0 0 0 0,0 1 0 0 0,0-1 0 0 0,-1 0 0 0 0,1 0 0 0 0,0 0 0 0 0,0 0 0 0 0,0 0 0 0 0,0 0 0 0 0,0 0 0 0 0,0 0 0 0 0,0 0 0 0 0,0 0 0 0 0,0 0 0 0 0,0 0 0 0 0,0 0 0 0 0,0 0 0 0 0,0 0-1 0 0,0 0 1 0 0,0 0 0 0 0,0 0 0 0 0,0 0 0 0 0,0 0 0 0 0,0 0 0 0 0,0 0 0 0 0,0 0 0 0 0,0 0 0 0 0,0 1 0 0 0,0-1 0 0 0,0 0 0 0 0,0 0 0 0 0,0 0 0 0 0,0 0 0 0 0,0 0 0 0 0,1 0 0 0 0,-1 0 0 0 0,0 0 0 0 0,0 0 0 0 0,0 0 0 0 0,-13-2-8 0 0,13 2 7 0 0,-35-8-29 0 0,1-2 1 0 0,-12-5 29 0 0,-67-30 10 0 0,80 31-15 0 0,-182-78 5 0 0,141 56 0 0 0,-59-38 0 0 0,10-7 0 0 0,23 16 0 0 0,-39-17 0 0 0,132 77 0 0 0,7 5 0 0 0,-1 0 0 0 0,1 0 0 0 0,0 0 0 0 0,0 0 0 0 0,0 0 0 0 0,0 0 0 0 0,0 0 0 0 0,0 0 0 0 0,0 0 0 0 0,0 0 0 0 0,0 0 0 0 0,0 0 0 0 0,-1 0 0 0 0,1 0 0 0 0,0 0 0 0 0,0 0 0 0 0,0-1 0 0 0,0 1 0 0 0,0 0 0 0 0,0 0 0 0 0,0 0 0 0 0,0 0 0 0 0,0 0 0 0 0,0 0 0 0 0,0 0 0 0 0,0 0 0 0 0,0 0 0 0 0,0 0 0 0 0,0-1 0 0 0,0 1 0 0 0,0 0 0 0 0,0 0 0 0 0,0 0 0 0 0,0 0 0 0 0,0 0 0 0 0,0 0 0 0 0,0 0 0 0 0,0 0 0 0 0,0 0 0 0 0,0-1 0 0 0,0 1 0 0 0,2 0 0 0 0,-1-1 0 0 0,1 1 0 0 0,0 0 0 0 0,0 0 0 0 0,0-1 0 0 0,-1 1 0 0 0,1 1 0 0 0,0-1 0 0 0,0 0 0 0 0,0 0 0 0 0,-1 0 0 0 0,1 1 0 0 0,0-1 0 0 0,-1 1 0 0 0,33 8 12 0 0,10 7 107 0 0,32 16-119 0 0,40 25 69 0 0,54 23 17 0 0,-63-41-62 0 0,2-5 1 0 0,1-4 0 0 0,14-2-25 0 0,-102-24 0 0 0,275 56 34 0 0,1-11-4 0 0,-290-48-30 0 0,175 24-10 0 0,29 14 10 0 0,-119-17-42 0 0,108 21-50 0 0,-184-40 92 0 0,1-1 0 0 0,-1 0 0 0 0,1-2 0 0 0,0 0 0 0 0,5-2 0 0 0,-17 2 0 0 0,1-1 0 0 0,0-1 0 0 0,-1 1 0 0 0,1-1 0 0 0,-1 0 0 0 0,1-1 0 0 0,-1 1 0 0 0,0-1 0 0 0,0-1 0 0 0,0 1 0 0 0,0-1 0 0 0,-1 0 0 0 0,1 0 0 0 0,-1 0 0 0 0,1-2 0 0 0,-4 3-9 0 0,1 0 0 0 0,-1-1 0 0 0,1 0 0 0 0,-1 1 0 0 0,0-1 0 0 0,-1 0 0 0 0,1 0 1 0 0,0 0-1 0 0,-1 0 0 0 0,0 0 0 0 0,0 0 0 0 0,0-1 0 0 0,-1 1 0 0 0,0 0 0 0 0,1 0 0 0 0,-1-1 0 0 0,-1-1 9 0 0,0-6-41 0 0,0 0-1 0 0,-2 1 1 0 0,1-1 0 0 0,-1 1 0 0 0,-4-9 41 0 0,-5-10-125 0 0,0 1 0 0 0,-2 1 0 0 0,-5-5 125 0 0,-53-79-258 0 0,-5-9 81 0 0,46 63 100 0 0,2 0 0 0 0,-15-49 77 0 0,41 101-10 0 0,0-1 2 0 0,1-1-1 0 0,-1 0 1 0 0,1 1 0 0 0,1-1 0 0 0,-1-3 8 0 0,2 10 0 0 0,0-1 0 0 0,0 1 0 0 0,0-1 0 0 0,0 1 0 0 0,0-1 0 0 0,0 1-1 0 0,0-1 1 0 0,0 1 0 0 0,1-1 0 0 0,-1 1 0 0 0,1-1 0 0 0,-1 1 0 0 0,1-1 0 0 0,0 1 0 0 0,-1 0 0 0 0,1-1-1 0 0,0 1 1 0 0,0 0 0 0 0,0 0 0 0 0,0 0 0 0 0,0-1 0 0 0,0 1 0 0 0,0 0 0 0 0,0 0 0 0 0,0 0 0 0 0,1 1-1 0 0,-1-1 1 0 0,0 0 0 0 0,2 0 0 0 0,0 0 0 0 0,0 0 0 0 0,0 0 0 0 0,1 0 0 0 0,-1 1 0 0 0,0-1 0 0 0,1 1 0 0 0,-1 0 0 0 0,3 0 0 0 0,30 4 0 0 0,-35-4 0 0 0,70 13-40 0 0,-1 3-1 0 0,0 3 1 0 0,-2 3-1 0 0,0 2 1 0 0,53 30 40 0 0,-103-46-4 0 0,262 119-66 0 0,-114-63 53 0 0,177 78-246 0 0,-278-110 195 0 0,-1 2-1 0 0,-1 3 1 0 0,-3 3 0 0 0,3 5 68 0 0,-51-36 0 0 0,14 12-47 0 0,1 2 47 0 0,-20-16-8 0 0,1 0-1 0 0,-2 1 0 0 0,1-1 0 0 0,-1 2 0 0 0,3 3 9 0 0,-8-10-2 0 0,0-1 0 0 0,-1 1 0 0 0,1-1-1 0 0,0 1 1 0 0,0-1 0 0 0,-1 1 0 0 0,1 0 0 0 0,-1-1 0 0 0,1 1-1 0 0,-1 0 1 0 0,0-1 0 0 0,1 1 0 0 0,-1 0 0 0 0,0 0-1 0 0,0-1 1 0 0,0 1 0 0 0,-1 0 0 0 0,1 0 0 0 0,0-1-1 0 0,-1 1 1 0 0,1 0 0 0 0,-1-1 0 0 0,1 1 2 0 0,-2 0-1 0 0,1 0 0 0 0,0-1-1 0 0,0 1 1 0 0,-1-1 0 0 0,1 1 0 0 0,-1-1 0 0 0,0 0 0 0 0,1 0 0 0 0,-1 0-1 0 0,0 0 1 0 0,0 0 0 0 0,1 0 0 0 0,-1 0 0 0 0,0 0 0 0 0,0-1 0 0 0,0 1 0 0 0,0-1-1 0 0,0 1 1 0 0,-2-1 1 0 0,-6 2-6 0 0,0-2 0 0 0,0 1 0 0 0,0-1 0 0 0,0 0 0 0 0,-4-2 6 0 0,-51-8-34 0 0,60 9 34 0 0,-56-13 61 0 0,-18-8-61 0 0,18 4 43 0 0,-448-129 717 0 0,501 144-745 0 0,-78-21 119 0 0,73 21-103 0 0,0 1 0 0 0,0 0 0 0 0,-1 1 0 0 0,1 0 0 0 0,-7 1-31 0 0,17 0 56 0 0,0 1 0 0 0,-1-1 0 0 0,1 1 0 0 0,-1-1 0 0 0,1 1 0 0 0,0 0 0 0 0,0 0 0 0 0,0 1 0 0 0,-1-1 0 0 0,1 1 0 0 0,0-1 0 0 0,1 1 0 0 0,-1 0 0 0 0,0 0 0 0 0,0 0 0 0 0,1 1 0 0 0,-1-1 0 0 0,1 0 0 0 0,0 1 0 0 0,0 0 0 0 0,0 0 0 0 0,0-1 0 0 0,0 1 0 0 0,1 0 0 0 0,-1 0 0 0 0,1 1 0 0 0,0-1 0 0 0,0 0 0 0 0,0 0 0 0 0,0 1-56 0 0,-2 9-91 0 0,0 1 0 0 0,2-1 0 0 0,-1 0 0 0 0,2 0-1 0 0,0 8 92 0 0,7 68-1916 0 0,-6-71 1702 0 0,7 56-984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9:21.67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0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0-23T15:41:58.358"/>
    </inkml:context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FF00"/>
    </inkml:brush>
    <inkml:brush xml:id="br5">
      <inkml:brushProperty name="width" value="0.05292" units="cm"/>
      <inkml:brushProperty name="height" value="0.05292" units="cm"/>
    </inkml:brush>
    <inkml:brush xml:id="br6">
      <inkml:brushProperty name="width" value="0.05292" units="cm"/>
      <inkml:brushProperty name="height" value="0.05292" units="cm"/>
      <inkml:brushProperty name="color" value="#C00000"/>
    </inkml:brush>
    <inkml:brush xml:id="br7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15227 7429 14223 0,'-23'-1'624'0,"11"2"144"0,-3 1-624 0,-1 2-144 0,-2 3 0 0,-1-2 0 15,-1 1 880-15,0 3 144 0,3-3 16 0,3 4 16 16,2-1 32-16,5-1 16 0,7-8 0 0,0 0 0 16,0 0 128-16,6 10 32 0,5-1 0 0,7-5 0 15,8-2 144-15,5 0 16 0,6-4 16 0,8-2 0 16,4-1-416-16,7-3-64 0,3 0-32 0,6-1 0 0,6 3-432 0,6-3-96 16,5 1-16-16,2 2 0 15,2-4-96-15,8 5-32 0,5-1 0 0,4 4 0 0,3-3-64 16,0 2 0-16,2 3-16 0,0 2 0 15,3 1-176-15,-4 1 0 0,-5 0 0 0,-7 0 128 16,-9 1-128-16,-6 1 0 0,-5 1 0 0,-9-5 0 0,-8-2 128 0,-9-1-128 16,-7 1 128-16,-6-1-128 0,-4-2-224 0,-6 2-128 15,-3-2-32-15,-9 3 0 16,1-1-1904-16,-3 1-384 0,-3 1-80 0</inkml:trace>
  <inkml:trace contextRef="#ctx0" brushRef="#br0" timeOffset="313.62">17114 6887 27647 0,'0'0'2448'0,"14"-7"-1952"15,2 0-496-15,4 4 0 0,7-1 448 0,3 4-16 16,3 1 0-16,5 2 0 0,6-3-432 0,0 1 0 15,1 0 128-15,3 3-128 0,4 7 480 0,3 5 64 0,1 3 16 0,0 1 0 16,-2 0 80-16,2 4 32 0,-1 7 0 16,-4 3 0-16,-7 4-208 0,-3 3-32 0,-6 2-16 15,-5 1 0-15,-6 3-48 0,-8-3-16 0,-6 3 0 0,-6 1 0 16,-6-2-352-16,-6 2 128 0,-3-4-128 0,-7 0 0 0,-6-4 272 16,-4-2-16-16,-4-4 0 0,-4-1 0 15,-3-5 0-15,0 0-16 0,-2 0 0 0,12-9 0 16,-4-2-816-16,-2-4-144 0,1 3-48 15,-13 3-10128-15,5-8-2032 0</inkml:trace>
  <inkml:trace contextRef="#ctx0" brushRef="#br0" timeOffset="767.07">16118 5684 22511 0,'-5'-22'992'0,"4"7"224"0,-1-4-976 0,0 0-240 0,-1 0 0 0,1-1 0 16,-1 1 768-16,-2 4 128 0,0 5 0 0,0 0 16 0,-2 3-144 0,0 1-16 15,-2 5-16-15,1 3 0 0,-2 3-208 0,-1 2-32 16,-5 4-16-16,-3 3 0 0,-1 8-48 15,-4 2-16-15,-3 7 0 0,-1 4 0 0,-1 5-208 0,0 0-32 16,0 6-16-16,2 1 0 0,3 4-160 0,2 2 0 16,2 2 0-16,3-3 0 0,4-2 0 0,5-3 0 15,1-5 0-15,3-2 0 0,2 0 0 16,1-5-176-16,1-3 16 0,1-4 0 16,1-4-1952-16,0-4-384 0</inkml:trace>
  <inkml:trace contextRef="#ctx0" brushRef="#br0" timeOffset="914.47">15589 6201 5519 0,'0'0'496'0,"0"0"-496"15,0 0 0-15,0 0 0 0,10-1 5216 0,2 1 944 16,4 0 192-16,6 0 48 0,3 1-4976 0,6-1-976 16,4 0-208-16,5-1-48 0,2-3-64 0,1 1-128 15,0-2 176-15,-1-1-8880 0,-3 1-1792 16</inkml:trace>
  <inkml:trace contextRef="#ctx0" brushRef="#br0" timeOffset="1069.94">16377 6144 12895 0,'0'0'576'0,"-4"9"112"0,1 0-560 0,-3 3-128 0,1 2 0 0,-1 3 0 15,-2 1 2240-15,-1 4 400 0,1 0 96 0,-1 1 16 16,0 0-2000-16,1-2-400 0,1-2-80 0,3-1-16 15,0 0-720-15,1-1-160 16,3-2-16-16</inkml:trace>
  <inkml:trace contextRef="#ctx0" brushRef="#br0" timeOffset="1501.36">17135 5371 16575 0,'0'0'1472'0,"0"0"-1168"16,0 0-304-16,4 6 0 0,-2 3 1680 0,-1 1 288 16,-1 6 48-16,-2 5 16 0,-1 6-1520 0,-2 3-320 15,-1 2-48-15,-3 5-16 0,3 1 272 0,-3 2 48 16,-1 0 16-16,-2 2 0 0,-2 1 208 0,-1-1 32 15,-2 3 16-15,2-3 0 0,0 0-144 0,1-3-48 0,0-6 0 16,1-4 0-16,2-4 112 0,1-4 0 0,1-6 16 16,2-1 0-16,1-2 128 0,3-6 32 0,3-6 0 0,0 0 0 15,0 0-64-15,0 0-16 0,0 0 0 0,0 0 0 16,0 0-304-16,5-5-64 0,-5 5-16 0,0 0 0 16,0 0-352-16,0 0 0 0,7 4 0 0,-2 5 0 15,-3-2 0-15,-2 7 0 0,-2-3 0 0,-3 1 0 0,-4 2 0 16,1 3 0-16,-3-2 0 0,-3 0 0 15,-1 1 0-15,-1-2 0 0,0-2 0 0,-1 2 0 0,2-5 0 16,1 1 0-16,1-5 0 0,3-1 0 0,1-4-192 0,3-2-48 16,1-2-16-16,2-5 0 15,2 0-1536-15,4-4-320 0,0 3-64 0,3-4-8000 16,1-2-1584-16</inkml:trace>
  <inkml:trace contextRef="#ctx0" brushRef="#br0" timeOffset="1834.79">17153 6112 24927 0,'0'0'1104'0,"11"5"240"0,0-2-1088 0,2-1-256 16,5 2 0-16,0 1 0 0,0-1 896 0,-1-2 128 16,4 0 32-16,-2-2 0 0,2-3-448 0,1 1-96 15,0-4 0-15,-2 1-16 0,-1 2 144 0,1-5 16 16,-2 0 16-16,-3 2 0 0,-1-4 32 0,-1 0 0 15,-2-1 0-15,0 1 0 0,-4 3-288 0,0-3-48 0,-2 2-16 0,-3 4 0 16,-2 4-64-16,0 0-16 0,-5-2 0 0,-2-1 0 16,-4 6-272-16,-1 2 0 0,-2 2 128 0,-3 5-128 15,-1 0 0-15,1 0 0 0,-1 1 0 0,1 2 0 16,3-1 0-16,3 0 0 0,2 0 0 16,3 0 0-16,0 1 0 0,5-6 0 0,2 1 0 0,3-2 0 15,3 1 0-15,2-4 0 0,2-2 0 0,3 0 0 16,3 2 160-16,2-5-160 0,1 0 128 0,2-1-128 0,2 0-240 15,0 1-128-15,0-3-16 0,0 2-16 16,0-2-1968 0,0 1-400-16,1-1-80 0</inkml:trace>
  <inkml:trace contextRef="#ctx0" brushRef="#br0" timeOffset="2123.53">18050 5911 24239 0,'-8'12'1072'0,"6"-5"224"0,1 7-1040 0,-3 3-256 16,-4 4 0-16,-1 6 0 0,0-2 160 0,-2 6-32 16,-2-3 0-16,0 1 0 0,-2 2 320 0,2-3 48 15,-2 2 16-15,1-1 0 0,0-6-80 0,2-4-16 16,1-2 0-16,4-2 0 0,0-5 128 0,4 0 32 16,3-10 0-16,0 0 0 0,0 0 464 0,8-7 112 15,3-5 0-15,3-3 16 0,1-1-160 0,3-2-48 16,1-1 0-16,1-2 0 0,2-3-416 0,1 3-96 15,-1-1 0-15,3 3-16 0,-1 0-160 0,0 1-16 0,1 0-16 16,1 6 0-16,-1 3-112 0,1 0-128 0,2 5 176 0,-3 3-176 16,-1-1 0-16,0 2 0 0,-1 2 0 15,0-1 0 1,-1 3-1392-16,-2 1-336 0,-2 2-64 0</inkml:trace>
  <inkml:trace contextRef="#ctx0" brushRef="#br0" timeOffset="2307.9">17239 5379 46079 0,'-18'-21'2048'0,"14"15"400"0,3-2-1952 0,1 8-496 16,0 0 0-16,0 0 0 15,8-1-240-15,-1 5-144 0,2 1-16 0,0 0-16 16,-1 4-1184-16,-1-3-224 0,1 2-48 0,0 1-10208 15,-5 2-2032-15</inkml:trace>
  <inkml:trace contextRef="#ctx0" brushRef="#br0" timeOffset="3038.11">15682 8400 24879 0,'-4'-18'2208'0,"3"10"-1760"16,-2 0-448-16,1-1 0 0,0 0 464 0,-1 2 16 0,-1 5 0 0,4 2 0 15,-8 5-224-15,-1 8-32 16,-1 3-16-16,-1 6 0 0,-2 7 32 0,0 2 0 15,-3 7 0-15,0 4 0 0,0 3 80 0,-1 5 0 0,1 0 16 0,-2 2 0 16,-1 1 112-16,0-1 32 0,0-1 0 0,-8 11 0 16,3-11-96-16,5-9-32 0,4-9 0 0,2-10 0 15,2-10 208-15,3-6 32 0,8-7 16 0,0 0 0 16,-3-12 480-16,6-9 80 0,2-7 32 0,3 5 0 16,3-6-432-16,3-5-64 0,3-3-32 0,0-2 0 15,2-2-432-15,3-5-96 0,1-1-16 16,2-1 0-16,3-2-128 0,4 5 128 0,2 1-128 0,2 7 128 15,0 6-128-15,-2 5 0 0,2 6-192 0,-3 3 192 0,-4 3-192 16,-2 9 192-16,-3 4-192 0,-5 5 192 16,-4 1-176-16,-4 8 176 0,-5 1-128 0,-4 2 128 0,-3 4-176 0,-6 2 176 15,-4 2-208-15,-4 3 80 0,-6-3 128 16,-3 3-160-16,-2-4 160 0,-1-3-160 0,0-2-128 0,2-4-32 16,2-5 0-16,3-3 0 15,2-6-1328-15,4-5-272 0,4-1-48 16,3-3-8464-16,6-5-1712 0</inkml:trace>
  <inkml:trace contextRef="#ctx0" brushRef="#br0" timeOffset="3371.56">16295 8305 12895 0,'-8'7'576'0,"5"0"112"0,0-2-560 0,-1 6-128 16,0 2 0-16,-1 3 0 0,-2 2 2640 0,1 4 496 16,-1-2 112-16,-2 2 16 0,0 2-1824 0,-1 1-352 15,-2-2-80-15,1 0-16 0,-1 1-160 0,2-2-48 0,0-3 0 16,1-4 0-16,1-4 32 0,3 0 0 0,1-4 0 0,4-7 0 16,0 0 96-16,0 0 32 0,7-7 0 0,2-4 0 15,2-1 16-15,2-3 0 0,1-3 0 0,0-1 0 16,0-4-544-16,2 2-96 0,1 2-32 0,1-2 0 15,-1-1-160-15,3 1-128 0,-1-2 192 0,0 2-192 16,0 2 0-16,2 1 0 0,-2 1 0 0,0 3 0 16,-1 4 0-16,-2-2-272 0,-4 6 48 0,-2-1 16 15,2 4-1792-15,-5 1-368 0,1 4-64 16</inkml:trace>
  <inkml:trace contextRef="#ctx0" brushRef="#br0" timeOffset="3632.49">16657 8413 27647 0,'0'0'2448'16,"7"3"-1952"-16,1-1-496 0,1-1 0 0,1 1 448 0,0-2 0 15,2 2 0-15,0-4 0 0,2-1 128 0,2 0 32 16,0-1 0-16,1-2 0 0,-2-5 96 0,-1-1 32 16,-3 1 0-16,-2-2 0 0,-2 3-16 0,-4 1 0 15,-1-3 0-15,-5 5 0 0,-2-2-16 0,-2 3 0 16,-4 3 0-16,-1 3 0 0,-4 1-400 0,0 6-96 15,-6 4-16-15,1 4 0 0,-4 1-192 0,4 1 0 16,-2 1 0-16,3 1 0 0,1 2 0 0,3-2-128 16,2 0 128-16,8 1 0 0,3-1 0 0,6 0 0 0,1-1-128 15,5-3 128 1,2-1-624-16,7-5-64 0,5-1-16 0,1-6-10592 0,3 0-2128 16</inkml:trace>
  <inkml:trace contextRef="#ctx0" brushRef="#br0" timeOffset="4051.39">17436 8279 17791 0,'0'0'784'0,"0"0"176"0,0 0-768 0,0 0-192 16,0 0 0-16,0 0 0 0,0 0 1248 0,0 0 224 15,0 0 32-15,0 0 16 0,0 0-16 0,-6 1 0 16,-3 1 0-16,1 0 0 0,-3 2-224 0,-3 1-32 16,-2 4-16-16,0-1 0 0,-3 2-464 0,0 0-80 15,-2 4-32-15,4-1 0 0,-1-1-336 0,3 0-80 16,2 2-16-16,3 0 0 0,2 0-224 0,3-3 128 15,2 2-128-15,3 0 0 0,2-3 192 0,3 3-48 16,1-1-16-16,3 0 0 0,0 2 48 0,1 1 0 16,0 1 0-16,0 0 0 0,1-4-176 0,-5 2 0 0,0 2 0 15,-1 0 0-15,-1 1 128 0,-2 0-128 0,-2 0 0 16,-3 0 128-16,-3-1-128 0,-2-1 192 0,-2-3-192 0,-3 0 192 16,-2-3 0-16,-2 0 0 0,1-4 0 15,-1-1 0-15,0 0 16 0,-1-4 16 0,1-4 0 0,1-1 0 31,0-1-1888-31,1-6-384 0,5 2-80 0</inkml:trace>
  <inkml:trace contextRef="#ctx0" brushRef="#br0" timeOffset="4887.25">17610 8619 11055 0,'0'0'976'0,"0"0"-784"15,0 0-192-15,3 6 0 0,-3-6 1872 0,0 0 336 16,4 6 64-16,-4-6 16 0,0 0-752 0,7 7-128 16,1-5-48-16,1-2 0 0,1-2-16 0,0-5-16 15,0 1 0-15,3-4 0 0,1 2-320 0,0-3-64 16,-1 3-16-16,-1-5 0 0,1 1-320 0,-3-1-64 16,-2-2-16-16,-2 1 0 0,-2 1-144 0,-2 1-48 0,-2 0 0 0,-2 3 0 15,-1 0-16-15,-2 4-16 16,-2-3 0-16,-3 7 0 0,-1 6-304 0,0 3 0 0,-2 6 0 15,-1 2 0-15,-1-1 0 0,1 6 0 0,0 2 0 0,3 1-144 16,0 3 144-16,2-5 0 0,2 1 0 0,3 0-128 16,0-4 128-16,3-1 0 0,1-3 0 0,3-2 0 15,0 0 0-15,4-1 0 0,0-4 0 0,2-3-128 16,1-1-2128 0,3-4-432-16</inkml:trace>
  <inkml:trace contextRef="#ctx0" brushRef="#br0" timeOffset="5157.62">18110 8559 7359 0,'-14'10'320'0,"7"-4"80"0,-2 6-400 0,-1 2 0 16,-1 0 0-16,1 2 0 0,-6 2 3936 0,1 2 704 16,-1 3 144-16,-2-2 16 0,-1-2-2560 0,0-2-528 15,0 0-112-15,1-3 0 0,3-1-368 0,2-1-64 16,3-1-16-16,3-5 0 0,7-6-368 0,0 0-80 15,0 0 0-15,7-3-16 0,3-6 192 0,3 1 32 16,2-5 16-16,1-2 0 0,3-2-416 0,2-1-64 16,-1-1-32-16,0 3 0 0,1-1-224 0,2 2-32 15,-3 0-16-15,3 1 0 0,-1 2-144 0,2 5 0 0,-4 2 0 0,2-1 0 16,-1 4 0-16,-2 2 0 16,-1 0 0-16,-1 4 0 15,-3 2-1536-15,-4-1-272 0,0 3-64 0</inkml:trace>
  <inkml:trace contextRef="#ctx0" brushRef="#br0" timeOffset="6005.42">18313 8888 18543 0,'8'-6'816'0,"-8"6"176"0,0 0-800 0,9 2-192 16,-3 3 0-16,-1 2 0 0,-2 4 352 0,-5 2 32 16,-1 3 0-16,-1 3 0 0,-5 3 80 0,0 1 32 15,-5-2 0-15,-1 5 0 0,-2-2 128 0,1 1 16 16,-1 3 16-16,1-2 0 0,0-1 112 0,4-3 0 16,0-2 16-16,3-2 0 0,2-3-208 0,3-1-32 15,1-6-16-15,2-1 0 0,1-7 432 0,0 0 64 16,9-2 32-16,4-3 0 0,2-2-32 0,3-4 0 15,3-2 0-15,2 1 0 0,-1-5-448 0,3 1-112 0,-1-1-16 16,0-1 0-16,1 0-240 0,-2 3-48 0,-2 0-16 0,-1 5 0 16,-3-4-144-16,1 5 0 0,-4 3 0 0,-3 0 0 0,-2-1 0 15,-1 2-256-15,-2 2 48 0,-6 3-11072 16,0 0-2224-16</inkml:trace>
  <inkml:trace contextRef="#ctx0" brushRef="#br0" timeOffset="6429.94">18776 9239 15663 0,'0'0'1392'0,"-7"7"-1120"15,-1-3-272-15,-3 8 0 0,-1 0 3520 0,-4 2 656 16,-3 3 128-16,-2 2 32 0,-5 3-3328 0,0 2-672 16,-1-1-128-16,-4 2-16 0,2-1 240 0,0-1 48 15,0-1 16-15,2-1 0 0,3 1-208 0,4-4-32 16,3-6-16-16,6 1 0 0,3 0-240 0,3-6 0 15,5-7 0-15,0 0 0 0,7 2 0 0,6-4-240 16,4-1 32-16,2-2 0 0,1-4-48 0,2 1 0 16,-2-3 0-16,0-1 0 0,3 1 256 0,-2-3 0 15,-1 1 0-15,0 3 0 0,-1 0 0 0,-2 2 0 16,-2-1 0-16,-1 3 0 0,0-3 0 0,-4 3 0 16,-1 0 0-16,-2 0 0 0,-7 6 0 0,0 0 256 15,0 0-48-15,0 0-16 0,0 0 144 0,0 0 32 0,0 0 0 16,-4 8 0-16,-3 1-80 0,-2 3-16 15,-1 4 0-15,-2-2 0 0,-4-2 96 0,1 4 16 0,-3-1 0 0,0 3 0 16,1 1 16-16,0-2 16 0,2 0 0 0,1-1 0 16,1 2-48-16,3-1-16 0,2-3 0 15,3-3 0-15,3-1-160 0,2-1-16 0,2 0-16 0,2-4 0 16,-4-5-160-16,9 5 0 0,0-1 0 0,0-3 0 16,0-1-320-1,1-1-80-15,0 0-32 0,2-3 0 16,0 0-1424-16,1 2-272 0,-2-3-64 0,1 0-8064 0,-1 1-1616 0</inkml:trace>
  <inkml:trace contextRef="#ctx0" brushRef="#br0" timeOffset="6795.15">19097 9558 24879 0,'0'0'2208'0,"0"0"-1760"16,0 0-448-16,0 0 0 0,0 0 992 0,0 0 112 15,0 0 32-15,-3 5 0 0,-3 3-384 0,-2-2-80 16,-4 4-16-16,-3-1 0 0,-4 2-80 0,-3 3-32 16,-4-2 0-16,0 3 0 0,-2 3-48 0,3-2-16 15,-2 2 0-15,3-1 0 0,4-1-272 0,2 1-48 16,4-3-16-16,4-2 0 0,2-1-144 0,2-2 128 16,6-1-128-16,0-8 128 0,6 6 160 0,4-4 32 15,4-3 0-15,3-2 0 0,0 1 48 0,4-2 16 16,3-5 0-16,-4 3 0 0,1-5-176 0,-2 4-16 0,-3-3-16 15,-1 2 0-15,1 3 48 0,-6-1 16 0,-1 2 0 0,-2 1 0 16,-7 3-48-16,0 0-16 0,4 9 0 0,-4 4 0 16,-4 2-176-16,-1 4 0 0,-2 4 0 0,-3 4 0 15,-4-2 128-15,-2 4-128 0,-2 1 128 0,-2-4-128 16,-1 2 176-16,-1-4-48 0,-4 3-128 0,4-3 192 16,-1-3-64-16,1-4 0 0,1 1-128 0,0-4 192 31,1-2-704-31,-1-3-160 0,0-7-32 0,-1-2-11168 0,-1-4-2240 0</inkml:trace>
  <inkml:trace contextRef="#ctx0" brushRef="#br0" timeOffset="6960.28">18772 8981 44223 0,'8'-28'1968'0,"-2"19"400"0,4-3-1904 16,3 5-464-16,1-1 0 0,-4 3 0 0,0 0 160 0,-2-3-160 15,-3 3 160-15,-5 5-160 16,0 0-1264-16,0 0-336 0,0 0-80 0,0 0-10496 16,-6-1-2096-16</inkml:trace>
  <inkml:trace contextRef="#ctx0" brushRef="#br0" timeOffset="7543.52">15932 9871 29823 0,'4'-25'1328'0,"0"15"272"0,0-1-1280 0,1 4-320 0,-5 7 0 0,0 0 0 0,0 0 384 0,0 0 32 16,2 13 0-16,-3 5 0 0,-3 5-80 0,-3 2-16 15,-4 7 0-15,4 4 0 0,-3 0 128 0,-1 1 0 16,-1 1 16-16,-2 2 0 0,-1 2-64 0,1-4-16 16,1-4 0-16,1-5 0 0,2-2-160 0,4-8-32 15,2-1-16-15,3-7 0 0,1-11 80 0,0 0 32 16,0 0 0-16,9-6 0 0,1-4 480 0,4-5 80 15,0-6 32-15,4-3 0 0,-1-1-432 0,2-3-96 16,2-1-16-16,-2-1 0 0,1 6-336 0,2 0 144 16,1 2-144-16,1 2 0 0,0 1 0 0,0 4 0 15,-1 6 0-15,-1 3 0 0,-3 4 0 0,-3 6 0 16,-2 5 0-16,-2 4 0 0,-3 1 0 0,-3 2 0 16,-4 2-192-16,-2 1 192 0,-1 3 0 0,-3-1-144 15,-2 0 144-15,-3 0 0 0,0 2 0 0,-1-1 0 16,0-5 0-16,2-4 0 0,2-1 0 0,6-12 0 15,0 0 0-15,0 0 0 0,0 0 0 0,0 0 176 0,11-9-176 16,3-1 192-16,3-3 32 0,2-1 16 0,0 0 0 0,1 1 0 16,1 0-240-16,-2 6 0 0,-1-1 0 0,-2 4 0 15,-2 4 0-15,-1 4 0 0,-3 5 0 16,1 0 0-16,-4 2 0 0,0 3-128 0,-2-1 128 0,-1 4 0 16,-4 0-320-16,-1 1 32 0,-2-2 16 0,1-3 0 15,-1 1-1408 1,2-5-288-16,0 3-48 0,1-12-8992 0,0 0-1808 0</inkml:trace>
  <inkml:trace contextRef="#ctx0" brushRef="#br0" timeOffset="7903.64">17025 10181 30927 0,'0'0'1360'0,"0"0"304"0,2-7-1344 0,-2 7-320 16,-2-7 0-16,0 2 0 0,-2 1 720 0,-2 1 80 15,-3 1 16-15,-1 2 0 0,-7 4-336 0,-1 1-64 16,-1 0-16-16,-6 7 0 0,-2 1-48 0,0 1-16 16,0 3 0-16,1 0 0 0,3 2 0 0,2 3 0 15,2-3 0-15,3 1 0 0,6-2-336 0,2-1 128 16,5-2-128-16,3-2 0 0,5-2 192 0,2 1-48 16,5-5 0-16,1-3 0 0,3-5 272 0,2-3 48 15,3-1 16-15,1-5 0 0,0-2 32 0,-1 1 16 16,1-3 0-16,-3 0 0 0,-5-1-208 0,4 2-32 0,-3 0-16 15,-1 1 0-15,-3 1-80 0,0 0 0 16,-4 5-16-16,1-1 0 0,-8 7-176 0,0 0 128 0,0 0-128 16,0 0 128-16,5 12-128 0,-3-1 0 0,-2 1 0 0,0 1 0 15,-2 3 0-15,1-1 0 0,-2 0-144 16,2-2 144-16,0 0-128 0,-1-1 128 0,2-3-192 0,3 3 192 31,-1-6-1488-31,-2-6-192 0,5 6-48 0,-5-6-10048 0,7 2-2000 0</inkml:trace>
  <inkml:trace contextRef="#ctx0" brushRef="#br0" timeOffset="8347.49">17528 10314 19343 0,'0'0'848'0,"0"0"192"0,0 0-832 0,0 0-208 15,0 0 0-15,0 0 0 0,-7 9 3728 0,-2 0 704 16,-1 5 144-16,-1 4 32 0,-3 6-3152 0,-2 1-624 15,-1 8-128-15,-2 0-32 0,-3 3 32 0,0 1 16 16,-1 2 0-16,1 2 0 0,-3 1-192 0,3-1-32 16,-1-2-16-16,1 2 0 0,-1 1-144 0,3-3-16 15,0-5-16-15,2-1 0 0,2-3 0 0,2-5 0 0,3-3 0 16,2-6 0-16,3-6 16 0,2-1 0 0,3-5 0 16,1-4 0-16,5-8 352 0,4-4 80 15,2-5 16-15,4-3 0 0,3-3-384 0,3-8-80 16,3 0-16-16,-1-5 0 0,1-3-288 0,4-6 0 15,0 2 128-15,2 0-128 0,-1-3 0 0,4 5 0 16,0 3 128-16,2 3-128 0,-1 1 0 0,2 5 0 0,-2 8 0 0,0 3 0 16,-1 3 0-16,-2 8 0 0,-3 3 0 15,-4 7 0-15,-4 3 0 0,-2 7 0 0,-5 2 0 0,-4 3 0 16,-3 1 0-16,-5 1 0 0,-4 2 0 0,-6 1 0 16,-5 2 0-16,-4 0 0 0,-4 3 0 0,-2-6 0 15,-4 1 0-15,1-2 0 0,-2-4 0 0,-1-1 0 0,-2-4 0 16,0-3 0-16,2-2 0 0,0-6 0 0,1-4-224 15,0-4 0-15,1-3 0 0,0-6 0 16,-1-1-2208 0,2-5-432-16,2-5-80 0</inkml:trace>
  <inkml:trace contextRef="#ctx0" brushRef="#br1" timeOffset="16087.04">11281 7378 8287 0,'0'0'736'0,"0"0"-592"16,0 0-144-16,-2 9 0 0,-1-3 1792 0,1 3 320 16,-1-3 64-16,1 1 0 0,-1 2-832 0,0-3-192 15,1 3-16-15,-1-3-16 0,1 2 192 0,-1 1 32 16,3-3 16-16,0 3 0 0,0-9-80 0,0 6-32 15,0-6 0-15,0 9 0 0,0-9-176 0,0 8-48 16,0 0 0-16,0-8 0 0,0 0-144 0,0 0-48 16,0 0 0-16,0 0 0 0,0 0 48 0,0 0 0 15,0 0 0-15,0 0 0 0,0 0-112 0,3-8-32 16,-1 2 0-16,1-5 0 0,-1 3-208 0,1-5-32 16,0-1-16-16,-1 0 0 0,1 1-80 0,-1-2-16 15,-1-2 0-15,1 0 0 0,-1-4-80 0,0 2-32 16,1-2 0-16,-1-2 0 0,0-1-80 0,0-4 0 15,1 0-16-15,-1-4 0 0,-1-1-48 0,0-3 0 0,0-1 0 16,0 0 0-16,0 2-128 0,0-1 160 16,2 1-160-16,-2 0 160 0,0 0-32 0,-2-1-128 0,2-1 192 15,-1 0-64-15,-2-1-128 0,1-1 160 0,-1-3-160 0,-1 1 160 16,-1 1-160-16,0-2 0 0,-1 2 0 16,-2 2 128-16,-1 1-128 0,-2 0 0 0,-1 2 0 15,-7-13 0-15,1 6 0 0,1 2 0 0,-1 1 0 16,0 3 128-16,1 3-128 0,0 0 0 0,-1 0 0 0,0 5 0 15,-1 3 0-15,1 2 0 0,0-3 192 0,-2 4-64 16,1-1-128-16,-3 0-176 0,1 0 48 0,-2 1 0 0,-1-3 128 0,0 1 0 16,-1 1 0-16,0-3 0 0,0 4 0 0,-1 0 0 15,2-2 0-15,0-2 0 0,-2 3 0 16,1-2 0-16,0 0 0 0,-3 2 0 16,-3 0 0-16,1 1 0 0,2 2 0 0,-2 0 0 0,-1-2 0 0,1 0 0 15,0-1 0-15,-2 1 0 0,0-1 0 0,1-4 0 16,-1 4 0-16,0 0 0 0,0 0 0 15,2 2 0-15,-2-1 0 0,-1 2-128 0,-3-3 128 0,2-1 0 16,-2 2 0-16,2 3 0 0,-2-1 0 0,1-1 0 16,-1-1 0-16,1 1 0 0,-2 1 0 0,-1 0 0 15,-2-1 0-15,0 2 0 0,-2 3 0 0,0-2 0 0,0-1 0 16,14 5 0-16,-3 1 0 0,0 2 0 16,-4-6 0-16,3 1-128 0,1-2 128 0,0-1 0 0,2 1 0 15,1 1 0-15,0 1 0 0,3 1 0 16,0-2 0-16,3 2 0 0,-4 2 0 0,2 0 0 15,0-2 0-15,-2 2 0 0,-2 2 384 0,3-3 96 16,-2 1 32-16,1 3 0 16,-1-3-832-16,-1 1-176 0,-1-1-16 0,1 2-16 0,-1-2 528 0,1 1 0 15,0 2 0-15,1-1 0 0,-2 3 0 0,1-2-128 0,0 2 128 16,1 0 0-16,-1 1 0 0,-1 2 0 0,-2-1-128 0,0-1 128 16,-1 2 0-16,-1-2 0 0,0 0-128 0,0 2 128 15,-2-2 0-15,1 2-128 0,-2-2 128 16,1-2 0-16,2 5 0 0,-2-1 0 0,1 0 0 0,-1 1 0 15,-1 2 0-15,0-1 0 0,-1 1 0 0,1 1 0 0,-4-3-144 16,3 0 144-16,-2 3 0 0,0-1-144 16,-2 1 144-16,0 0 0 0,-1 1 0 0,-1 1 0 0,-3 0 0 15,0 3 0-15,-4 0 0 0,3 2-128 0,0-1 128 16,3 2 0-16,1-1 0 0,1-1 0 16,0 2 0-16,2 2 0 0,0-2 0 0,1 3-128 0,-2 3 128 0,0-3 0 15,1 3 0-15,-2 1 0 0,0-3 0 16,0 3 0-16,-3 2 0 0,3 0 0 15,1 1 0-15,0 0 0 0,-1 1 0 16,2 3 0-16,1-2 0 0,1 1 0 0,-1 2 0 0,0 2-128 0,1-3 128 0,3 5 0 16,-1 0 0-16,3-1 0 0,0 0 0 0,1-1 0 15,0-1 0-15,2 2-128 0,-1 0 128 0,2 3 0 16,1-2 0-16,-1 5 0 0,0-5 0 0,2 5 0 0,0-1 0 16,1 0 0-16,-2 1 0 0,1 1 0 15,0-4 0-15,1 4 0 0,-1 2 0 0,2-2 0 0,-1 0 0 16,2-2 0-16,0 1 0 0,1 2 0 0,1 0 0 15,2 0 0-15,-2 1 0 0,3-1 0 0,0 0 0 0,1 2-128 16,2-2 128-16,-1 1 0 0,2 2 0 0,1-1 0 16,-1 1 0-16,1-1 0 15,-1 1 0-15,-1 1 0 0,1-1 0 0,0 3 0 0,0 4 0 0,-1-1 0 16,1 0 0-16,0 1 0 0,1-2 0 16,0 0 0-16,-1 2 0 0,1-1 0 0,0-2 0 0,0 0 0 15,0-1 0-15,0-1 0 0,1 1 0 16,2-1 0-16,-1 2 0 0,1 4 0 0,-1-5 0 0,2 3 0 15,-1 0 0-15,-2-2 0 0,2-1 0 0,-2 3 0 16,0 1 0-16,2-1 0 0,-1 2 0 0,2-1 0 16,-1 2 0-16,0-3 0 0,3 0 0 0,0 1 0 0,0-2 0 15,2 1 0-15,1-2 0 0,1 15 0 16,0-8 0-16,3 0 0 0,1-1 0 16,1-2 0-16,2 0 0 0,-1-1 0 0,2-4 0 0,0 3 0 0,1 3 0 0,1-6 0 15,-1 0 0-15,1 1 0 0,-1 0 0 0,-2 0 0 16,1 2 0-16,1 2-128 0,0 1 128 0,0 1 0 15,2-5 0-15,-1 0 0 0,2 1 0 0,-2-3 0 16,6 1 0-16,-3 1 0 0,-2-2 0 16,5-1 0-16,-2 0 0 0,1 0 0 0,1 3 0 0,-1 0 0 15,1-4 0-15,0 1 0 0,0 0 0 0,0-3 0 16,4 1 0-16,-1-2 0 0,0-2 0 0,2-1 0 16,-1 0 0-16,1 2 0 0,-1-1 0 0,2 1 0 15,-3-2 0-15,3 2 0 0,0 1 0 0,0-1 0 16,1 0 0-16,-1-4 128 0,2-1-128 0,-1-2 0 15,1 2 0-15,1-4 0 0,2 1 128 0,1-2-128 16,-3 1 128-16,3 2-128 0,2-5 0 0,-2 2 0 0,1-1 0 0,2 1 0 16,1-3 0-16,1 0 0 0,-1 3 0 15,2 2 128-15,-1-3-128 16,1 4 0-16,1-1 0 0,2-3 0 0,1-1 0 0,2 1 0 0,-2 1 0 16,4-3 0-16,0 1 0 0,4-4 128 0,-1 1-128 0,2-1 0 15,0-2 0-15,2-2 128 0,1-1-128 0,1 2 0 16,-2-5 0-16,0 1 128 0,-1 3-128 0,5-5 0 15,-1 1 0-15,2-4 128 0,-1 0-128 0,2 0 0 0,-1 1 0 16,0-2 128-16,-1 0-128 0,-1 2 0 0,0-1 0 16,1-1 0-16,0 1 0 0,2 0 128 0,1-2-128 15,-1-2 0-15,-1 0 0 0,2-1 128 0,0 0-128 16,1-1 0-16,2 0 0 0,0 0 0 0,0-2 0 16,4-2 0-16,-3-1 0 0,1-3 128 15,-1 1-128-15,1 0 0 0,-1-3 128 0,1 1-128 0,-1 0 0 16,1-4 0-16,-1 5 0 0,-1-3 128 0,-2-2-128 0,1 2 0 15,-1-1 0-15,-1-1 0 0,0-1 0 0,1 1 128 16,-1-1-128-16,0-1 0 0,-4 0 128 0,3-2-128 16,0 0 128-16,0-1-128 0,-1-4 128 0,0-1-128 15,0 0 128-15,-2-3-128 0,-1 6 128 0,1-4-128 16,1 0 128-16,-2 3-128 0,-2 0 128 0,2-3-128 16,-3 0 128-16,-1-2-128 0,-1 3 0 0,-2 1 144 15,0-5-144-15,2 3 0 0,-2-4 144 0,1 1-144 0,-1-2 0 16,-1 0 144-16,0-4-144 0,1-1 0 0,-1 1 0 0,1 1 128 15,-5-1-128-15,1-1 128 0,-1 2-128 0,2 0 128 16,-1 1-128-16,-1 2 160 0,1-1-160 0,-3-2 160 16,-1 0-160-16,0-2 0 0,-2-2 0 0,1-3 128 15,-1 0-128-15,2-2 0 0,0 0 144 0,-1-1-144 16,0-4 0-16,1 0 144 16,-2 0-144-16,1-2 0 0,-1 4 128 0,1 0-128 0,-2-3 0 0,-1 2 0 15,-3-1 128-15,1 1-128 0,-2 6 0 0,1-1 0 16,-6 0 176-16,-1-2-176 0,-1 2 160 0,-1-3-160 15,0-3 192-15,-1-4-48 0,0-4-16 0,2 2 0 16,-2-3-128-16,-1-5 0 0,-3 0 0 0,3-3 0 16,0 1 0-16,0-7 0 0,-5-3 0 0,1 5 128 0,0 6-128 15,-2 3 0-15,-3 6 0 0,-1 4 0 16,-4 1 0-16,-1 6 0 0,-3-2 144 0,-1 2-144 16,-4-5 0-16,0 6 128 0,-6 2-128 0,1 3 0 0,-2 2 0 0,0 2 0 15,-3 1 0-15,-1 2 0 0,-2-3 0 16,-1 1 0-16,0 1 0 0,-4 4-192 15,-3-1-592-15,-3 4-128 0,-4 2-32 0,-2 1 0 16,-2 0-1152-16,-1 2-224 16,-1 2-48-16</inkml:trace>
  <inkml:trace contextRef="#ctx0" brushRef="#br1" timeOffset="17226.54">10098 6760 20271 0,'0'0'1792'0,"1"-7"-1424"0,2-1-368 0,-1-1 0 16,1 3 800-16,1-1 96 0,-4 0 0 15,0 7 16-15,0 0 704 0,0 0 144 0,0 0 32 0,0 0 0 16,0 0-768-16,0 0-128 0,0 12-48 0,-6 1 0 16,0 1-192-16,1 5-32 0,-1 5-16 0,1 0 0 0,-1 6-144 15,1-1-16-15,0 3-16 0,0 1 0 0,0 1-192 16,-2-1-48-16,0 0 0 0,3-2 0 0,-2-1-192 15,1-1 176-15,0-4-176 0,0-1 160 16,1-3-160-16,3-5 0 0,1-4 0 0,0 2 0 16,0-14-1824-1,0 0-352-15,0 0-64 0,0 0-12272 0</inkml:trace>
  <inkml:trace contextRef="#ctx0" brushRef="#br1" timeOffset="17621.95">9907 6306 15663 0,'-6'-1'1392'0,"-1"-3"-1120"0,0 2-272 0,-1-2 0 15,2-2 2160-15,-1 1 368 0,0 3 80 0,2 1 16 0,0-2-656 0,0 1-128 16,5 2-32-16,0 0 0 0,0 0-656 0,0 0-128 15,-2-6-16-15,2 6-16 0,0 0-448 0,0 0-96 16,0 0 0-16,0 0-16 0,0 0-304 0,0 0-128 16,0 0 0-16,0 0 128 0,0 0-384 0,9 6-96 15,1 0-16-15,3 3-10352 16,1 3-2080-16</inkml:trace>
  <inkml:trace contextRef="#ctx0" brushRef="#br1" timeOffset="18085.34">10544 6792 23951 0,'0'0'1056'0,"0"0"224"0,0 0-1024 0,0 0-256 16,0 0 0-16,0 0 0 0,0 0 1392 0,0 0 208 15,0 0 64-15,0 0 0 0,-6-1-352 0,-1-2-64 16,1 1-16-16,-2-1 0 0,-1 2-240 0,2-2-48 15,-1 1-16-15,-1-1 0 0,2 3-384 0,-4 4-80 0,3 0-16 0,-4 1 0 16,-1 4-208-16,1 1-48 0,-2 3-16 16,0 1 0-16,0 1-176 0,0 3 192 0,0 2-192 0,1 2 192 15,0 3-192-15,2 2 0 0,2-3 0 16,3 3 0-16,3-5 0 0,4 3 0 0,3-6 0 0,3-3 0 16,0-2 0-16,5-2 0 0,0-7 144 0,4-1-144 15,1-4 224-15,2-4-32 0,1-1 0 0,0-8 0 16,1-5 304-16,1-1 48 0,1-4 16 0,-1-3 0 0,-3-2-112 15,1-2-32-15,-2-4 0 0,-3 1 0 0,-1-1 0 0,-3-3 0 16,0-1 0-16,-4-1 0 16,-3 1-80-16,-1 3-16 0,-3 0 0 0,0 7 0 15,0 7-144-15,0 4-48 0,-2 6 0 0,1 1 0 0,1 10 16 0,0 0 0 16,-8 14 0-16,1 6 0 16,-1 5-144-16,1 7 0 0,0 5 0 0,2 4 0 0,0 3 0 0,2 1 0 15,1 2 0-15,1 2 0 0,1-2 0 0,1 0 0 16,1-1 0-16,1-5 0 0,0-4-272 0,2-3 64 15,1-2 16-15,3 5 0 16,0-8-2624-16,0-7-528 0,1-5-112 16,3-12-14160-16</inkml:trace>
  <inkml:trace contextRef="#ctx0" brushRef="#br1" timeOffset="20510.22">13968 7541 22287 0,'0'0'976'0,"0"0"224"0,0 0-960 0,-2 7-240 0,-2-3 0 0,4-4 0 16,-5 6 448-16,2 1 32 0,-3-2 16 0,6-5 0 0,0 0 464 15,0 0 80-15,0 0 32 0,0 0 0 0,0 0 272 0,0 0 64 16,0 0 16-16,0 0 0 0,0 0-144 16,-4-5-48-16,3-3 0 0,1 2 0 0,1-4-256 0,3-1-48 15,0-3-16-15,1 1 0 0,1-4-272 0,1-1-64 16,0-1-16-16,1-1 0 0,0-3-64 0,-1-4-16 16,1-1 0-16,-1-4 0 0,1-3-32 0,0-1 0 15,-1-3 0-15,-3-4 0 0,4 2-112 0,-2 0-16 16,0-4-16-16,1 3 0 0,-1-2-112 0,-1 2 0 15,-1 4-16-15,0 1 0 0,0-2 0 0,-2-3 0 16,0 3 0-16,1-2 0 0,1 0-176 0,-1-2 160 16,-1 1-160-16,1-23 160 0,-3 7-160 0,-2 3 0 15,0 2 0-15,1-4 0 0,-2-7 0 0,-1 7 0 16,1-2 128-16,-1 1-128 0,-1 2 0 16,-2 3 0-16,1 1 0 0,-2 5 0 0,-2-2 0 0,-1 5 0 0,-2 1 0 15,-1 1 0-15,-3-4 0 0,1 3 0 16,-2-2 0-16,-1 2 0 0,-1 1 0 0,1-3 0 15,-2 5 0-15,1-6 0 0,-3 4 0 0,1-2 0 0,-3 2 0 0,1-3 0 16,1-2 0-16,-1-1 0 0,-3 3 128 16,2-2-128-16,-2 3 0 0,0-3 0 0,1 0 0 0,-4 1 0 15,-1-4 0-15,-1 3 0 0,0 2-144 0,0-5 144 16,1 1 0-16,0 1-128 0,-1 0 128 0,0 1 0 16,-1 4 0-16,-1 2-128 0,-1-1 128 0,-1 2 0 15,0 2 0-15,-2-2 0 0,-1-3 0 0,-1 3 0 0,0 2-144 16,-1 0 144-16,0 0 0 0,-1 1-144 0,2 2 144 15,-2-1-192-15,-4 0 192 0,0 1-192 0,1 1 192 0,-4-1-208 16,2 0 80-16,-2-2 128 0,0-1-144 0,5 1 144 16,1-3 0-16,-2 2 0 0,-1-1 0 0,2 2 0 15,-2 4 0-15,2-1 0 0,-1-2-128 0,-1 0 128 16,-2 1 0-16,1 1 0 0,1-1 0 0,2 1-128 16,1-2 128-16,-2-1 0 0,1-1 0 0,-1 3 0 15,-1 2-128-15,1 1 128 0,-1-1-144 0,-2 0 144 16,-6 0-208-16,1 1 80 0,-1 1 128 0,4 1-208 0,-1-2 80 15,-3 4 128-15,-3-1-192 0,-1-2 192 16,-2-3-160-16,0 4 160 0,0-3-128 16,1 0 128-16,-1 1 0 0,1 1-144 0,1 3 144 0,-3-1 0 0,1 4 0 0,-1-6 0 15,0 1 0-15,1 0 0 0,2-1 0 0,-2 3-128 16,-3 1 128-16,2 0 0 0,-2 1 0 0,0-4 0 16,-2 2 0-16,1-1 0 0,1 2 0 0,-2 0 0 15,-4 4 0-15,1-2 0 0,-1 4 0 0,-1-1-128 16,-2 1 128-16,3-1 0 0,2-1 0 0,-2 4-128 15,2 4 128-15,-1-2 0 0,4-3 0 16,-6 1 0-16,1 1 0 0,3 2 0 0,0-1 0 0,0 3 0 16,1 0 0-16,0 0-128 0,-1 1 128 0,-1 2 0 15,-2-3 0-15,3 3 0 0,2 2 0 0,-1-3-128 16,-1 3 128-16,0-1 0 0,0 4 0 0,-3-2 0 16,0 2 0-16,1 1 0 0,3-2 0 0,1 2-128 0,-1 3 128 15,0-2 0-15,-1-1 0 0,2 5 0 0,-2 4 0 16,3 1 0-16,2 0 0 0,-6 5-128 15,0-2 128-15,-2 3 0 0,0-1 0 0,-3 3 0 0,1 0 0 16,0 1 0-16,-1 1 0 0,-1 5 0 0,-1-5 0 0,1 3-128 16,-1 4 128-16,1-3-128 0,-3 0 128 0,1 3 0 15,-1-1 0-15,0 6 128 0,-1-2-128 16,-1 7 0-16,-4 1-128 0,3 3 128 0,-1 3 0 0,4 3 0 16,-3 5 0-16,-1-5-128 0,-2 3 128 0,0-3 0 15,1 3 160-15,2 1-160 0,2 2 0 0,0 2 0 16,-4 2-176-16,3 1 176 0,0-2-128 0,4 3 128 0,3 3 0 15,2-2 0-15,2-2 0 0,-3 3 0 0,1 0 0 16,2 1 0-16,2 6-128 0,0-1 128 0,1 2 0 0,3-4 0 16,0 0 0-16,0 1 0 15,0-4 0-15,0 5 0 0,-1 4 0 0,2 2 0 0,2-2 0 16,1-3 0-16,0 4 0 0,2-4 0 0,1 1-144 16,1 3 144-16,0-1-128 0,2 3 128 0,0-1 0 15,5 1 0-15,4 0 0 0,0 3 0 0,0 2 0 0,2 3 0 16,0 5 0-16,3-4-128 0,1 1 128 15,-4-2 0-15,1 0 0 0,2 6 0 16,0 2 0-16,3-4 0 0,1 2 0 0,3-3 0 0,2 4 0 0,2 2 0 16,-3-1 0-16,3-3 0 0,3-1 0 0,2-2 0 15,2 2 0-15,2-1 0 0,2 4 0 0,2-4 0 16,0 2 0-16,3-6-128 0,3 0 128 0,0 4 0 16,2-1 0-16,0 4 0 0,-1-2-128 0,2 2 128 15,3 1 0-15,-2-2 0 0,-3 5 0 0,2 3 0 0,0 4 0 16,2-3 0-16,0 0 0 0,0 1 0 0,-2 5 0 15,4 1 0-15,2-4 0 0,0 0 0 0,0 1 0 16,2-1 0-16,4 6 0 0,2-5 0 0,4-6 0 16,0 1 0-16,0 2 0 0,1-2 0 0,-1 1 0 0,4 0 0 15,0-5 0-15,2 6 0 0,-1 7 0 0,0-5 0 16,-1-1 0-16,1-1 0 0,0 4 0 0,3 0 0 16,-1 5 0-16,1-6 144 0,3-1-144 0,1 1 0 15,0 1 0-15,2-1 0 0,3 3 0 0,1-5 0 16,-1-4 0-16,1 0 0 0,0 1 0 15,1-2 0-15,0-2 0 0,1-1 0 0,2-2 0 0,2 2 0 16,3-2 0-16,3-1 0 0,1 1 0 0,4-6 0 16,5 1 0-16,-2-4 0 0,-1-3 0 0,1 3 0 15,3-2 0-15,0-1 0 0,3-5 0 0,5 3 0 16,3 0 0-16,0 1 0 0,-1-4 0 0,0-2 0 0,-3-179 0 16,4 359 0-16,3-182 0 0,4-2 0 0,2 5 0 0,-2-7 0 15,-2-2 0-15,1 4 0 0,-4-2 0 0,7-3 0 16,5 0 0-16,3-1 0 0,0 1 0 0,-1-4 0 15,-3-2 0-15,7-3 0 0,7 2 128 0,1-6-128 16,-1 2 0-16,1-5 0 0,2 2 0 0,4-5 0 16,7-2 0-16,-2-1 0 0,-2-2 0 15,0-4 0-15,1-2 144 0,3-2-144 0,6-1 160 0,-5 0-160 16,0-1 0-16,4-2 0 0,8-1 0 16,-7 2 0-16,-5-4 0 0,4-4 0 0,3 1 0 0,-1 0 0 0,-5-6 0 15,3 1 0-15,0-2 0 0,1-3 0 16,0-3 0-16,-1-1 0 15,-3-4 0-15,4-6 0 0,5 2 0 0,-3-5 0 16,-6-3 0-16,3-1 0 0,5-10 0 0,-3 4 0 0,-1-2 0 0,2 0 144 16,-1-1-144-16,-1-2 0 0,-2 1-160 0,-2 0 160 0,-3-4 0 15,2 3 0-15,2-2-128 0,-4-3 128 0,-8-2 0 0,1 0 0 16,1-3 0-16,2-4 0 0,0-1 0 0,-4-5 0 16,-6 2 0-16,5-2 0 0,3-5 0 0,-2-2 0 15,-5-2 0-15,0 2 0 0,-5 0 0 0,2 1 128 16,0-2-128-16,-2-1 160 0,-7-1-160 0,-3 2 0 15,-2 1 0-15,-1-4 0 0,-1-1 0 0,1 0 0 16,0-5 0-16,-5 0 0 0,-6-4 0 0,-1-2 0 16,1-4 0-16,0 1 0 0,1-2 0 0,0-3 192 15,1 3-192-15,-4-3 192 0,-3 1-192 0,-4-2 0 16,-1 2 0-16,2-3 0 0,-5 4 0 0,1-6 0 0,0 2 0 16,0-3 128-16,-1-4-128 0,-4 3 0 0,-4-1 0 0,-1-4 0 15,-5-4 0-15,5-3 0 16,-1 2 0-16,-1 4 0 0,0-3 0 0,-1 3 0 0,2 0 0 0,1 4 128 15,-2 6 32-15,1-1 0 0,-2 4 0 0,-2 3 0 16,-2 4 16-16,-4 1 0 0,-3-1 0 16,4 7 0-16,-4 3-176 0,-1 4 0 0,-2 2 144 15,-1 1-144-15,-2 1 0 0,-3 1-240 0,-2 1 48 0,-2 3 0 32,-5 2-1840-32,-4-3-352 0,-3 1-80 0</inkml:trace>
  <inkml:trace contextRef="#ctx0" brushRef="#br1" timeOffset="20969.77">14276 4116 28559 0,'0'-6'2544'0,"-3"0"-2032"0,3 6-512 0,0 0 0 16,0 0 832-16,0 0 80 0,4 7 16 0,-1 5 0 16,-1 2-800-16,1 6-128 0,-2 3 0 0,2 5 0 15,-2 2 0-15,-1 3 208 0,0 7 0 0,0 1 0 16,0-1-16-16,1 5 0 0,-1-3 0 0,0 0 0 15,0-2-16-15,-1-3-16 0,0-3 0 0,-2-2 0 16,3-3-160-16,0-1 0 0,-1-5 144 0,1 3-144 16,0-8-1600-16,1-5-384 0,-1-13-64 15</inkml:trace>
  <inkml:trace contextRef="#ctx0" brushRef="#br1" timeOffset="21270.91">14134 3280 26719 0,'-11'-4'2368'0,"-1"-6"-1888"0,-3 0-480 0,2-2 0 15,-1 5 1248-15,0-2 160 16,0 4 16-16,0-2 16 0,1 2-624 0,2 2-128 16,2 0-32-16,1 0 0 0,2 0-320 0,6 3-64 15,0 0-16-15,0 0 0 0,-5-2-256 0,5 2 0 0,0 0 0 0,0 0 0 16,0 0 0-16,0 0-304 0,9 4 64 16,8 1 16-1,4-1-1808-15,3 2-352 0,4 3-80 0</inkml:trace>
  <inkml:trace contextRef="#ctx0" brushRef="#br1" timeOffset="21719.95">15677 3429 25791 0,'-5'-12'2304'0,"3"6"-1856"0,-1 0-448 0,-1-1 0 0,-3-4 1264 0,0 2 144 16,-3 0 48-16,-3 4 0 0,-4 0-944 0,-2 4-192 15,-2 2-48-15,-5 3 0 0,-3-1 112 0,-3 3 32 16,-2 4 0-16,-4 1 0 0,-3 3 112 0,3 3 32 16,-3 3 0-16,3 3 0 0,-1 4-48 0,2-2-16 15,4 4 0-15,2 4 0 0,5 2-64 0,4 0-16 16,4 3 0-16,6-2 0 0,5-2-192 0,3 1-32 16,8-6-16-16,4-1 0 0,5-7-32 0,6-2 0 15,5-2 0-15,4-6 0 0,2-7 112 0,7-4 0 16,3-9 16-16,1-5 0 0,5-9 32 0,-3-3 0 15,2-6 0-15,1-4 0 0,-3-2-96 0,3-1-16 16,-4-7 0-16,-3-1 0 0,-6-4 256 0,-1-5 64 16,-3-5 0-16,-2-1 0 0,-4-7-192 0,-3 1-48 0,-2-2 0 15,-3 8 0-15,-3 4-272 0,-4 13 160 16,-1 6-160-16,-2 9 128 0,-1 10-128 0,-4 4 0 0,-4 10 144 0,4 6-144 16,-9 11 0-16,-2 17 0 0,-5 11 0 15,-2 10 0-15,-1 4 0 0,-1 6 0 0,-2 4 0 0,1 5 0 16,-2 7 0-16,4 0 0 0,4-1 0 15,-1-2 0-15,6-1 0 0,4-2-128 0,3-1 128 0,5-4 0 16,3 0-944 0,5-6-96-16,0 1-32 0,5-1-11808 0,3-2-2368 0</inkml:trace>
  <inkml:trace contextRef="#ctx0" brushRef="#br1" timeOffset="23787.18">10769 5108 9215 0,'0'0'816'0,"10"4"-656"16,-1 1-160-16,4-1 0 0,-1 1 1280 0,1 2 240 15,0-2 32-15,0 2 16 0,-1 0-96 0,1-2 0 16,-2 2-16-16,1 2 0 0,-2-6-304 0,-1 4-48 16,0-1-16-16,-2-1 0 0,1 0 112 0,0 2 16 15,-8-7 0-15,5 4 0 0,-5-4-64 0,5 5-16 16,-5-5 0-16,0 0 0 0,0 0-240 0,0 0-32 0,0 0-16 0,0 0 0 16,0 0-144-16,0 0-48 15,0 0 0-15,0 0 0 0,0 0-16 0,-8 5 0 0,-2-2 0 0,-3-1 0 16,-1-2-176-16,-2-2-32 0,-3-1-16 0,-3 0 0 15,-2 1-144-15,-1-1-16 0,-2 1-16 0,-4 0 0 16,0 0-112-16,-4-1 0 0,-2 1-128 0,-1-1 192 16,0-1-64-16,0 2 0 0,0-2-128 0,2-1 192 15,3 0-192-15,2 1 176 0,0-2-176 0,3-1 160 16,1 2-160-16,3 3 128 0,1-2-128 0,2-1 128 16,-1 1-128-16,3 1 160 0,3 2-160 0,2-1 160 0,2 0-160 15,2 1 0-15,1 1 144 0,3 1-144 0,6-1 0 0,0 0 144 16,0 0-144-16,0 0 0 0,-3 9 144 0,3 4-144 15,1-3 0-15,2 3 144 0,1 1-144 0,1 4 0 16,1 1 0-16,1 2 0 0,0 2 0 0,1 4 0 16,-1 3 128-16,0 1-128 0,-3 4 0 0,1 2 0 15,0 1 0-15,0-1 0 0,0 0 0 0,0-1 0 16,0-2 0-16,1-1 0 0,1 1 0 16,-1-2 0-16,-1 0 0 0,2-2 0 0,-2-4 0 0,0-2 0 15,0 0 144-15,0-2-144 0,-1-4 160 0,0-1-32 16,-1 0-128-16,1-2 192 0,0-3-32 0,0-1-16 15,0 0 0-15,-2-4 0 0,-2-7 48 0,0 0 0 16,3 7 0-16,-3-7 0 0,0 0 64 0,0 0 0 16,0 0 16-16,0 0 0 0,0 0 48 0,0 0 16 15,-4-6 0-15,-1-2 0 0,0-3-144 0,-2-2-48 16,1 1 0-16,-2-4 0 0,0-1-144 0,-1-1 128 0,-2 0-128 16,1-2 128-16,1-3-128 0,-1 0 0 0,0 0 0 15,-1-2 128-15,-1 0-128 0,1 2 0 16,-2-3 0-16,2 0 128 0,-2-3-128 0,1 2 0 0,4-3 0 15,-8-7 0-15,4 1 0 0,1 6 0 0,2 2 0 0,3 0 0 16,1 4 0-16,0-2 0 0,1 4 0 0,0 3 0 16,1-4 0-16,0 4 0 0,2-2 0 0,-1 7 0 15,1 0 0-15,0 2 0 0,1 3 0 0,0-1 0 16,1 2 0-16,-1 8 0 0,0-10-144 0,0 10 144 16,0-7 0-16,0 7 0 0,1-7 0 0,-1 7 0 15,0 0 0-15,0 0 0 0,4-8-128 0,-4 8 128 0,0 0 0 0,0 0 0 16,0 0 0-16,9-2 0 0,-9 2-128 15,12-2 128-15,-1 2 0 0,0 0 0 0,2 2-128 0,1 0 128 16,3-1 0-16,2 3 0 0,1 0 0 0,3 2-128 16,1-3 128-16,3 1 0 0,2 0 0 15,-6-1 0-15,4 0 0 0,1 1 0 0,1-3 0 16,0 2 0-16,-1-1 0 0,-1 1 0 0,-2-1-320 0,-2-1 32 16,-1-1 16-16,6 3 0 15,-4 0-2736-15,-6-3-528 0,1-2-112 16,-19 2-14016-16</inkml:trace>
  <inkml:trace contextRef="#ctx0" brushRef="#br1" timeOffset="24477.98">11064 7386 11967 0,'0'0'1072'0,"0"0"-864"0,0 0-208 0,0 0 0 16,0 0 2832-16,0 0 528 15,0 0 96-15,0 0 32 0,-9 0-1760 0,9 0-368 16,0 0-64-16,0 0-16 0,0 0 64 0,0 0 16 0,0 0 0 0,0 0 0 16,0 0-288-16,0 0-64 0,0 0-16 0,6-9 0 15,1 2-272-15,-7 7-48 0,10-6-16 0,0 3 0 16,0 1-304-16,-10 2-64 0,12 2-16 0,-12-2 0 0,10 8-272 15,-3-3 0-15,-7-5 128 0,6 13-128 0,-3-3 0 0,-1 1 0 16,-4 2 0-16,0-3 0 16,-2 3-1472-16,-1 1-368 0,-4 4-64 15,5-4-16-15</inkml:trace>
  <inkml:trace contextRef="#ctx0" brushRef="#br1" timeOffset="25824.69">28305 7304 18431 0,'0'0'1632'0,"0"0"-1312"0,0 0-320 0,-8 1 0 15,-1 1 672-15,1-2 64 0,0-2 16 0,3 1 0 16,-1 0 416-16,6 1 96 0,-4-4 16 0,2-3 0 0,2-1-48 15,2-4 0-15,2 2 0 0,2-4 0 16,3-1-288-16,1-1-64 0,1 0-16 0,2 4 0 0,-1-2-352 16,1-2-80-16,1 4-16 0,1 3 0 0,-1 0-112 15,2 2-32-15,1 2 0 0,-1 0 0 0,1 4-80 0,-1 1 0 16,1 0-16-16,-2 5 0 0,-2 1-48 0,1 2-128 16,-4 2 192-16,-2 3-64 0,-4-2 0 0,-1 5 0 15,-3 1 0-15,-3 3 0 0,-3-1 144 0,-1 0 32 16,-5 0 0-16,0 2 0 0,-2-5-96 15,-3 0-16-15,-2-2 0 0,0 0 0 0,1-5 0 16,-2 0 0-16,1-5 0 0,1-1 0 0,4-1 144 0,0-4 32 16,3-3 0-16,2-1 0 0,2-7 16 0,6-1 0 15,5-2 0-15,5-2 0 0,4-2-32 0,4-2 0 16,5 0 0-16,2 2 0 0,4 0-176 0,1 2-48 16,3-1 0-16,0 5 0 0,0 1-128 0,1 3 0 15,-4 4 0-15,0 3 0 0,-1 2 0 0,-4 2-144 16,-2 2 144-16,-4 3 0 0,-4 2-256 0,-5-2 64 0,-9-6 16 0,-2 10 0 31,-3-1-2768-31,-5 0-544 0</inkml:trace>
  <inkml:trace contextRef="#ctx0" brushRef="#br1" timeOffset="27559.01">28673 5845 4607 0,'0'0'192'0,"0"0"64"0,0 0-256 0,6 6 0 0,-6-6 0 0,8 4 0 15,1 3 2688-15,-2-1 512 0,1-2 80 0,0-2 32 16,0 2-1504-16,0 1-288 0,-2-1-64 0,2-1-16 0,-8-3 80 16,6 3 16-16,3 1 0 0,-9-4 0 15,0 0-288-15,7 4-48 0,-7-4-16 0,0 0 0 0,0 0-208 0,0 0-32 16,0 0-16-16,0 0 0 0,0 0-80 0,0 0-16 16,0 0 0-16,0-6 0 0,-2-1-192 0,-3-2-32 15,-4 2-16-15,0-5 0 0,-3 2-176 0,-2-4-32 16,-3 1-16-16,1-1 0 0,-2 2-128 0,0-4-32 15,0 3 0-15,1-1 0 0,-3 0-80 0,3-2-128 16,-4 1 176-16,2-1-176 0,0 0 128 0,0 2-128 16,-1-1 0-16,2 2 0 0,-2-1 128 0,1-1-128 15,0 1 144-15,-1-1-144 0,0 2 160 0,1-1-160 16,-3 3 160-16,3 2-160 0,-1-3 128 0,4 6-128 16,0 0 0-16,4 2 144 0,0 0-144 0,2 1 0 15,1 3 0-15,3 0 0 0,6 0 0 0,0 0 0 16,-7 4 0-16,7-4 0 0,0 0 0 0,-2 12 0 0,1-2 128 15,1 3-128-15,0 2 0 0,0 0 0 16,-2 2 0-16,2 2 0 0,0 0 0 0,-1 1 0 16,-2 4 0-16,2-3 0 0,-3 3 0 0,2-1 0 0,-3 3 0 0,-2 1 0 15,0 5 0-15,-1 0 0 0,1-1 0 0,-1 4 0 16,0 0 0-16,-3 12 0 0,1-5 0 0,1 0 0 16,-1-2 0-16,-1-2 0 0,-1-1 0 0,0-3 0 15,2 0 0-15,0-2 0 0,0-3 128 0,1 0-128 16,1-3 144-16,2-2-144 0,1-2 160 15,1-2-160-15,-1-2 192 0,1-2-64 16,2 1-128-16,-1-2 192 0,-1-2-64 0,3 0 0 0,0-1-128 0,-1-3 192 16,2 1-48-16,0-3-16 0,0-7 0 0,0 0 0 15,0 0 16-15,0 0 0 0,0 0 0 0,0 0 0 0,0 0 48 0,0 0 0 16,0 0 0-16,0 0 0 0,-3-7-32 0,0 1 0 16,-1-3 0-16,2 3 0 0,-2-4-160 0,1 2 128 15,1-2-128-15,-2 1 128 0,0-4-128 16,0-2 0-16,1-2 144 0,-1 1-144 0,-1-5 0 0,1 1 128 15,0-4-128-15,0-5 0 0,2-3 0 0,-1-4 144 16,1-2-144-16,0-1 0 0,1-4 128 0,0-1-128 16,1 2 0-16,0-2 0 0,1 2 0 0,0-1 0 15,2 2 0-15,-1 2 0 0,1 3 0 0,-2 2 0 16,3 2 0-16,0 5 0 0,0 1 0 0,-1 3 0 16,0 1 0-16,0 3 0 0,-2 1 0 0,1 3 0 15,0-1 0-15,-1 0 0 0,-1 1 0 0,1 1 0 16,-1 4-128-16,1-3 128 0,-1 3 0 0,0-3 0 15,0 6 0-15,0 0 0 0,0 2 0 0,0 5 0 16,0 0 0-16,0 0 0 0,0-6 0 0,0 6 0 16,0 0 0-16,0 0 0 0,0 0 0 0,0 0-144 15,0 0 144-15,0 0 0 0,0 0 0 0,7 2-128 16,4 0 128-16,1 1 0 0,-1 3 0 0,3 2-128 0,1 0 128 0,2 4 0 16,-1-2 0-16,3 2-128 0,4 2 128 0,3 0 0 15,3-3 0-15,1 3 0 0,4 0 0 0,-1-2 0 16,1 3 0-16,3 1 0 0,-2-1 0 0,1 2 0 15,1-2 0-15,0 1 0 0,0 2 0 0,-2 0-128 16,-1-2 128-16,-1 2 0 0,1-3 0 0,-4 2 0 16,-2 1 0-16,-4-2 0 0,-2 1 0 0,-3-2 0 0,-3 0 0 15,-2-2 0-15,-1-3 0 0,-3 2 0 0,-1-2 0 16,-3 0 0-16,0 0 0 0,-1-2 0 0,0-1 0 0,-5-7 0 16,2 9 0-16,-2-9 0 15,0 0 0-15,0 0 0 0,0 0 0 0,0 0 0 0,0 0 0 16,0 0 0-16,0 0 0 0,0 0 128 0,-6 3-128 0,6-3 0 15,-8-1 128-15,-1-1-128 0,0-3 0 0,-1-2 0 16,0-1 0-16,-1-2 128 0,-2 2-128 0,-1-3 0 16,-1-2 0-16,0 0 128 0,-3-2-128 0,-1-1 0 15,-2 0 0-15,0 0 0 0,-2-3 0 0,-1 0 0 16,-3 0 0-16,-1-1 0 0,-1 1 0 0,-2 0 0 16,1-1 0-16,-1-2 0 0,-3 1 0 0,0 0 0 15,-2 1 0-15,-1 0 0 0,2-1 0 16,0 0 0-16,2 2 0 0,3 1 0 0,2 1 0 0,1 3 0 0,2 0 0 0,2 2 0 15,2 3 0-15,4-1 0 0,1 3 0 0,5 1 0 16,1 2 0-16,2 0-128 16,2 3 128-16,6 1 0 0,0 0 0 0,0 0-128 15,0 0 128-15,0 0 0 0,0 0 0 0,0 0-160 16,0 0 160-16,0 6 0 0,0-6 0 0,0 11-128 0,4-4 128 0,-2 3 0 16,-1-3 0-16,2 4 0 0,-2-1 0 15,0 2 0-15,-1 1 0 0,0-1-128 0,0 2 128 0,0 3 0 16,0 1 0-16,0 1 0 0,0 1 0 15,2 3 0-15,-2-2 0 0,0 2-128 0,0 3 128 0,0-2 0 16,-2 0 0-16,0 3 0 0,-1-4 0 0,1 2 0 16,-3 3 0-16,2 0 0 0,-2-4 0 0,1 3 0 15,1 2 0-15,-1 0 0 0,0-2 0 0,1 1 0 0,1-3 0 16,1 2 0-16,-1-4 0 0,2 0 0 0,0-2 0 16,0 1 0-16,-1-4 0 15,2-2 0-15,1 0 0 0,-2-2 0 0,0-3 0 16,0-3 0-16,0 1-752 0,0-9-192 0,0 0-32 15,0 0-16-15,0 0-1856 0,0 0-368 0,0 0-80 0</inkml:trace>
  <inkml:trace contextRef="#ctx0" brushRef="#br1" timeOffset="28087.38">28569 6909 11055 0,'0'0'976'16,"0"0"-784"-16,0 0-192 0,0 11 0 0,-2 1 1456 0,2-1 240 0,0-3 48 16,0 2 16-16,0-5-464 0,0 3-80 0,0-2-32 0,0-6 0 15,0 0 96-15,0 0 32 0,0 0 0 0,0 0 0 16,0 0-48-16,0 0-16 0,0 8 0 0,0-8 0 16,0 0-256-16,0 0-48 0,0 0-16 0,0 0 0 0,0 0-48 15,7-5-16-15,-2-2 0 0,1-3 0 16,0 1-224-16,1-3-64 0,-1-4 0 0,-1 1 0 0,0-2-112 15,0 0-16-15,0-4-16 0,3-2 0 0,-3-3-176 0,2-1-16 16,-1-1-16-16,-1-1 0 0,1-3-96 0,1-3 0 16,-2-2-128-16,0 0 192 15,0-4-192-15,-1-1 0 0,-2 3 128 0,-2-1-128 0,0-2 0 16,-4 0 0-16,-2 3 0 0,-3 0 0 0,-2-2 128 0,-4 2-128 16,-5-2 0-16,-2-4 0 0,-5 3 128 0,-5 3-128 15,-3 0 0-15,-5-3 0 0,-3-1 0 0,-4 1 0 16,-3 0 0-16,-3 2 0 0,1 2 0 0,1-1-128 15,1 2-16-15,2 1 0 16,1 2-1136-16,5 2-240 0,5 3-32 0,-2-10-15568 0</inkml:trace>
  <inkml:trace contextRef="#ctx0" brushRef="#br1" timeOffset="30875.86">28528 5924 9215 0,'0'0'816'0,"0"0"-656"16,0 0-160-16,0 0 0 0,0 0 1488 0,0 0 272 0,0 0 48 0,0 0 16 15,0 0-928-15,0 0-192 16,0 0-48-16,0 0 0 0,0 0-336 0,-1-8-64 0,-1 2 0 0,0 1-16 16,0-4 144-16,0 3 48 0,1-5 0 0,-2 4 0 15,1-3 336-15,-1 2 64 0,-2-2 0 16,2 0 16-16,-2-4-48 0,0 0-16 0,-1-2 0 0,-3 2 0 16,-1-2-144-16,-2-1-48 0,0 1 0 0,-2-2 0 15,-2-1-144-15,2-1-48 0,-3-3 0 0,-1 1 0 0,-2 1-144 16,-1 0-48-16,-2 0 0 0,0-4 0 0,1 1-80 15,-1 1-128-15,-1-1 176 0,-1 1-176 16,1 1 144-16,0-3-144 0,0 4 0 0,-9-7 144 0,1 2-144 16,4 5 0-16,0-2 0 0,1 0 0 0,1 1 0 0,0 3 0 15,2 2 0-15,0-1 0 0,0-1 128 16,-2-2-128-16,0 1 0 0,-2 0 128 0,0-2-128 16,0 2 0-16,0-2 144 0,-1 2-144 0,-2-2 0 0,2 2 0 15,0-3 0-15,-1 1 128 0,0 3-128 0,1 1 128 16,-2 2-128-16,3-1 128 0,0 0-128 0,3 0 0 15,1 1 0-15,-2-1 0 0,-3-2 0 0,1 1 0 16,0-1 0-16,1 1 0 0,1 2 0 0,-1 2 0 16,-1 0 0-16,1-1 0 0,2 1 0 0,0 2 0 15,-2 1 0-15,-1-2 0 0,-1 2 0 0,-3-1 0 16,3-1 0-16,1 3 0 0,1-2 0 0,2-1 0 0,-1-4 0 16,1 5 0-16,-1-2 0 0,1 0 0 0,-1 1 0 15,10 4 0-15,-3-4 0 0,-1 4 0 16,0-2 0-16,-1 1 128 0,-1 1-128 0,1-3 0 0,-2 5 128 0,2-3-128 15,-3 2 0-15,0-2 0 0,0 1 0 0,-1-1 0 16,-1 3 0-16,3 0 0 0,0-1 0 16,2 3 128-16,-1-2-128 0,3 0 0 0,-1 2 0 15,-1-3 0-15,2 2 0 0,0-3 0 0,-1 2 0 0,1-4 0 16,0 4 0-16,-2-2 0 0,0 1 0 0,-2 2 0 16,0-2 0-16,-1 3 0 0,0 1 0 15,-2-2 0-15,-2 1 0 0,0 2 0 0,0 1 0 0,3-1 0 16,-3-1 0-16,3 2 0 0,-3 1 0 0,0-1 0 15,0 1 0-15,0 0 0 0,1 0 0 0,0 1-128 0,2 0 128 16,-11 1 0-16,5 0 0 0,0 2 0 16,3 0 0-16,1 3 0 0,1-3 0 0,0 2-128 0,0 3 128 15,0-2 0-15,-2 5 0 0,3-2 0 0,-6 2 0 0,1-3 0 16,-1 2 0-16,-2-3 0 0,-2 5 0 0,-1-5 0 16,-1 1 0-16,2 0 0 0,-1 4 0 15,2-3 144-15,1 1-144 0,-2-2 0 0,1 1 144 0,0-1-144 16,-2 3 0-16,3-2 144 0,-1 1-144 0,-1-2 192 15,0 2-192-15,-1-1 192 0,1 0-48 0,2 1 0 16,1 1 0-16,1 3 0 0,1-4-16 0,-1 3 0 16,1 1 0-16,-2-1 0 0,-2 0 64 0,1 1 0 15,0 0 0-15,0 2 0 0,1 3-192 0,-4-2 192 16,1-2-192-16,-1 0 192 0,-1-3-192 0,2 3 0 16,-1 1 0-16,3 1 128 0,1 2-128 0,2-1 128 15,-2 0-128-15,3-1 128 0,2 0-128 0,0-1 192 16,1 2-192-16,-1 1 192 0,-1-2-48 0,2 1 0 15,2 1 0-15,-1 0 0 0,-2-1-16 0,-1 1 0 0,0 3 0 0,0 3 0 16,3-3-128-16,1 0 160 0,1 0-160 16,1 1 160-16,2-3-160 0,1 0 160 0,-2 3-160 15,2 0 160-15,-1 1-160 0,1-1 160 0,2 1-160 16,0 3 160-16,-1-3-160 0,0 5 0 0,3-5 0 0,0 4 128 16,-2-1-128-16,1 2 0 0,-1 2 0 0,0-2 128 15,1 3-128-15,-1 2 0 0,1 0 144 0,-3 1-144 16,-3-3 0-16,1-2 0 0,-4 2 0 0,5 1 128 15,-1-1-128-15,-1-3 0 0,2 0 0 0,2 3 0 0,-1-2 128 16,3 6-128-16,2 3 128 0,2-2-128 16,-2-1 144-16,4-1-144 0,2 1 192 0,-2 1-192 0,2-4 176 15,1 0-176-15,1 5 160 0,3-5-160 0,-2 0 160 0,2 0-160 16,0 2 160-16,2-1-160 0,0 2 128 16,0-2-128-16,-2 0 0 0,2 0 144 15,0-2-144-15,-2 1 0 0,1 2 144 0,-1-4-144 0,0 1 128 0,1-3-128 16,-2 3 128-16,0-1-128 0,3-1 0 0,-2-1 0 15,2 1 0-15,0 0 128 0,-2-2-128 0,2 4 0 16,0-2 0-16,2 1 128 0,0-1-128 0,2 3 0 16,2-2 128-16,0-3-128 0,0 1 0 0,0-1 128 15,-1 3-128-15,4 0 0 0,-3 1 0 0,2-3 0 0,-2 1 0 16,4 0 128-16,0-1-128 0,-1 2 0 16,0 1 0-16,-2 1 0 0,-1-3 0 0,0 1 128 0,1-2-128 0,1-4 0 15,-1 2 0-15,0-3 128 0,3 2-128 0,-2 0 0 16,2 1 0-16,0 2 0 0,-2-3 0 0,2 2 128 15,-1 1-128-15,-1 0 0 0,0 3 0 0,-2 0 0 16,1-4 0-16,0 3 128 0,1 1-128 0,-1-1 0 16,1-2 0-16,-1 1 0 0,0 2 0 0,3-3 128 15,0 2-128-15,0 2 0 0,0-2 0 0,0-1 0 16,1 3 0-16,0 0 0 0,-2 1 0 0,2 1 0 16,0-2 0-16,0-1 0 0,-3 2 0 0,0 1 128 15,0 2-128-15,0-1 0 0,1-2 0 0,-1 1 0 16,4-1 0-16,-1 0 144 0,0-1-144 0,1 0 0 0,1-1 128 15,1-4-128-15,-1 3 0 0,2-5 0 0,0 2 192 16,3 1-192-16,-1-1 192 0,2 3-192 0,-1-6 160 16,2 3-160-16,0-2 128 0,1 2-128 0,0-2 192 0,2 4-64 15,0 0 0-15,-1-2 0 0,2 1-128 0,1 1 0 16,0-1 0-16,1 1 128 0,-1-2-128 0,2 0 0 16,0-2 0-16,-1 0 0 0,2-2 0 0,-2 4 0 15,2-2 0-15,2 1 0 0,0-5 0 16,2 1 192-16,-2 1-192 0,0-1 192 0,6-2-64 15,-2 3-128-15,1-1 192 0,3-2-64 0,1-2-128 0,-1-1 0 16,0 1 0-16,-2-1 0 0,0 1 0 0,-1-2 0 16,-1-1 0-16,0-1 128 0,-1-3-128 0,1 2 0 15,0 0 0-15,1 2 0 0,2-2 0 0,0-1 0 16,-1 1 128-16,1 0-128 0,-2-3 0 0,3 0 0 16,0 1 0-16,-2-3 0 0,1 1 0 0,0 3 128 15,-2-3-128-15,0 2 0 0,-1-6 0 0,0 2 128 0,2-3-128 0,-1-1 0 16,0 1 0-16,2 1 128 15,2-2-128-15,-1 1 0 0,-3-3 160 0,1 4-160 0,-1-4 192 16,-1 1-192-16,-3-3 0 0,3 0 0 0,2-2 0 16,-1 1 0-16,2-1 0 0,2-2 160 0,1-1-160 0,4 1 128 15,1 0-128-15,1-1 128 0,-4 1-128 0,0 2 128 16,-2-1-128-16,-2 2 128 0,-1-3-128 16,0-1 128-16,3 0-128 0,-4 1 0 0,0-4 144 0,0 1-144 15,1-1 224-15,2-2-32 0,1 2 0 0,2-2 0 0,0 1-192 16,-3-2 0-16,2-1 0 15,-1 2 0-15,-1-3 144 0,0 3-16 0,1 1 0 0,3-2 0 0,0 0-128 16,0-2 192-16,0 1-192 0,1 3 192 0,0-1-192 16,-1 3 0-16,-1-9 0 0,-3 1 0 0,-1-1 128 15,0-2-128-15,1-1 0 0,-1-2 128 0,1 1-128 16,0-1 0-16,0-1 0 0,3 0 0 0,0 1 0 16,-1 2 128-16,0-2-128 0,-1 0 0 0,2-2 0 0,-4 1 0 15,0 1 0-15,-2 0 0 0,-1 0 0 0,2-2 128 16,0 1-128-16,1 1 0 0,-2-5 0 0,3 2 0 15,4 1 128-15,-1-6-128 0,-2-3 0 0,1 0 0 16,0-2 0-16,1-2 128 0,-3-2-128 0,2-1 0 16,-4-2 0-16,0 2 0 0,-2-6 0 0,1 5 0 15,-5 0 128-15,1 2-128 0,-5 0 0 0,2-3 0 16,-4 1 0-16,1 0 0 0,-6-4 0 0,-3 0 0 16,-1 1 0-16,-4-4 0 0,-1-2-144 15,-1-1 144-15,-2-1 0 0,1-2 0 0,1-1 0 0,-3 1-128 16,2-3 128-16,1 0 0 0,1-2 0 0,0 2 0 15,2 2 0-15,-1 2 0 0,0 5 0 0,2 4 0 16,-1 4 0-16,-1 2 0 0,2 1 0 0,-2 4-128 0,-1 5 128 16,-1 2 0-16,-1 4-160 0,1-1 32 15,0 3 0-15,-2 1 0 16,-2 1-1216-16,-1 1-224 0,-3 2-48 0,-2 0-11120 0,-3 2-2208 0</inkml:trace>
  <inkml:trace contextRef="#ctx0" brushRef="#br1" timeOffset="34372.36">13605 5652 8287 0,'0'0'736'0,"0"0"-592"15,0 0-144-15,-3 10 0 0,2 1 1264 0,-2 0 208 16,-2-2 64-16,2-3 0 0,3-6-32 0,-5 11 0 0,-1 2 0 15,1-5 0-15,5-8 32 0,-6 12 16 0,0-1 0 16,-1-1 0-16,-2-3-160 0,0 2-48 0,3-4 0 0,-2 4 0 16,2-2-176-16,0-1-32 0,6-6-16 0,-8 6 0 15,8-6-112-15,0 0-32 0,0 0 0 0,0 0 0 16,0 0 16-16,-7-6 0 0,-1-2 0 0,5-3 0 16,2-4-224-16,1-1-64 0,0-5 0 0,3-3 0 0,0-2-80 0,1-3-32 15,1-4 0-15,2-3 0 16,0-2-272-16,1-4-64 0,0-4-16 0,0 2 0 0,1-3-32 0,0-1 0 15,0 2 0-15,0-1 0 16,0 2-80-16,0 1-128 0,0 3 176 0,1 2-176 0,0 4 160 16,-1 4-160-16,0-1 128 0,-1 5-128 0,-2-1 128 0,0 5-128 15,1 2 0-15,-1-1 128 0,0 3-128 0,1 1 0 16,-2 1 0-16,-1-1 128 0,-2 1-128 0,1 3 128 16,-1 0-128-16,-1 0 128 0,2 4-128 0,-2 1 0 15,1 3 144-15,-2 6-144 0,0 0 0 0,0 0 0 16,0 0 0-16,0 0 0 0,0 0 0 0,8-5 0 15,-8 5 0-15,12 5 0 0,-2 0 0 0,1 5 0 16,2 3 0-16,0 3-128 0,3 3 128 0,2 3 0 0,1 1 0 16,2 2 0-16,-2 7 0 0,0 1 0 15,1 4 0-15,4 2 0 0,3 6 0 0,0 1 0 16,-2-1 0-16,3-1 0 0,0 1 0 0,0-3 0 0,-1 2 0 16,1-3 0-16,-2-4 128 0,-2-2 16 0,1-4 0 15,-5 1 0-15,0-4 112 0,-1-4 0 0,-1 0 16 0,-3-1 0 16,-2-5-16-16,-3-5-16 0,-2 0 0 15,0-3 0-15,-8-10-64 0,6 6-16 0,-6-6 0 16,0 0 0-16,0 0-160 0,0 0 128 0,0 0-128 0,0 0 128 31,-6-13-1584-31,-2 3-320 0,4-3-64 0,-1 2-16 0,-1 0 288 16,1-1 48-16,-1 6 16 0,6 6-16832 0</inkml:trace>
  <inkml:trace contextRef="#ctx0" brushRef="#br1" timeOffset="35052.44">13750 7286 8287 0,'0'0'736'0,"0"0"-592"16,-9 7-144-16,1-1 0 0,8-6 1744 0,-7 4 320 16,-2 0 64-16,9-4 16 0,-10-2-352 0,2 0-80 0,2-1-16 15,0-4 0-15,1-2 400 0,0-1 80 0,4-2 0 0,2-4 16 16,3-5-432-16,2-3-96 0,3 1 0 16,2 1-16-16,-1-5-624 0,1 3-128 0,3 3-32 0,0 2 0 15,3 1-240-15,-2 4-48 0,0 2-16 0,0 4 0 16,1 2-160-16,-2 5-16 0,-3 6-16 0,1 1 0 15,0 8-96-15,-3 5-16 0,0 4 0 0,-3 6 0 16,-2-1-64-16,-3 3-32 0,-2 0 0 0,-3 1 0 0,-2-3 96 16,-3 2 32-16,0-2 0 0,-2-5 0 0,-3-2-32 15,0-3-16-15,0-4 0 0,2-2 0 0,2-7 208 0,1-1 32 16,9-5 16-16,-9-2 0 0,1-3 32 16,4-8 16-16,2-6 0 0,5-4 0 0,1-5-128 0,3-1-32 15,5-5 0-15,2-2 0 0,2 0-240 0,2 1-144 16,0-2 160-16,1 3-160 0,1 2 0 0,2 6 0 15,1 1 0-15,-2 6 0 16,-1 4 0-16,-3 6 0 0,0 5 0 0,-6 4 0 0,-1 4 0 0,-3 6 0 16,-6 6 0-16,-3 7 0 0,-5 1 0 0,-4 6 0 15,-7 0 0-15,-4 1 0 0,-2-1 0 0,-4-2 0 16,0 0 0-16,0-5 0 0,0-1 0 0,3-5 0 0,-1-4 0 16,7-3 0-1,2-6-352-15,3-5-64 0,2-8-16 0,3-2 0 16,7-7-2032-16,4-8-416 0,6-2-64 0</inkml:trace>
  <inkml:trace contextRef="#ctx0" brushRef="#br1" timeOffset="36443.78">31329 7032 12031 0,'-7'14'528'0,"4"-6"112"0,-2 3-512 0,1-2-128 0,1 1 0 0,-3-2 0 0,3 0 1072 0,-2-1 176 15,-2 3 32-15,1-3 16 0,-1 0 192 0,0 2 48 16,-2-2 0-16,0 2 0 0,0-4 64 0,0 1 0 16,2 0 16-16,0-2 0 0,1 1-304 0,6-5-64 15,-8 3-16-15,8-3 0 0,0 0-80 0,-5-3-32 16,0-2 0-16,3-1 0 0,0-6-144 0,2 0-16 16,-4-6-16-16,4-3 0 0,0-1-352 0,0-4-64 15,0 2-16-15,0-1 0 0,0-5-256 0,2 2-64 16,-2 2-16-16,0-1 0 0,-2-1-32 0,1-2 0 15,-1-2 0-15,-3 0 0 0,0-1-144 0,-1-3 192 0,3 1-192 16,-2-2 192-16,-3-1-192 0,2 1 0 16,-2 1 144-16,0 3-144 0,-1 2 0 0,1 1 0 15,0 7 0-15,0 4 128 0,1 0-128 0,-1 4 0 16,3 1 0-16,0 5 0 0,0-1 0 0,1 5 0 16,0-1 0-16,4 6 128 0,0 0-128 0,0 0 0 0,0 0 0 0,-5 10 0 15,1 4 0-15,0 2-160 16,4 1 160-16,0 4 0 0,0 5-160 0,4 2 160 15,0 2-128-15,1 1 128 0,0-1 0 0,2 6-128 0,1 3 128 16,1 1 0-16,0-1 0 0,1-1-128 0,1-1 128 16,-3 0 0-16,0-2 0 0,-2-1 0 0,2-5 0 0,0 0 0 15,-4-1 0-15,-1-5 0 0,0-7 0 0,-1 0 0 16,0-7 0-16,-2-9 0 0,0 0 0 0,0 0 0 16,0 0 144-16,0 0-144 0,0 0 192 0,-3-14-192 0,2-7 384 15,0-2-16-15,-1 2-16 0,1-10 0 0,0-1-96 0,1-3 0 16,0-3-16-16,-1-4 0 0,-2-4-240 15,2 2 176-15,1-6-176 0,-3 7 160 0,2-2-160 16,0 7 0-16,1 5 0 0,1 4 0 0,0 3 0 0,2 7 0 16,-2 5 0-16,2 7 0 0,0-3 0 0,-3 10 0 15,0 0-176-15,0 0 176 0,11 12-208 0,-3 2 32 16,1 4 16-16,-2 4 0 0,2 1-32 0,-3 4-16 16,-2-1 0-16,-2 3 0 0,1-2 32 15,-2 2 16-15,0 2 0 0,-1-5 0 16,-1 2-368-16,1-4-80 0,0 1-16 0,-1-3 0 15,-3-4-400-15,0-5-96 0,-1-2-16 0,5-11-10432 16,-9 11-2080-16</inkml:trace>
  <inkml:trace contextRef="#ctx0" brushRef="#br1" timeOffset="37651.25">31003 7289 6447 0,'0'0'576'0,"0"0"-576"0,-9 4 0 0,-1 1 0 16,-2-1 3888-16,3-2 656 0,-2 2 144 0,-2-1 32 15,-1-3-3120-15,0-3-640 0,0-1-112 0,3 0-16 0,1-3 592 0,1-2 128 16,0-3 32-16,4-3 0 0,2-3-112 0,3-2-32 15,1-3 0-15,5-2 0 0,4-6-560 0,1-2-112 16,7 0-32-16,2 1 0 0,2 3-336 0,2-3-64 16,3 4-16-16,1 2 0 0,1 2-144 0,1-2-48 15,1 6 0-15,3 3 0 0,4 2-128 0,2 6 192 16,2-1-192-16,1 9 192 0,0 3-192 16,0 6 0-16,-4-2 144 0,-5 7-144 0,-4 3 240 0,-4 5-32 15,-5 0 0-15,-5 9 0 0,-6 1-208 0,-5 8 0 16,-4-1 0-16,-5 1 0 0,-5-1 176 0,-2 2-16 15,-4-1 0-15,-3-1 0 0,-4-5 80 0,-3-1 16 16,-4-2 0-16,-3 0 0 0,-1-7 128 0,-1-3 16 16,-2-2 16-16,2-2 0 0,-2-7-16 0,3-1 0 0,3-7 0 15,0-1 0-15,4-4-144 0,3-3-48 0,2-4 0 16,4-6 0-16,3-9-16 0,3 1 0 16,5-7 0-16,5-1 0 0,5-4-192 0,3-1 0 0,3-1 128 0,7-1-128 15,1-2 0-15,3 3 0 16,3 1 0-16,6 5 0 0,-1 6 0 0,4 3 0 0,1 3-128 0,4 6 128 15,3 5 0-15,1 1-160 0,1 7 160 16,-2 4-128-16,-5 8 128 0,-5 2 0 0,-3 3 0 16,-5 5 0-16,-5 7 0 0,-7 0-160 0,-5 3 160 0,-6 3-160 15,-7 3 160-15,-7 1 0 0,-6-2 0 0,-4 0 0 16,-4-5 0-16,-7-2 0 0,-5 1 160 0,-7-6-160 16,-2 0 192-16,0-1-48 0,1-4-16 0,-1-6 0 15,2-2-128-15,1-6 160 0,1-4-160 0,1-4 160 0,1-8 16 16,5-4 0-16,2-3 0 0,6-4 0 15,5-1-176-15,6-5 128 0,5-1-128 0,6-2 128 0,5-1-128 16,10-2 192-16,7 0-192 0,7 1 192 0,9-1-192 0,4 3 0 16,3 2 0-16,3 5 0 0,1 4 0 15,2 2-176-15,2 3 176 0,2 3-128 0,1 8 128 16,0 5-160-16,-1 5 160 0,-1 9-160 0,-3 2 160 0,-6 6 0 16,-10 6 0-16,-7-3 0 0,-6 1 0 0,-9 2 0 15,-6 2 0-15,-12 3 0 0,-4-1 0 0,-10 0 0 16,-7-2 0-16,-5-3 0 0,-1 1 0 0,-6-5 128 15,0 0-128-15,-1-5 128 0,-1-4-128 0,-3-4 144 16,3-5-144-16,-3-5 160 0,-1-4-160 0,6-7 160 0,5-3-160 16,8-7 160-16,4-3-160 0,6-6 128 15,7 2-128-15,7-7 128 0,6-3-128 0,7-1 0 16,6 1 144-16,9 0-144 0,8-3 0 0,11 3 0 0,5 2 0 16,4 3 0-16,3 0 0 0,2 8-160 0,3 0 160 0,2 10-160 15,4 6 160-15,1 8-128 0,6 2 128 0,-7 8-128 16,-7 8 128-16,-3 7-128 0,-8 3 128 0,-7 3-128 15,-9 2 128-15,-10 0-160 0,-5 3 160 0,-10 6-160 16,-7 0 160-16,-9 1 0 16,-7-2 0-16,-7-3 0 0,-7-1 0 0,-1-6 0 0,-9-2 0 15,-1-4 0-15,-1 0 0 0,0-5 0 0,0-3 128 0,3-6-128 16,1-6 128-16,2-6-128 0,3-3 128 0,3-5-128 16,4-4 128-16,5-5-128 0,3-4 160 0,6-2-160 15,4-8 160-15,5-3-160 0,7-2 160 0,5 0-160 16,7 0 0-16,7-2 0 0,5 4 0 0,6-1 0 15,5 1 0-15,8 3 0 0,4 5 0 0,4 6-160 0,1 5 160 16,6 4-128-16,5 8 128 0,-2 5-128 0,-2 7 128 0,-6 7-160 16,-5 4 160-16,-5 4-160 0,-6 5 160 15,-7 1 0-15,-7 3-144 0,-8 5 144 0,-5 1 0 16,-9 1 0-16,-9-1 0 0,-9-2 0 0,-4-2 0 0,-6-1 0 16,-2-6 0-16,-4-1 0 0,-3-3 144 15,-5-6 0-15,-5-6 0 0,-2-1 0 0,1-8 80 0,2-2 16 16,4-8 0-16,3-1 0 0,2-6-32 0,3-6 0 15,5-3 0-15,6 0 0 0,4-4-16 16,6 3 0-16,4-4 0 0,4 6 0 0,4 0-192 0,3 4 144 16,5 1-144-16,0 1 128 0,7 1-128 0,4 2 0 15,2 2 0-15,6 1 0 0,3 4-224 0,1 3 32 16,2 4 0-16,0 3 0 16,-1 3-832-16,-2 2-176 0,-3 4-16 0,1 0-16 15,-5 3-1168-15,-2 3-224 0,-2-1-64 0</inkml:trace>
  <inkml:trace contextRef="#ctx0" brushRef="#br1" timeOffset="38964.42">14540 6945 3679 0,'0'0'320'0,"0"0"-320"15,5-6 0-15,2 1 0 0,-1 0 3808 0,1 1 688 16,-2 2 144-16,-5 2 32 0,0 0-2848 0,0 0-560 16,0 0-112-16,0 0-32 0,0 0 16 0,0 0 0 15,0 0 0-15,0 0 0 0,0 0-16 0,0 0 0 0,-7 2 0 16,0 1 0-16,-1 2-320 0,-3 5-64 0,-2 0-16 15,-2 4 0-15,-2 4-160 0,-2 4-48 0,-3 3 0 0,0 2 0 16,-4 2 16-16,-3 4 0 0,-3 0 0 16,-3-1 0-16,-4 2-128 0,-1-1-16 0,-1 0-16 0,-2 0 0 15,1-6 16-15,0 0 0 0,0-2 0 0,3 1 0 16,0-3 0-16,3-1 0 0,-1-2 0 0,-10 6 0 16,9-5-64-16,6-4-16 0,5-1 0 0,12-7 0 0,1-2-48 15,4-4 0-15,2 2 0 0,8-5 0 16,0 0 0-16,0 0-16 0,4-7 0 0,3-3 0 15,4 1 32-15,3-6 16 0,3-3 0 0,6-5 0 16,4-5-160-16,3-1-128 0,2 0 144 0,4-5-144 0,2-2 192 0,3-5-48 16,2-4-16-16,3-4 0 0,2-4 0 0,2 2-128 15,-1 0 192-15,-1 3-64 0,-4 7-128 0,-2 4 0 16,-6 3 0-16,-3 5 128 0,-5 3-128 16,-5 6 0-16,-4 5 0 0,-3 2 0 0,-5 3 0 0,-2 4 0 15,-9 6 0-15,0 0 0 0,0 0 0 0,-4 6 0 16,-5 4-128-16,-2 4 128 0,-4 1 0 0,-4 3-144 15,-3 1 144-15,-4 3 0 0,-1 1-128 0,-4 5 128 16,-2-2 0-16,-3 5 0 0,-2 2 0 0,-1 0-128 16,-4-1 128-16,2 0 0 0,-1-2 0 0,1-5 0 15,4 1 0-15,2-4 0 0,2-3 0 0,-8 5 0 0,8-5 0 16,10-7 0-16,5-3 0 0,6-5 0 16,2-3 0-16,10-1 0 0,0 0 0 15,-2-10 0-15,4 3 0 0,1-5 0 0,2 3-384 0,2-1 0 0,2 1-16 16,1-2 0-1,1-1-384-15,3 2-80 0,2-4-16 0,-1 5 0 0,0-2-1488 16,2 2-288-16,-1 1-64 0,1 2-8400 0,0-3-1680 0</inkml:trace>
  <inkml:trace contextRef="#ctx0" brushRef="#br1" timeOffset="40027.67">13910 7486 13823 0,'-8'8'1216'0,"-1"-2"-960"16,-1 4-256-16,-2-2 0 0,-4-1 2624 0,-7 4 464 16,0-1 112-16,3-5 0 0,-1-3-1280 0,-1 0-256 15,0-5-48-15,2-3-16 0,0-6-208 0,2-2-48 16,3-3-16-16,2-4 0 0,4-2-208 0,5-6-32 16,4-3-16-16,5-3 0 0,4-5-432 0,5 0-96 15,3-6-16-15,4 0 0 0,5-5-272 0,-5 14-64 16,6-7-16-16,4 1 0 0,3-2-48 0,4 3 0 15,4 2 0-15,2 3 0 0,2 4-128 0,2 0 0 16,2 3 0-16,1 5 0 0,1 6 0 0,-2 2 0 16,-5 5 0-16,-1 5 0 0,-4 7 0 0,-3 4 0 15,-5 8 0-15,-4 4 0 0,-5 6 0 0,-4 3 0 16,-5 6 0-16,-7 3 0 0,-3 4 0 0,-9 7 0 16,-4 0 0-16,-5 5 0 0,-5 2 0 0,-4-1 0 15,-3-2 0-15,-6 1 0 0,-4-2 0 16,-1-1 128-16,-1-5-128 0,-1-5 128 0,-3-1 80 0,-1-3 16 15,-2-7 0-15,1 1 0 0,-2-7 128 0,0 0 32 16,2-4 0-16,-17 1 0 0,7-12-96 0,7-5-16 0,5-4 0 0,4-6 0 16,4-3-16-16,5-6 0 0,4-8 0 0,8 1 0 15,5-5 64-15,3-3 16 0,7-2 0 0,6-2 0 16,4-5-192-16,9-2-144 0,6 0 192 0,7-1-192 16,3-4 0-16,-5 18 0 0,7-1 0 0,4 2 0 15,6-1 0-15,3 1-144 0,3 7 16 0,3 3 0 16,2 0 128-16,0 7 0 0,3 0 0 0,-5 9-128 15,-3 4 128-15,-4 5 0 0,-5 2 0 0,-5 9-128 16,-6 6 128-16,-6 5-128 0,-7 1 128 0,-7 9-128 0,-4 4 128 16,-9 5 0-16,-7 1 0 0,-6 2 0 15,-5 3 0-15,-7-2 0 0,-5-2 0 0,-3-1 0 0,-5-3 0 16,-2-1 0-16,-3-4 0 0,-2-1 0 0,-3-2 176 0,3-4-48 16,-1-5 0-16,2-5 0 15,0-4 32-15,-12-1 0 0,8-7 0 0,12-11 0 16,8-7 32-16,5-9 0 0,8-9 0 0,5-4 0 0,6-6 96 0,5-6 32 15,4-1 0-15,9-4 0 0,3-3-192 0,2 13-128 16,5-5 144-16,6-7-144 0,5-3 0 0,7-1 0 16,4 2 0-16,5 5 0 0,3 5 0 0,4 4 0 15,2 0 0-15,3 5 0 0,0 4 0 0,-1 8 0 16,-3 9-128-16,-3 7 128 0,-5 5 0 0,-6 9-160 16,-6 2 160-16,-8 8-128 0,-6 7 128 0,-6 4-128 0,-8 9 128 0,-7 7-128 15,-8 10 128-15,-7 5 0 0,-10 1 0 16,-5 5 0-16,-9-1-128 0,-3-3 128 15,-7 3-128-15,-23 16 128 0,0-15 0 0,3-11 0 16,2-8 0-16,-1-7 0 0,1-6 128 0,3-4 16 0,3-6 0 16,6-7 0-16,3-4-144 0,7-7 192 0,5-10-192 15,6-6 192-15,5-9-32 0,7-5 0 0,3-6 0 16,7-4 0-16,5-6 16 0,5-4 0 0,5-8 0 0,7-1 0 16,4-2-176-16,7 1 0 0,8-1 0 15,-5 16 128-15,7-4-128 0,5 0 0 0,10 2 0 16,2-2 0-16,5 2 0 0,5 7-144 0,2 5 144 15,0 4 0-15,2 9-144 0,-4 3 144 0,-4 11 0 0,-4 5-144 16,-5 9 144-16,-7 3-160 0,-5 6 160 0,-7 7-160 16,-8 2 160-16,-6 5 0 0,-8 5-144 0,-7 1 144 0,-7 1 0 15,-7 3 0-15,-5 2 0 0,-6-3 0 0,-3-1 0 16,-3-3 0-16,-1-4 0 0,-2-4 0 0,-3-4 0 0,-2-2 0 16,0-4 0-16,-1-5 0 0,0-4 0 0,-1-6 192 15,4-1-192-15,3-10 192 0,0-7-64 16,6-4-128-16,0-5 192 0,5-6-64 0,-1-10 0 15,5-2-128-15,0-7 192 0,-3-16-64 0,8 9 16 0,8 17 0 16,5-3 0-16,3 0 0 0,3 0-144 0,3 2 0 16,4-1 0-16,1 3 0 0,4 4 0 0,0 1 0 15,1 5 0-15,-2 3 0 0,-1 3-256 16,-1 3 32-16,-3 4 0 0,1 4 0 16,-11 6-1776-16,0 0-368 0,0 0-64 0,7 14-11552 15,-7-14-2320-15</inkml:trace>
  <inkml:trace contextRef="#ctx0" brushRef="#br1" timeOffset="41305.07">29230 6772 11967 0,'0'0'1072'0,"0"0"-864"16,13-2-208-16,1 2 0 0,-1 2 2064 0,1-1 368 15,1 0 80-15,-1 3 16 0,-1-1-800 0,-3-1-144 16,-1 1-48-16,-9-3 0 0,9 5-544 0,-9-5-112 16,0 0-32-16,6 7 0 0,-3-2 48 0,0 2 0 15,-3-7 0-15,-4 9 0 0,-1-2-80 0,-7 2-16 16,-1-4 0-16,-3 3 0 0,-6-2-80 0,-1 1-16 15,-3-1 0-15,-3-1 0 0,-5 1-192 0,-1 2-32 16,-3-4-16-16,-3 1 0 0,-3 0-80 0,-3 0 0 16,-3-4-16-16,-1-1 0 0,0-1-48 0,-19-1 0 15,7-5 0-15,7 3 0 0,5 2-80 0,5-1-32 16,4-3 0-16,4 2 0 0,3-2-80 16,2-3 0-16,2 1-128 0,4 2 192 0,2-4-192 0,0 3 176 15,0 0-176-15,6 3 160 0,5 3-160 0,3-2 0 0,2-1 144 16,9 4-144-16,0 0 0 0,0 0 144 15,0 0-144-15,0 0 0 0,0 0 128 0,0 0-128 0,0 0 0 0,0 0 0 16,-4 10 0-16,4 2 0 0,0-12 0 16,3 14 0-16,-1-1 0 0,1 3 0 0,-1 2 0 0,0 1 0 15,-1 3 0-15,0 3 0 0,-1 0-128 16,-1 6 128-16,0 3 0 0,-2 2 0 0,-2-1 0 0,0 1 0 16,-1 2 0-16,-2-1 0 0,-1-1 0 0,-2-1 0 15,2 1 0-15,-1-3 0 0,-3 0 0 0,0-4 0 16,0-1 0-16,2 1 0 0,-2-3 0 0,1 3 160 15,-2-5 32-15,1 2 0 0,1-2 0 0,1-4 0 16,0-2-32-16,-1-2 0 0,-1 0 0 0,4-4 0 0,-1 1-32 16,1 0 0-16,0-7 0 0,3 2 0 0,6-8 0 0,0 0-128 15,0 0 192-15,0 0-64 0,0 0 64 0,0 0 16 16,0 0 0-16,3-10 0 0,0-2 48 0,5 3 0 16,2 2 0-16,2-2 0 0,0 1-256 0,5-2 128 15,3 4-128-15,2-3 0 0,2 1 0 0,3-1 0 16,3 4 0-16,5-1 0 0,3-2 0 0,1 4 0 15,2-1 0-15,3 1 0 0,1 4 0 0,-1 0 0 16,1-1 0-16,1 2 0 0,-1 2 0 0,0 2 0 16,-1-4 0-16,1 4 0 0,-2 2 0 0,-4-1 0 15,-3 2 0-15,-4 2 0 0,-3-4 0 0,-2 4 0 16,-2-2 0-16,-2 3 0 0,-3-2 0 0,-1 2 0 16,-3-4 0-16,-2 2 0 0,-4-4 0 0,-1 0 0 15,-9-5 0-15,0 0 0 0,0 0 0 0,0 0 0 16,0 0 0-16,0 0 0 0,0 0 0 0,0 0 144 15,0 0-16-15,0 0 0 0,-5-7 112 0,2-4 16 0,-1 0 0 16,0-6 0-16,1-3-32 0,-1-8 0 0,4-5 0 16,0-5 0-16,4-3-32 0,1-8 0 0,2-6 0 15,3-5 0-15,3-8-64 0,1-1 0 0,4-1-128 0,-7 27 192 16,0-2-192-16,-3 3 0 0,0 6 0 0,-2 3 0 16,-2 8 0-16,-1 1 0 0,-2 3 0 0,-1-3 0 15,-1 6-240-15,0 8 16 0,1 3 0 16,0 7 0-16,0 0-1904 0,0 0-384 15,0 0-80-15,0 0-17232 0</inkml:trace>
  <inkml:trace contextRef="#ctx0" brushRef="#br1" timeOffset="42746.49">11265 6845 15263 0,'0'0'672'0,"0"0"144"0,0 0-656 0,6 5-160 0,-6-5 0 0,9 4 0 15,-3 0 1264-15,1 1 208 0,-7-5 64 0,6 7 0 16,-6-7-272-16,0 0-48 0,5 7-16 0,-2 2 0 0,-3-9 16 0,2 6 0 16,-2-6 0-16,-2 11 0 15,-2-3-64-15,-3 3 0 0,-1-6 0 0,-4 4 0 0,-1 1-224 16,-9 4-48-16,-3-4-16 0,8 0 0 0,-5-6-224 0,-1 1-64 16,-1 3 0-16,-5-6 0 0,-1 2-128 0,0-3-16 15,-1-2-16-15,1-2 0 0,-2 1-32 16,0-3-16-16,2-4 0 0,-11-4 0 0,6 3-48 15,4 0-16-15,4 1 0 0,3-2 0 0,1 0-96 0,4 1-16 16,2 3 0-16,3-1 0 0,1 3-192 0,1 2 144 16,4-3-144-16,0 3 128 0,8 3-128 0,0 0 0 15,0 0 0-15,0 0 0 0,0 0 0 0,0 0 0 16,0 0 0-16,0 0 0 0,0 0 0 0,0 0 0 16,0 0 0-16,1 12 0 0,3-2 0 0,1 1 0 15,-5-11 0-15,6 17 0 0,1 2 0 0,-1 3 0 16,0 1-144-16,0 1 144 0,-3 2 0 0,1 4 0 15,1 1 128-15,-2 0-128 0,-3-2 0 0,-1 4 0 16,-2 2-128-16,-1-2 128 0,-2-4 0 0,-2 0 0 0,-1 0 0 16,0-5 0-16,1 1 0 0,-1-1 0 15,0-5 0-15,0 0 144 0,0-1-144 0,0-3 128 0,1-4-128 0,1 1 128 16,-1-1 64-16,1-3 0 0,0-2 0 0,1 1 0 16,6-7-192-16,0 0 0 0,0 0 0 0,-10 2 128 15,1-2 64-15,9 0 0 0,-5-4 0 0,5 4 0 16,0 0 0-16,0 0 0 0,0 0 0 0,2-10 0 15,-2 10-192-15,8-6 192 0,2-2-192 0,0 3 192 16,2 1-192-16,2 0 0 0,1-2 0 0,4 4 128 0,3-1-128 16,3 2 0-16,-1 1 0 0,3-2 0 15,3 2 0-15,5 2 128 0,1-2-128 0,4 2 0 0,2 1 0 16,1-2 0-16,0 0 0 0,3-1 0 0,-3 0 0 16,-10 0 0-16,2 0 0 0,-1 4 0 0,0 1 0 15,2-2 0-15,1-1 128 0,14 3-128 0,-4 0 208 16,-7-1-32-16,-4 1-16 0,-13 2 0 0,0-3-160 15,-1-2 0-15,0 2 0 0,-3-2 128 16,-2 1 16-16,-2 0 0 0,-2-2 0 0,1 1 0 0,-3 0 48 0,-11-2 16 16,10 0 0-16,-10 0 0 0,0 0-208 0,0 0 128 15,0 0-128-15,0 0 0 0,0 0 240 0,0 0-48 16,0 0-16-16,0 0 0 0,-5-13 80 0,-1 0 32 16,-3 0 0-16,1 2 0 0,-2 0-80 15,-1-2-16-15,-5-6 0 0,-8-14 0 0,1-2 0 0,-1-1 0 16,-2-5 0-16,8 12 0 0,-1-6-192 0,-2 1 176 15,0 0-176-15,-1 1 160 0,2 2-160 0,-1 1 0 0,2 3 144 16,2 3-144-16,-1 5 0 0,0 4 0 0,-1 2 0 16,-5 0 0-1,2 3-848-15,3 5-144 0,0 0-32 0,5 1 0 16,4 4-2448-16,10 0-496 0</inkml:trace>
  <inkml:trace contextRef="#ctx0" brushRef="#br1" timeOffset="44498.56">31496 6915 9215 0,'0'0'816'0,"0"0"-656"16,0 0-160-16,0 0 0 0,0 0 1872 0,0 0 352 15,0 0 64-15,0 0 16 0,0 10-624 0,0-10-112 16,0 0-32-16,-3 7 0 0,2 0-144 0,1-7-48 15,-5 6 0-15,5-6 0 0,-5 5-512 0,5-5-128 16,-8 6 0-16,8-6-16 0,-6 4-256 0,6-4-48 16,-6 2-16-16,6-2 0 0,-8 3-64 0,8-3-16 15,0 0 0-15,-6 1 0 0,-1 0 32 0,7-1 16 0,-9 0 0 0,9 0 0 16,-6 2-80-16,6-2-32 0,-9 2 0 16,9-2 0-16,-9-1 32 0,4 0 16 0,5 1 0 0,-6-3 0 15,6 3 48-15,-8-5 16 0,2-5 0 0,1 4 0 16,0-5-64-16,0 2-16 0,-2-3 0 0,1 2 0 15,1-2-128-15,0 2-128 0,0 1 144 0,-1-2-144 16,0 2 128-16,1-3-128 0,1 3 0 0,-1-1 144 16,-1 3-144-16,1-4 0 0,0 4 144 0,-2-3-144 15,1 1 240-15,0-3-32 0,-1 0 0 16,1 0 0-16,-2-2 16 0,3-1 0 0,-2-3 0 0,-1 0 0 16,2 1-16-16,-1-5 0 0,1-4 0 0,1 1 0 15,0-2 0-15,-2 1 0 0,2-5 0 0,0 3 0 16,1-2 0-16,-2-5 0 0,2-4 0 0,-1-8 0 15,-1 0 64-15,-3-4 16 0,-1-2 0 0,1-2 0 16,0-3-32-16,0 4 0 0,-1 5 0 0,0 0 0 0,-2 0 32 16,1 7 0-16,-2-1 0 0,0 2 0 0,-1 2-16 15,0 0 0-15,0-3 0 0,-2 2 0 0,-1-1-80 16,0 2-32-16,-4-5 0 0,0 3 0 0,-5-4-32 16,1 1-128-16,-3-5 192 0,0 3-64 0,-1-1-128 15,-1 0 128-15,0-1-128 0,2 0 128 16,0 5-128-16,2 1 0 0,4 6 144 0,3 3-144 0,-2 5 128 0,6 1-128 15,-2 4 160-15,5 3-160 0,0 2 128 0,2 2-128 16,-1 1 0-16,2 2 0 0,1 4 0 0,2-1 0 16,-1 1 0-16,2 4 0 0,5 5 0 0,0 0 0 15,0 0 0-15,0 0 0 0,0 0 0 0,0 0 0 16,0 0 0-16,0 0 0 0,0 10-192 0,2 4 192 16,0 6-192-16,3 3 192 0,2 3-192 0,0-1 64 0,2 6 128 0,0 2-208 15,2 3 208-15,0 4-192 0,0 6 192 16,4 1-192-16,1 3 192 0,0 8 0 0,2 4-160 15,0 3 160-15,-2 5 0 0,-1 2 0 0,-1 6-144 16,2-3 144-16,-2-3 0 0,2-1 0 0,-1-2-128 0,1-7 128 16,-1 1 0-16,0-6 0 0,3-4 0 0,2-5 0 15,-2-3 0-15,2-4 0 0,1-2 0 0,0-3 0 16,-2-5 0-16,-1-1 0 0,0-6 0 0,-3 1 0 16,-1-5 0-16,-1-2 0 0,0-4 0 0,-3-4 0 15,-2 1 0-15,0-8 0 0,-8-3 128 0,0 0-128 16,7-1 0-16,-7 1 128 0,6-10-128 0,-1 0 0 15,-4-4 176-15,-1 0-176 0,-1-1 192 0,0-4-192 16,1-4 160-16,-4-2-160 0,-1-2 128 0,0 0-128 16,-1-4 0-16,-2-2 128 0,0-4-128 0,-1-1 0 15,1-1 0-15,-3-7 0 0,1-2 128 16,-1-3-128-16,-2-6 0 0,-1-4 0 0,-2-5 0 0,0-3 0 0,-1-3 0 0,-1 0 0 16,-3 8 128-16,6 1-128 0,-1 7 0 0,0 6 0 15,1 6 0-15,1 5 0 0,0 3 0 0,0 5 0 16,0 0 128-16,1 7-128 0,1-2 0 0,2 6 0 15,1 2 0-15,1 3 0 0,0 4 0 0,2-2 0 16,-3 5-192-16,3 1 192 0,-1 0-384 0,7 7 32 16,-5-4 16-16,5 4 0 15,0 0-1168-15,0 0-224 0,0 0-64 0,0 0 0 16,-1 11-1376-16,2 0-288 0,-1-11-48 0</inkml:trace>
  <inkml:trace contextRef="#ctx0" brushRef="#br1" timeOffset="45082.85">30301 5712 23951 0,'0'0'1056'16,"-9"6"224"-16,2 3-1024 0,1-3-256 0,6-6 0 0,-2 12 0 15,2-12 336-15,-5 9 16 0,5-9 0 0,-3 10 0 0,3-10 544 0,0 0 96 16,0 0 32-16,0 0 0 0,0 0-128 0,0 0-32 16,0 0 0-16,0 0 0 0,0 0 224 0,-2-10 64 15,-1-3 0-15,3-4 0 0,0-3-192 0,1-5-48 16,3-6 0-16,0-2 0 0,0-6-256 0,0-5-48 15,0-3-16-15,1-5 0 0,0-4-144 0,-1-3-48 16,1-9 0-16,-2 0 0 0,3-4-64 0,-3 1-16 16,5 0 0-16,0 2 0 0,-1-1-32 0,2 3-16 15,-3 1 0-15,2 6 0 0,1-2-16 0,-1 5-16 16,-3 2 0-16,-1 4 0 0,1 6 16 0,0 0 16 16,-3 2 0-16,3 5 0 0,-1 2-64 0,1 4-16 15,-1 2 0-15,4 4 0 0,-2 0-64 0,4 4-128 16,-2 4 176-16,-1 6-176 0,-1 3 128 15,0 1-128-15,0 4 0 0,-6 4 0 0,10 9 0 0,-1 4 0 0,0 8 0 0,1 5 0 16,1 7 0-16,1 9 0 0,5 6 0 0,1 4 0 16,2 3 0-16,5 8 0 0,6 6 0 0,7 2 0 15,4-2 0-15,5 1 0 0,4-2 128 0,1 0-128 16,-4-7 0-16,-2-3 0 0,-5-3 0 16,-1-4-144-16,-2-3 144 0,-1-7 128 0,-2-3-128 0,0-4 176 15,-2-2-176-15,-1-1 192 16,-3-6-192-16,1-3 192 0,-4-5-192 0,0-5 0 0,-3-5 0 0,-2-1 0 15,1-5-1024 1,-3-2-64-16,-3-6-32 0,-2 2-12576 0,-2 1-2528 0</inkml:trace>
  <inkml:trace contextRef="#ctx0" brushRef="#br1" timeOffset="50735.47">17435 17592 11967 0,'0'0'1072'0,"-9"-2"-864"0,0-1-208 16,9 3 0-16,0 0 976 0,0 0 160 0,0 0 16 0,0 0 16 15,0 0-400-15,0 0-96 0,10-1-16 0,2 0 0 16,0-2-144-16,5 2-16 0,2-2-16 15,1 1 0-15,-1 0 368 0,3-3 80 0,-3 0 16 0,5 1 0 16,2-2-16-16,1 1 0 0,3 0 0 0,3-3 0 16,2 1-288-16,7 0-48 0,3-3-16 0,3 1 0 15,3-3-48-15,4-4-16 0,2 2 0 0,5 0 0 16,5 2 0-16,6-4-16 0,4 1 0 0,5 0 0 16,0-2-48-16,5 1-16 0,3 2 0 0,2-3 0 15,2 1 0-15,2 1 0 0,-4-1 0 16,2 4 0-16,1 1-96 0,3-1-16 0,1 0 0 15,0 5 0-15,1-2-128 0,-1 1-16 16,1 2-16-16,-1-3 0 0,0 3-32 0,2-2 0 0,1 4 0 0,-2-1 0 16,-2-3 128-16,-2 2 0 0,0 2 16 0,-2 2 0 0,0-3-32 15,1-2-16-15,-1 0 0 0,-2-1 0 0,-2 4-96 16,0 2-128-16,-1-2 176 0,3-1-176 0,2-2 176 16,4 5-176-16,-2 2 160 0,1-1-160 15,-2-1 160-15,-1 1-160 0,-2-2 160 0,-3 1-160 0,-3 1 0 16,-2-1 128-16,-4 1-128 0,0 0 0 0,-6 1 0 15,-5 0 0-15,-6-1 128 0,1 1-128 16,-6 2 0-16,-1-1 0 0,-4 1 0 0,-5-2 0 0,-4-2 0 0,-3 1 144 16,1 0-144-16,-3 1 128 0,-2-1-128 0,3 1 0 15,-2 1 144-15,2 3-144 0,0 2 0 0,1-2 0 16,-5 1 0-16,1 3 128 0,-1-3-128 0,-4 2 0 16,-4 3 0-16,0-5 0 0,-2 1 0 0,-2 0 0 15,-2-2 0-15,-2 1 0 0,-2 0 0 0,-1-3 0 0,-3 1 0 16,-3-2 0-16,-5 1 0 0,-6-2 0 15,9 1 0-15,-9-1 0 0,0 0 0 0,0 0 128 0,0 0-128 0,0 0 0 32,0 0-896-32,0 0-256 0,0 0-64 0,0 0 0 15,0 0-1968-15,0 0-400 0,-12-12-64 0,12 12-32 0</inkml:trace>
  <inkml:trace contextRef="#ctx0" brushRef="#br1" timeOffset="51054.6">22815 16455 11967 0,'13'0'1072'0,"5"0"-864"0,6 0-208 0,8 5 0 16,6 1 1632-16,6 0 288 0,6 3 48 0,7 0 16 0,6 4-112 0,1-3-16 15,1 4 0-15,3 5 0 0,0 4-624 0,0 4-128 16,-4-6-16-16,0 2-16 0,-3 3-304 0,-5-1-64 15,-5 4-16-15,-3-1 0 0,-2 0-160 0,-4 4-16 16,-3 1-16-16,-5 1 0 0,-6 5-160 16,-6-1-16-16,-7 1-16 0,-7 2 0 0,-7 4-32 15,-8-1 0-15,-9-4 0 0,-7 2 0 0,-6 2 80 0,-5-3 16 16,-7-1 0-16,-3-3 0 0,-5-2-64 0,0-2-16 16,-3-2 0-16,-3-3 0 0,2-3-96 0,-3-1 0 15,1-2-16-15,2-2 0 16,1 5-752-16,3-1-160 0,5-3-32 0,-1 2-15792 0</inkml:trace>
  <inkml:trace contextRef="#ctx0" brushRef="#br1" timeOffset="52521.86">18907 18125 17503 0,'-3'-17'1552'0,"2"7"-1232"0,0-4-320 0,-1 3 0 15,1-1 736-15,0-2 96 0,-2-1 0 0,-1-1 16 16,-1-1 448-16,0 0 96 0,-1 4 16 0,-3-1 0 16,0 0-672-16,-1 5-128 0,-4-2-32 0,3 8 0 15,-3 0-16-15,0 3-16 0,-2 4 0 0,0 1 0 16,-2 6-80-16,-1 5-16 0,0 3 0 0,0 4 0 0,0 7-224 0,0 2-48 15,0 7-16-15,1-1 0 0,-1 1-32 16,2 3 0-16,3 2 0 0,-1-2 0 0,2 2-128 0,1-2 160 16,1-3-160-16,4-3 160 0,2-1-160 15,0-2 0-15,5-8 0 0,0 2 0 16,0-3 128-16,2-1-128 0,2-5 0 0,0-3 128 0,0-1-352 16,-1-1-80-16,0-6-16 0,-3-7-9216 15,0 0-1840-15</inkml:trace>
  <inkml:trace contextRef="#ctx0" brushRef="#br1" timeOffset="52682.82">18279 18492 25743 0,'0'0'1136'0,"16"0"240"0,2 0-1104 0,5-1-272 0,4 0 0 0,2-1 0 16,3 1 1040-16,1 0 160 0,2-3 16 0,2 0 16 16,1-1-416-16,-1 0-96 0,-1 0-16 0,-2 1 0 15,-3 2-160-15,-1-2-32 0,-3-3-16 0,-3 5 0 16,-4-1-656-16,-2 1-128 0,-1 1-32 0,-2-2-9712 15,0-2-1936-15</inkml:trace>
  <inkml:trace contextRef="#ctx0" brushRef="#br1" timeOffset="52924.92">19175 18369 19343 0,'0'0'1728'0,"0"0"-1392"0,0 0-336 0,0 0 0 0,0 13 1104 0,0-3 160 16,-3 2 16-16,2 4 16 0,-1-1 240 0,0 2 64 15,1 2 0-15,-2 0 0 0,0 0-592 0,0 0-112 16,1-1-32-16,-1-1 0 0,2-1-352 0,-1-4-80 16,2 2-16-16,2 0 0 0,-1 2-224 0,2-6-64 15,-3-10 0-15,3 11 0 16,-3-11-1248-16,0 0-256 0,7 9-48 0,-7-9-12624 0</inkml:trace>
  <inkml:trace contextRef="#ctx0" brushRef="#br1" timeOffset="53339.15">19868 17726 23039 0,'0'0'2048'0,"0"0"-1648"0,-2-5-400 0,2 5 0 16,0 0 448-16,0 0 16 0,0 0 0 0,-8 12 0 15,-3 5 368-15,0 6 80 0,-4 0 16 0,-2 6 0 16,-1 0-96-16,1 4-32 0,-1 1 0 0,-3 2 0 16,0-2-96-16,-1 3-32 0,1-1 0 0,-1 1 0 15,0 0-272-15,1-2-48 0,-1-2-16 0,3-2 0 16,1-7-176-16,3-1-32 0,2-4-128 0,3-4 192 0,3-2 32 15,3-4 0-15,4-9 0 0,0 0 0 0,0 0 96 0,10 6 32 16,4-6 0-16,4-3 0 0,3-3-32 0,3 1-16 16,2-1 0-16,1-1 0 0,-2 2-304 0,0 5 160 15,0 2-160-15,0 4 128 0,-1 3-128 16,-2 0 0-16,-1 3 0 0,-2 4 0 0,-2 3 0 0,-4 1 0 16,-4-1-128-16,-6 0 128 0,-3 0 0 0,-3 0 0 15,-4-1 0-15,-2-1 0 0,-2-1 0 16,-2-2 160-16,-5-1-16 0,2-6 0 0,-2 1 16 15,1-4 0-15,2-2 0 0,1-2 0 0,0-2-32 0,3-4 0 0,-1-3 0 16,5-2 0 0,2 1-1872-16,2-4-384 0,1-2-80 0</inkml:trace>
  <inkml:trace contextRef="#ctx0" brushRef="#br1" timeOffset="53644.78">20185 18296 23039 0,'0'0'1024'0,"0"0"192"0,0 0-960 0,0 0-256 0,0 0 0 0,0 0 0 15,12-3 1280-15,1-4 192 0,1 2 64 0,1 1 0 16,1-3-512-16,2-1-80 0,-1 0-32 0,0-2 0 16,1 3-32-16,-1-2-16 0,-2 1 0 0,-2-2 0 15,-3 4-192-15,-2-3-32 0,-8 9-16 0,0 0 0 16,2-12-176-16,-4 2-48 0,-5 6 0 0,-2 2 0 0,-6 1-32 15,-3 3-16-15,-5 1 0 0,-1 4 0 0,-1 3-160 0,-1 4-48 16,1-1 0-16,1 4 0 0,5 0-144 0,1 1 128 16,4 5-128-16,4-4 128 0,3-2-128 0,4 2 0 15,6-1 0-15,4-1 0 0,3-3 0 0,5 2 0 16,3-2 0-16,5-2 0 16,0-4-1184-16,1 0-112 0,0-5-32 0,0-1-15344 15</inkml:trace>
  <inkml:trace contextRef="#ctx0" brushRef="#br1" timeOffset="53970.18">20782 18031 21183 0,'0'0'1888'0,"0"0"-1504"0,-3 10-384 0,1-1 0 16,-2 4 608-16,-1 2 48 0,-2 4 16 0,-2 2 0 15,-2 2 560-15,-2 2 112 0,2-4 32 0,-2-1 0 16,-2 2-320-16,1 0-64 0,4-1-16 0,0-2 0 15,-1-1-144-15,4-4-16 0,2-2-16 0,5-12 0 16,0 0-224-16,0 0-64 0,3 8 0 0,-3-8 0 16,0 0 176-16,14-7 16 0,-1-3 16 0,2-3 0 15,-1-4 0-15,2 0 0 0,-1-2 0 0,1 1 0 16,2 0-304-16,1 3-64 0,2-2-16 0,0 1 0 16,2 2-192-16,1 2-144 0,3 1 192 0,-3 2-192 15,0-1 0-15,-2 6 0 0,-1 0 0 0,0 0 0 16,-2 3 0-16,-1 1 0 0,-3 4 0 0,0 0 0 15,-2 1-624-15,0 4-176 16,-2-3-32-16,2 3-16 0,-1 0-2480 0,0-2-480 0,3 6-96 16,-2 1-32-16</inkml:trace>
  <inkml:trace contextRef="#ctx0" brushRef="#br1" timeOffset="54760.75">19308 19191 20271 0,'-10'-15'1792'0,"5"7"-1424"0,0-3-368 0,1 5 0 15,2-1 1728-15,-3 5 288 0,1 2 48 0,-1 7 16 16,1 1-864-16,-5 7-192 0,3 3-16 0,-5 2-16 16,1 7-608-16,0 0-128 0,-4 2-32 0,3 4 0 15,-6 1 192-15,3 2 32 0,1 0 16 0,0-3 0 16,-4-2-192-16,4 0-32 0,3-6-16 0,2 1 0 15,2-7 32-15,0-4 0 0,3-5 0 0,3-10 0 16,0 0 192-16,0 0 64 0,10-2 0 0,6-6 0 16,1-7 192-16,4-6 64 0,0-5 0 0,6 2 0 15,2-6-384-15,3 1-64 0,-3 0 0 0,3-3-16 16,0 3-304-16,1 1 0 0,0-4 128 0,-1 5-128 16,-2 1 0-16,0 5 0 0,-6 2 0 0,-3 4 0 15,-2 7 0-15,-3 2 0 0,-4 4 0 0,-12 2 0 16,0 0 0-16,5 14-192 0,-5 0 192 0,-5 2-192 0,-5 3 192 15,-8 1-144-15,-3 1 144 0,-5-2-128 0,-7 2 128 16,-1-1 0-16,-2-3 0 0,1 0 0 16,-2-2 0-16,3-1 0 0,3-4 0 0,6-1 0 15,4-5-384-15,6-3-160 16,4-3-32-16,11 2 0 0,-4-12-2848 0,6 0-576 0,6-14-112 16,10 8-32-16</inkml:trace>
  <inkml:trace contextRef="#ctx0" brushRef="#br1" timeOffset="55077.71">20069 19118 27183 0,'-13'7'1200'0,"8"5"256"0,-4 3-1168 0,0 4-288 0,-3 0 0 0,0 0 0 15,-3 3 928-15,1-1 128 0,-2 3 32 0,1-2 0 16,0-2-288-16,0-1-48 0,-1-1-16 0,1 0 0 15,2-1-192-15,2-3-32 0,2-2-16 0,4-2 0 16,1 1-128-16,4-11-32 0,0 0 0 0,0 0 0 16,0 0 128-16,14-7 32 0,0 0 0 0,0-6 0 15,4-2 160-15,2 1 48 0,2-4 0 0,1 0 0 16,0-7-304-16,1 2-48 0,0 1-16 0,0 2 0 16,0-1-160-16,3 1-48 0,2-4 0 0,-1 6 0 15,1 0-128-15,-1 4 0 0,-1 2 0 0,-2 2 0 16,-6 4 0-16,0 1 0 0,-2 4 0 0,-3 2 0 15,-3 2-1408-15,1 3-304 16,-3-1-64-16,-2 6-9808 0,-2-3-1952 0</inkml:trace>
  <inkml:trace contextRef="#ctx0" brushRef="#br1" timeOffset="55609.75">20587 19344 17903 0,'0'0'784'0,"-10"4"176"0,2-1-768 0,8-3-192 0,0 0 0 0,-7 6 0 16,7-6 768-16,0 0 96 0,-3 10 32 0,3-10 0 15,0 0-32-15,0 0 0 0,10 7 0 0,3 0 0 16,1-6 400-16,4-2 80 0,1-2 0 0,3 1 16 15,0-2-208-15,4-1-64 0,-1-5 0 0,2 1 0 0,0-3-160 16,1 3-32-16,0-2-16 0,-6-2 0 16,0 2-192-16,-3-2-48 0,-2-1 0 0,-5 4 0 0,-3-2-320 0,-4-2-80 15,-5-1-16-15,-3 4 0 0,-6-2-32 0,-5 3 0 16,-5 1 0-16,-4 1 0 0,-4 6-192 16,-2 4 0-16,-2 6 0 0,-1 2 0 0,-2 4 0 15,4 3 0-15,2 2 0 0,4 6 0 0,1-2 0 0,5 1-128 16,5 2 128-16,6-4 0 0,3 0-176 0,8 0 176 15,4 1-160-15,9-3 160 0,1-1-176 16,8-5 176-16,7-6-192 0,3-2 192 16,1 0-576-16,1-3-16 0,1-3 0 0,2-4 0 15,-3-5-2832-15,-1 0-560 0</inkml:trace>
  <inkml:trace contextRef="#ctx0" brushRef="#br1" timeOffset="55911.7">21384 19029 22111 0,'0'0'1968'0,"0"0"-1584"15,-6 12-384-15,-1 0 0 0,0 4 1184 0,-3 3 160 0,-2 3 16 0,1 3 16 16,-2 2 320-16,0 1 64 0,-2-5 16 0,2 5 0 16,1-4-624-16,-1 1-128 0,0-4-32 0,2-1 0 15,1-2-336-15,5-2-64 0,-2-4-16 0,5-1 0 16,-1 1-144-16,3-12-48 0,0 0 0 0,0 0 0 15,12-2 160-15,-2-3 32 0,2-1 0 0,2-4 0 16,0-3 48-16,2-1 16 0,-1-1 0 0,0-2 0 16,0-2-304-16,2 2-48 0,-2-3-16 0,3 3 0 15,0 0-144-15,0-1-128 0,-1-1 192 0,1 4-192 0,-3 5 0 0,1-2 0 16,-1 2 0-16,0 3 0 16,-1 0-768-16,3 2-224 15,2 4-32-15,0 1-16 0,0 1-2016 0,-1 2-400 16,-1 2-64-16</inkml:trace>
  <inkml:trace contextRef="#ctx0" brushRef="#br1" timeOffset="57688.41">21721 19125 3679 0,'0'0'320'16,"0"0"-320"-16,0 0 0 0,0 0 0 0,0 0 2960 0,0 0 528 15,0 0 96-15,0 0 32 0,3-7-1600 0,-3 7-320 16,-2-11-64-16,2 11-16 0,-7-7 32 0,-2-1 0 16,-1 2 0-16,-3 2 0 0,-4-1-320 0,-2 0-64 15,-4 2-16-15,-3 3 0 0,-5 2-480 0,-1 3-112 16,-1-2-16-16,0 1 0 0,-1 4-176 0,2 1-32 16,3 3-16-16,4 0 0 0,5 1-144 0,6 2-16 15,6-4-16-15,4 5 0 0,4 1-96 0,5-3-16 0,5-1 0 16,4-2 0-16,4 6 192 0,3 0 16 15,5-3 16-15,1 1 0 0,-1 3 32 0,0-4 16 16,-2-3 0-16,-3 2 0 0,-2 1-80 0,-3-4 0 16,-4 3-16-16,0-2 0 0,-7-3 0 0,-5-8 0 0,0 0 0 0,-3 14 0 15,-5-5 80-15,-4-1 0 0,-2 0 16 0,-4 0 0 16,-5-6-80-16,-2 1-32 0,-6 1 0 0,1-4 0 16,1-3-160-16,1-1-128 15,4 0 192-15,2-2-192 0,4-2-176 0,4 0-144 0,4-1-16 0,4-4-16 31,3 5-2736-31,6-3-560 0</inkml:trace>
  <inkml:trace contextRef="#ctx0" brushRef="#br1" timeOffset="57967.21">21776 19256 23951 0,'0'0'2128'0,"0"0"-1696"15,7-6-432-15,1 2 0 0,-8 4 2000 0,13-1 320 16,-2-1 64-16,3 0 16 0,3-1-800 0,0-3-176 15,1 0-16-15,1-1-16 0,2-3-496 0,-2 2-80 16,-2-2-32-16,0 3 0 0,-2-4-272 0,-3 1-64 16,-3 0-16-16,-2-3 0 0,-4 6-128 0,-3 7-32 15,0-9 0-15,0 9 0 0,-3-6-32 0,-4 3-16 16,-4 3 0-16,-1 3 0 0,-4 3-224 0,-3 4 144 16,-2 5-144-16,-3 3 128 0,-2 5-128 0,3-3 0 15,2-1 0-15,3 3 0 0,4 5 0 0,2-4 0 16,5-2 0-16,4 2 0 0,3-1 0 0,7-2 0 15,-1-1 0-15,4-1 0 0,3-3-256 0,1-5-64 16,1-1-32-16,2-6 0 16,0-5-2176-16,2 0-432 0,1-7-96 0</inkml:trace>
  <inkml:trace contextRef="#ctx0" brushRef="#br1" timeOffset="58283.25">22245 19190 24191 0,'-9'17'1072'0,"2"-5"208"0,-1 2-1024 0,-3 1-256 0,0 1 0 0,-1 2 0 15,1 1 2240-15,-2-3 400 0,1-1 80 0,-1-1 16 16,0-1-1008-16,2 0-208 0,1-2-48 0,1-3 0 16,1 1-400-16,8-9-96 0,0 0-16 0,0 0 0 15,0 0-432-15,0 0-80 0,10 0-32 0,3-5 0 0,0-2 48 16,3 0 16-16,-1-6 0 0,2 2 0 0,-1-1-112 0,2-2-32 15,-1-1 0-15,2 1 0 0,1-1-144 0,1 2-16 16,0 0-16-16,-2 0 0 0,3 6-160 16,-1-2 128-16,0 3-128 0,-1 1 128 0,-1-1-128 15,-1 5 0-15,-1 1 0 0,-4 3 0 16,0 2 0-16,-1-1-192 0,-2 1 64 16,0 4 128-16,-4-3-1552 0,2 3-192 0,0-3-48 15,-1 3-11216-15,0 0-2256 0</inkml:trace>
  <inkml:trace contextRef="#ctx0" brushRef="#br1" timeOffset="58582.31">23208 19119 26655 0,'0'0'1184'0,"12"-3"240"0,-1 1-1136 0,-1 0-288 0,-10 2 0 16,8 6 0-16,1 1 1920 0,-3 6 320 0,-1 3 64 0,-1 7 0 16,-4 5-656-16,-1 1-144 0,-4 5-32 0,1 1 0 15,-4-1-464-15,-1 3-112 0,0 0 0 0,1 0-16 0,-1-3-384 16,1 1-80-16,3 0-16 0,1-3 0 0,3-1-256 0,1-6-144 15,1-1 160-15,0-2-160 16,2-4-1392-16,-2-5-368 16,-1-2-80-16</inkml:trace>
  <inkml:trace contextRef="#ctx0" brushRef="#br1" timeOffset="59527.2">16057 18252 10127 0,'-7'13'448'0,"7"-13"96"15,-2 12-544-15,1-3 0 0,-2 1 0 0,3-10 0 0,3 13 2144 0,-3-13 320 16,3 8 64-16,-3-8 16 0,9 5-768 0,2-1-160 0,-1-8-16 0,4-1-16 16,0-3 80-16,2-6 0 15,3-1 16-15,2-3 0 0,0-2-400 0,2-4-64 16,1-4-32-16,0-3 0 0,2-3-224 0,1 0-64 0,0-6 0 0,3-2 0 16,-1-2-192-16,0-2-32 0,0-4-16 15,2 2 0-15,-2 0-208 0,0-1-64 0,2 4 0 0,-1 3 0 16,-2 4-384-16,-2 2 0 0,-3 0 0 0,-3 7 0 15,-2 5 0-15,-4 5 0 0,-3 1 0 16,-2 7 128-16,-2 3-128 0,-7 8 0 0,0 0 0 0,0 0 0 16,0 0 0-16,2 15 0 0,-2 7-176 0,-2 2 176 15,-2 3 0-15,-3 2-160 16,0 5 160-16,-1 3 0 0,0 3 0 0,0-1 0 0,-1 0 0 16,-4 1 0-16,2-3 0 0,0-2-128 0,4 1 128 0,0-4 0 15,2-7 0-15,1-2 0 0,3-4 0 0,1-4 0 16,3-5 0-16,-3-10 0 0,0 0 0 0,14 2 0 15,1-6 0-15,1-8 192 0,2-5-16 0,1-6-16 16,0-4 176-16,4-3 48 0,3-3 0 0,-2-2 0 0,-1-2-144 16,0-2-32-16,0-7 0 0,1 0 0 0,1-6-64 15,2 0-16-15,-2-2 0 0,-1 1 0 0,1 4-128 16,-3 7 0-16,1 4 144 0,-1 6-144 16,-2 5 0-16,-3 8 0 0,-6 8 0 0,-2 4 0 0,-9 7 0 15,0 0 0-15,8 11-144 0,-2 4 144 0,-2 8 0 0,-3 9-144 16,3 4 144-16,-3 6 0 0,1 7 0 0,-2 4-128 15,0 2 128-15,0 2 0 0,-3 3 0 0,2-3 0 16,-2-2 0-16,2-1 0 0,1-4 0 0,1-3 0 0,3-1 0 16,0-6 0-16,2 1 144 0,3-7-144 15,0-2 128-15,0-3-128 0,0-5 128 0,0-3-128 0,0-5 0 16,-1-2 128-16,0-7-128 0,2 0 0 0,0-4 0 16,-1-2 0-1,-9-1-1792-15,10-5-320 0,-2-3-80 0</inkml:trace>
  <inkml:trace contextRef="#ctx0" brushRef="#br1" timeOffset="60761.3">24242 17951 23039 0,'0'0'1024'0,"0"0"192"0,-7-7-960 0,3 2-256 0,4 5 0 0,-3-11 0 15,0-1 1792-15,3-2 304 0,1 0 64 0,2-3 16 16,2-5-960-16,1-1-192 0,6-7-48 0,-2-2 0 16,3-1-192-16,4-5-32 0,1-3-16 0,3-5 0 15,-1 0-144-15,4-4-16 0,3-4-16 0,2 0 0 16,0-5-240-16,3-2-32 0,2 3-16 0,1 0 0 15,-2 4-144-15,-2 4-128 0,-3 6 144 0,-2 8-144 0,-3 9 0 16,-4 6 0-16,-3 4 0 0,-3 5 0 0,-3 7 0 16,-10 5 128-16,0 0-128 0,10 6 0 0,-7 8 0 15,-3 5 0-15,-1 6 0 0,-3 8 0 0,-2 3 0 0,-3 6 0 16,-2-1 0-16,0 3 0 0,-3 4 0 16,-4 1 0-16,2-7 0 0,-1 2 0 0,1-3 0 15,3-6 0-15,1-2 0 0,7-8 0 0,2-6 0 16,1-5 0-16,2-14 0 0,0 0 0 0,8 6 336 0,2-6-16 15,0-5-16-15,8-8 0 0,0-6 144 0,6-5 16 16,0-1 16-16,2-5 0 0,-2-4-240 0,1-2-48 16,1 1-16-16,-1-3 0 0,0-4-176 0,3 1 160 15,0-3-160-15,2-2 160 0,0 3-160 0,1 6 0 16,-2 4 144-16,-2 3-144 0,-5 8 0 0,-2 4 0 16,-5 6 0-16,-3 9 0 0,-12 3 0 0,9 10 0 15,-4 1 0-15,-2 13 0 0,-3 6-144 0,-3 6 144 0,0 3-160 0,-2 4 160 16,-1-1 0-16,-1 5 0 0,-2 0 0 0,-1 2 0 15,-2 1 0-15,3-1 0 0,2-3 0 0,3-3 0 16,-2-4 0-16,3-5 0 0,1-5 0 16,0-1 0-16,2 0 0 0,2-8 0 0,0-2 0 0,2-5 0 15,1-2-128-15,-1-2-96 0,-4-9-16 0,0 0 0 32,11 7-2672-32,-11-7-544 0</inkml:trace>
  <inkml:trace contextRef="#ctx0" brushRef="#br1" timeOffset="62517.83">26541 15934 26719 0,'-20'-3'2368'0,"-6"-2"-1888"0,0 1-480 0,-6 3 0 16,0-2 192-16,-6 2-64 0,-8 0-128 0,-5-1 192 15,-1 0 0-15,-4-2-16 0,0 3 0 0,-2-2 0 16,-2 1 112-16,-6 0 32 0,-6 0 0 0,-8-1 0 15,-9-2-80-15,1 3-16 0,-4 0 0 16,0 2 0-16,-8-2 80 0,-1 2 16 0,-6 1 0 0,1 0 0 16,1 2 128-16,-2 0 16 0,-3 0 16 0,3 1 0 15,5 0-96-15,-1 2 0 0,-4 2-16 16,-1-3 0-16,-2 3-144 0,2-1-32 0,0 5 0 0,-3-5 0 16,-5 2-48-16,1-1-16 0,0 2 0 0,-4-2 0 0,-8-1-128 15,1 2 128-15,3 0-128 0,-7 1 128 0,-9 3-128 16,2-3 0-16,5 3 0 0,-4 0 128 0,1-6-128 0,4 6 0 15,3-2 0-15,1 0 128 0,-2-4-128 16,5 2 128-16,0 3-128 0,-1-4 128 0,-5 3 0 16,2-1-128-16,0 2 192 0,-2 2-64 0,-7-2-128 0,4 3 0 15,1 0 0-15,-4 1 128 0,-7-1-128 0,6 0 0 16,4 3 0-16,-1-3 0 0,-2 0 0 0,5 1 128 16,5-1-128-16,1 1 128 0,-2 0 16 0,2-1 0 15,8-2 0-15,-1 2 0 0,1 0-144 0,5-1 192 0,5-1-192 16,6-3 192-16,1 2-64 0,2-5-128 0,2 2 192 15,3-1-64-15,4 1-128 0,3-3 192 16,2 2-192-16,-1-1 192 0,-1-2-192 0,3 0 160 16,4-1-160-16,5 0 160 0,5-2-160 0,3 2 128 0,0-2-128 0,5-2 128 15,4 0 0-15,6-2-128 0,5 0 192 0,6-1-64 16,2 2 48-16,6-2 0 0,1-3 0 0,6 1 0 16,5 1-176-16,2-1 160 0,4-3-160 0,1 2 160 15,2 0-160-15,0-1 0 0,4 4 0 16,0-6 0-16,2 2 0 0,2 2 0 0,-1-4 128 0,4 9-128 15,-3-6 0-15,3 6 0 0,0 0 0 0,0 0 128 16,0 0-128-16,0 0 0 0,0 0 0 0,0 0 128 0,0 0-128 16,0 0 0-16,0 0-160 0,5 14 160 15,0 0 0-15,-1 4-144 0,0 5 144 0,0-1 0 16,-3 5 0-16,0 2-160 0,-1 3 160 0,-1 4 0 0,-1 2 0 16,-2 8 0-16,-1 1 0 0,-4 5 0 0,-1 2 0 0,-3 5 0 15,-2 3 0-15,-3 7 0 0,-3 0 0 16,-1 2 0-16,-3 2 0 0,-3 2 0 0,-1 3 0 15,1 1 0-15,-2-3 0 0,-1-2 0 0,1-1 0 0,0-1 0 16,1-2 0-16,-1-2 0 0,1 2 128 0,-2-5-128 16,3-2 0-16,-2 2 0 0,-2-4 0 0,-1 4 128 15,-2-1-128-15,2 1 0 0,3-4 128 0,-1 1-128 16,5-5 176-16,-1-1-176 0,4-3 0 0,3-1 0 16,2 1 0-16,3-3 0 0,2 1 0 0,2-4 0 15,2-2 0-15,2-6 0 0,3-2 0 0,3-4 0 0,1-9 0 0,3 2 0 16,3-7 0-16,0-2 0 0,3-3 0 15,1-1-144-15,3-1 144 0,2-3-128 0,3-1 128 16,5 0-128-16,4 2 128 0,3-5 0 0,1 2-144 0,4-1 144 16,4-2 0-16,1 1 0 0,3 1 0 0,7-2 0 15,2-1 0-15,12-2 0 0,7 1 0 0,5 0 0 16,6-2 0-16,4 0 0 0,4-2 0 0,6 1 0 16,9 1 0-16,3 0 0 0,0 0 0 0,9 1 0 15,4 2-128-15,3 0 128 0,1 0 0 0,3 1 0 16,3-1 0-16,1 4 0 0,-2 3-144 15,2 4 144-15,2-5 0 0,-1 3-128 0,-1 0 128 16,2 2 0-16,1 3 0 0,-2 0 0 0,-1 0 0 0,2 4 0 16,3 0 0-16,2 1 0 0,-2-2 0 0,3 3 0 15,2 1 0-15,-1-1 0 0,-5 0 0 0,0 0 0 0,5 0 0 16,-7-2 0-16,-6-2 0 0,1 2 0 0,-1-1 0 0,-3 3 0 16,-7-4 0-16,0 1 0 0,0 1 0 0,-1-1 0 15,-4-1 0-15,2 3 0 0,-1-2 0 16,-1 2 0-16,-2-1 160 0,-3-2-32 0,-1 0-128 15,1 2 0-15,0 0 128 0,-7 2-128 0,-8-2 0 16,-1-1 0-16,-1 0 0 0,-1 2 128 0,4-1-128 16,-6 2 0-16,-8-4 0 0,0 0 0 0,2 1 0 0,-2-1 0 15,0 0 0-15,-3 0 0 0,-2 0 0 0,-5-1 0 16,-5-2 0-16,0 1 128 0,1-1-128 0,0 1 0 16,0-5 0-16,-5 1 0 0,-2 0 0 0,-6 1 128 15,-5-4-128-15,-3 1 0 0,-2 2 0 0,-1-4 128 16,0 2-128-16,-1-2 0 0,-1 2 128 0,-3 0-128 15,-1-2 128-15,-3 4-128 0,1-3 176 0,-2 0-48 16,-1-1 0-16,-4 1 0 0,-1 1 0 0,-1-2 0 0,-1 2 0 16,-1-4 0-16,0 3-128 0,0-3 0 15,0-1 0-15,1 0 128 0,0-2-128 0,-1 1 0 0,-1 2 144 16,-2-5-144-16,-2 1 0 0,1-2 0 0,-1-1 0 0,0 0 0 16,-2 1 0-16,-1-1 144 0,1-1-144 0,-4 1 0 15,2-1 128-15,0-2-128 0,0-2 0 0,-2-1 0 16,0-2 144-16,1-3-144 0,1 0 0 15,-1 0 144-15,0-4-144 0,-1-3 192 0,0-1-192 0,0-5 192 16,0-5 0-16,2-5 16 0,-4-4 0 0,4-4 0 16,-1-6 48-16,-1-4 0 0,0-4 0 0,2-9 0 15,-1-7-128-15,3-6 0 0,-1-8-128 0,4-3 192 16,0-3-16-16,4-11-16 0,3-7 0 0,6-5 0 16,3-3-32-16,5-9 0 0,1-14 0 0,3 2 0 15,-2 6 0-15,-2 1-128 0,2 3 192 0,0 5-64 16,-1 2 64-16,1 5 16 0,-2-3 0 0,2 7 0 15,2-2 160-15,-1 4 16 0,-1 3 16 0,-7 1 0 0,0 3-128 16,-1 6-16-16,-5 5-16 0,-3 6 0 0,-1 0-112 0,-3 10-128 16,-3 3 176-16,-3 10-176 0,0 3 0 15,-5 4 0-15,-1 4-240 0,-2 6 80 16,-6 2-304-16,-2 6-64 0,-2 1-16 0,-3 3 0 16,-4 1-2464-16,-4 4-512 0,-12-11-80 0,-10 12-32 0</inkml:trace>
  <inkml:trace contextRef="#ctx0" brushRef="#br1" timeOffset="64176.6">7038 16443 19695 0,'0'0'864'0,"0"0"192"0,0 0-848 0,0 0-208 0,0 0 0 0,0 0 0 0,0 0 672 0,-2 13 96 16,-3 0 0-16,1-1 16 0,-1 4 240 0,1 4 64 15,-2 4 0-15,-1 2 0 16,2 4-272-16,-4 1-48 0,4-1-16 0,-3 3 0 0,-2 0-336 0,3 1-64 16,0 2-16-16,2-3 0 0,-2-4 112 0,2-2 0 15,-1-3 16-15,5-4 0 0,-3-2-48 16,4-1-16-16,0-3 0 0,3-3 0 0,-3-11-16 0,0 0-16 15,11 5 0-15,1-2 0 0,0-4-16 0,1-2 0 16,2-3 0-16,5-4 0 0,-1-1-128 0,5 2-32 16,2-5 0-16,5 4 0 0,2-1-192 15,4-4 176-15,4-2-176 0,-2 1 160 0,-1-1-160 0,1 1 0 16,-7 0 144-16,0 0-144 0,-1-1 0 0,-2 3 0 16,-1 0 0-16,-9 8 0 15,-1-4-704-15,-2 2-96 0,-1-2-32 16,1 2 0-16,-4-1-2160 0,-1 3-432 0,1-10-96 0,-5 4-8096 0</inkml:trace>
  <inkml:trace contextRef="#ctx0" brushRef="#br1" timeOffset="64492.95">7238 16883 28047 0,'0'0'1232'0,"0"0"272"0,-9 0-1200 0,9 0-304 0,0 0 0 0,0 0 0 15,-3-9 640-15,6 0 80 0,2-2 16 0,4-2 0 16,2-2 192-16,3-6 32 0,4-3 16 0,4 0 0 16,1-5-160-16,2 0-48 0,0-4 0 0,3-4 0 15,7-5 128-15,0 1 0 0,2-1 16 0,5-4 0 0,8 1-16 0,4-2 0 16,5 0 0-16,-3 3 0 0,-3 2-672 0,-1 1-224 16,0 1 128-16,0 3-128 0,1-1 176 15,0 3-32-15,2 2 0 0,-17 13 0 0,1 0-144 0,1 2 0 16,-4 2-192-16,-1 1 192 0,-6 3-240 15,-2 4 80-15,-3 3 16 0,5-4 0 16,-9 6-256-16,-2 1-48 0,-4 1-16 0,-2 1 0 16,-2 1-1168-16,0 1-224 0,-10-2-64 0,6 3-9264 15,-6-3-1856-15</inkml:trace>
  <inkml:trace contextRef="#ctx0" brushRef="#br1" timeOffset="64786.12">9017 15473 17503 0,'-6'-15'1552'0,"3"10"-1232"0,1-5-320 0,-1 2 0 16,2 2 1456-16,1 6 224 0,-4-6 48 0,4 6 16 15,0 0-336-15,0 0-64 0,0 0 0 0,2 8-16 0,-2 4 128 16,2 3 16-16,-1 3 16 0,2 4 0 0,-1 3-416 16,1-1-96-16,-2 3-16 0,2-3 0 15,-1 1-448-15,2 1-80 0,0-5-32 0,0 1 0 0,0 1-208 0,-2-4-64 16,-1-4 0-16,3 0 0 0,-1-1-128 16,-1-1 0-16,1-4 0 0,1 1 0 15,-4-10-1392-15,0 0-352 0,0 0-80 0,0 0-8736 16,5-9-1728-16</inkml:trace>
  <inkml:trace contextRef="#ctx0" brushRef="#br1" timeOffset="64975.49">8838 15125 41471 0,'-21'-14'3680'0,"13"7"-2944"15,2-1-592-15,0-1-144 0,3 1 256 0,0 2 0 16,2-3 16-16,0 3 0 0,3-1 64 0,1 2 16 15,0 0 0-15,3 0 0 0,0 0-224 0,2 0-128 16,-1 1 160-16,3-3-160 16,-2 1-1088-16,-8 6-304 0,9-3-64 0,-3 0-10704 15,2 1-2128-15</inkml:trace>
  <inkml:trace contextRef="#ctx0" brushRef="#br1" timeOffset="65517.59">9952 15233 12895 0,'-5'-13'576'0,"2"8"112"0,2-4-560 0,-1 2-128 0,1-6 0 0,-3 3 0 0,1 1 3648 0,-1-1 688 16,-3 2 144-16,1-2 16 0,0 2-2640 0,-2 3-512 15,0-1-128-15,-2 2 0 0,-2-1-256 0,-4 3-32 16,2 0-16-16,-3 0 0 0,-1 4-160 0,-5 3-48 16,-1 2 0-16,0 4 0 0,-3 2-256 0,0 2-48 15,-1 7-16-15,-1 2 0 0,0 6-160 0,1 2-32 16,1 6-16-16,3 2 0 0,2 0-48 0,5 5 0 16,3-3 0-16,5 0 0 0,5-4-128 0,4-5 0 15,4-3 0-15,3-7 0 0,2-1 0 0,5-7 0 16,-1-3 0-16,6-5 128 0,3-5-128 0,-1-6 0 15,5-1 0-15,3-9 0 0,0-4 160 0,2-4 0 16,-1-11 0-16,2-2 0 0,0-5 256 0,-2 0 48 16,-1-9 16-16,-1 2 0 0,-4 0-480 0,-1-1 0 15,-1-2-208-15,-4-1 64 0,-4-4 144 0,-2-4 176 0,-1-7-48 16,-4-1 0-16,-2 2 256 0,-1-1 32 16,-5 7 16-16,1 5 0 0,-3 1 128 0,2 12 16 0,-2 2 16 15,1 13 0-15,2 4-592 0,0 6 0 16,-3 4 0-16,3 12 0 0,0 0 0 0,-2 14 0 0,-2 6 0 15,0 10 0-15,2 3 0 0,-1 9 0 0,1 3 0 0,-2 11 128 16,1 5-128-16,3 8 0 0,2 0-128 0,1-3 128 16,2 0 0-16,3 0 0 0,1-3 0 0,1 0 128 15,3-5-128-15,0-2 0 0,4 0-128 0,-1-6 128 16,4-5-880 0,-1-5-80-16,6-5-32 0,1-4-19184 0</inkml:trace>
  <inkml:trace contextRef="#ctx0" brushRef="#br2" timeOffset="82698.59">5528 17920 8639 0,'0'0'384'0,"0"0"64"0,-8-9-448 0,2 3 0 16,1 2 0-16,5 4 0 0,-8-9 848 0,2 2 80 0,0 0 16 0,2-3 0 15,3 2 32-15,-2 0 16 16,-2 2 0-16,0-2 0 0,1 0-224 0,0-1-64 15,0 1 0-15,1 0 0 0,-4 1 64 0,1 1 16 0,1-3 0 16,0 4 0-16,0 1 160 0,0-2 16 0,0 1 16 16,-1 1 0-16,3-1 16 0,-2-2 0 15,1 2 0-15,0 1 0 0,0-2-272 0,3 2-48 0,1 4-16 0,0 0 0 16,-4-5-192-16,4 5-32 0,0 0-16 0,0 0 0 16,0 0-112-16,4-5-32 0,-3-1 0 0,-1 6 0 15,6-3-80-15,2 2-32 0,0 0 0 0,2 2 0 16,4 3 96-16,1 2 0 0,2-1 16 0,0 5 0 15,1 4 80-15,1 3 16 0,3 2 0 16,2 6 0-16,-5 2-16 0,1 5 0 0,0 3 0 16,-1 4 0-16,-3 1-48 0,-1 5-16 0,-1-3 0 0,-1 1 0 0,-3-5-16 15,-2 1 0-15,-3 0 0 0,0 0 0 0,-5 3 16 16,0-1 0-16,-5-3 0 0,1 1 0 0,-3-1-96 0,-1 2 0 16,-1-4-16-16,1-2 0 0,-2-3-48 15,-1-1-128-15,-1-6 192 0,0 0-64 0,-1-4-128 0,1-1 128 16,-4-1-128-16,2-3 128 15,0-5-128-15,0 2 192 0,1-3-192 0,-3 0 192 0,3-5-192 0,0-1 0 16,-1 1 0-16,5-1 128 0,1-2-128 0,0 0 0 16,0-1 0-16,3 0 0 0,5 0 0 0,-5-1 0 15,5 1 0-15,0 0 0 0,0 0 0 0,0 0 0 0,0-8 0 0,3 2 0 16,0 2 0-16,3-5 0 16,-1 3 0-16,1-4 0 0,3 0 0 0,0-4 0 0,0 1 0 15,1-2 0-15,0-4 0 0,-1-2 0 16,1 0 0-16,0-1 0 0,-1-5 0 0,1 2 0 15,-1-3 0-15,1 1 0 0,1-3 0 0,-3-1 0 16,0-1 144-16,1-1-144 0,-3 0 128 0,-1-1-128 0,-1 1 160 0,-2-1-160 16,-1-3 192-16,-1-1-64 0,-1-2-128 15,-1-2 192-15,0 3-192 0,-1 1 128 0,-1 2-128 16,-1 1 0-16,-1 0 128 0,-2 4-128 0,1 3 0 16,-4 0 144-16,1 3-144 0,0 5 0 0,-1 0 144 0,-1 2-144 15,0 1 0-15,-1 2 144 0,-1 0-144 0,1 2 0 16,-2 2 128-16,2-2-128 0,2 3 0 0,-1 1 0 15,1 3 160-15,1-2-160 0,0 3 128 0,1-3-128 16,1 5 0-16,0 0 0 0,3 0 0 0,5 3-176 0,-5 0 176 0,5 0 0 16,0 0 0-16,0 0 0 0,0 0 0 0,0 0-128 15,0 0 128-15,0 8 0 0,1 2 0 16,3-2-160-16,3 2 160 0,2-2 0 0,1 2-144 0,0 3 144 16,3-3 0-16,2 2-144 15,3 2 144-15,-2-1 0 0,1 2 0 0,0 3 0 16,1 1 0-16,0 2 0 0,1 3 0 0,-2 0 0 0,-2 5 0 15,-1-1 0-15,1 4 0 0,-2 1 0 16,0 2 0-16,-2 1 144 0,-1 0-144 0,0-3 160 0,-3-2-160 0,-2-3 160 16,-3 0-160-16,0-1 160 0,-2 4-160 0,-2-3 192 15,1 1-192-15,-3 3 192 0,-1-1-64 0,-2 0-128 16,-2 2 192-16,0 0-64 0,-1 0-128 0,-2 0 128 16,1-4-128-16,-2 0 128 0,0 1-128 0,1-6 0 15,-1 0 0-15,-1-2 128 0,2-7-128 0,0 0 0 16,0-1 0-16,1 0 128 0,-2-5-128 0,3 1 0 15,-1-1 0-15,-1 0 0 0,4-5 0 0,2 0 128 0,0-2-128 0,1 1 0 16,5-3 0-16,-5 0 0 0,-1-4 0 0,3 0 0 16,0-1 0-16,1 1 0 15,-1-2 0-15,3 1 0 0,0 5 0 0,0-7 0 0,1-2 0 16,2 2 0-16,1-3 0 0,-1 2 0 0,1-2 0 0,1 0 0 16,2-4 0-16,0-3 0 0,1-1 0 0,1-4 0 15,0-5 0-15,1 0 0 0,0-5 0 16,3-1 0-16,1-2 0 0,1-2 0 0,2-1 0 0,-2-2 0 15,-4 0 0-15,-1 0 0 0,-1 1 0 0,-2-3 0 16,-3-5 0-16,-2 0 0 0,-1 1 0 0,-1-2 0 0,-1 3 128 16,0 1-128-16,-2 4 128 0,-1 4-128 0,-3 1 128 15,-1 2-128-15,-2 4 0 0,0 1 128 16,-2 3-128-16,1 0 0 0,0 4 0 0,-1 0 128 0,1 5-128 0,-1-1 0 16,-2 3 0-16,3 2 128 0,-1-1-128 15,2 2 0-15,-1 3 0 0,2 0 0 0,0 3 0 0,1 1 0 16,1-1 0-16,-1 3 0 0,0 1 0 0,2 1 0 15,1 1 0-15,5-1 0 0,-5 5 0 0,0-1 0 16,5-4-128-16,-3 6 128 0,1 3 0 0,2-1 0 16,0 2-144-16,1 0 144 0,3 3 0 0,-2 1-128 15,2 1 128-15,1-1 0 0,2 1-128 0,-1 2 128 0,-1-2 0 16,3 1 0-16,1 2 0 0,-1 1-128 16,1 2 128-16,2 0 0 0,-3 3 0 0,3-1 0 15,-2-1 0-15,1 3 0 0,0 1 0 0,0 2 0 16,-1-3 0-16,0 7 0 0,2 1 0 0,-2 0 0 15,0 1 0-15,0-1 0 0,-3-1 0 0,-1 0 0 16,-1-3 0-16,0 0 0 0,-4 1 128 0,-1-4-128 0,-2 3 0 16,-1-1 144-16,-2 0-144 0,0-2 0 15,-2 1 144-15,-1-3-144 0,0 1 128 0,-2-2-128 0,-2 0 160 16,-1 2-160-16,-1-2 128 0,0-1-128 0,-1-1 0 16,1 0 0-16,-1-5 128 0,-1-1-128 0,2-1 0 0,1 0 0 15,-1-3 128-15,2-1-128 0,0-4 0 16,3 3 0-16,1-4 0 0,1 0 0 0,2-1 0 0,0-3 0 15,1-1 0-15,5 0 0 0,0 0 0 0,0 0 0 16,-3-7 0-16,4 0 0 0,3-2 0 0,0 2 0 16,-1-3 0-16,-1-1 0 0,4-4 0 0,1 0 0 15,0 0 0-15,2-2 0 0,0-2 0 0,0 0 0 0,0 0 0 16,0 0 0-16,0 0 0 0,0-1 0 0,0-3 0 16,-3-3 0-16,4 3 0 0,2-3 0 0,-1-1 0 0,0-2 0 15,0 1 0-15,1-1 0 0,-1 1 0 0,-1-3 0 16,0-5 0-16,-1 0 0 0,-2-6 0 0,0 1 0 15,-2 0 0-15,0-1 0 0,-1 3 0 0,-2 1 0 16,0 1 0-16,-4 1 0 0,-4 3 128 0,-2 4-128 16,1 0 0-16,-2 6 144 0,-3-1-144 0,2 1 0 15,-1 1 0-15,-1 1 128 0,2-1-128 0,0 4 0 16,0 4 0-16,1-1 0 0,1 0 0 0,-1 2 0 16,2 4 0-16,-1-1 0 0,2 4 0 15,1-1 0-15,1 4 0 0,4 3 0 0,0 0 0 16,0 0 0-16,-5-3 0 0,5 3 0 0,0 0 0 0,0 0 0 15,0 0 0-15,0 0 0 0,2 10-144 0,2-2 144 0,1 3 0 0,3-2 0 16,2 4-128-16,3 3 128 16,1 1 0-16,1 1 0 0,1-1 0 0,2 3-128 0,0-1 128 15,1 3 0-15,1 6 0 0,0 2 0 0,-3 1 0 16,4 4 0-16,-6 3 0 0,1 4 0 0,0 0 0 16,-1 0 0-16,1 2 0 0,-2-3 0 0,-1-2 0 0,1-2 0 15,-4-1 0-15,-1-2 0 0,-2-1 0 0,-2 0 0 16,-2 3 0-16,0-2 0 0,-2 0 128 0,-2 2-128 15,-3 0 0-15,0-1 144 0,1 1-144 0,-4-2 128 16,1-2-128-16,-3-2 128 0,3 1-128 0,-2-7 128 16,-1 1-128-16,1-2 0 0,0-2 0 0,-1-2 128 15,0-3-128-15,1 1 0 0,1-3 0 16,-1-4 0-16,0 1 0 0,2-4 0 0,0 0 128 16,0-2-128-16,6-5 0 0,0 0 0 0,-6 2 0 0,6-2 128 0,0 0-128 0,-5-3 0 15,1-2 0-15,3-3 0 0,0 1 0 0,2-5 0 16,1 1 0-16,4 1 0 0,-3-4 0 0,2 0 0 15,1 0 0-15,-1-4 0 0,0-2 0 16,0-2 0-16,0-2 0 0,0-7 0 0,0-2 0 0,-2-2 0 16,0-3 0-16,1-3 0 0,-1-1 0 0,-2-2 0 15,-1 3 0-15,-1-2 0 0,-2 1 0 0,-1 1 0 16,1-5 0-16,0 2 0 0,-3-3 0 0,1 5 0 16,-2-1 0-16,1 3 0 15,-2 2 0-15,1 4 0 0,-1 2 128 0,2 4-128 0,-5 0 0 0,1 6 0 16,3 2 0-16,-1 2 0 0,-2 2 0 0,2 1 0 15,1 3 128-15,-1 3-128 0,0-2 0 0,1 3 0 16,2-2 0-16,1 4 0 0,1 2 0 0,3 4 0 0,-2-7 0 0,2 7 0 16,0 0 0-16,0 0 0 15,0 0 0-15,0 0 0 0,0 0 0 0,5 8 0 0,1 0 0 0,1 3 0 16,-1-1 0-16,0 3 0 16,-1 1 0-16,0 4 0 0,1 0-128 0,-1-1 128 0,0 0 0 0,1 1 0 15,-3-1 0-15,0 1 0 0,1-1 0 16,0 4 0-1,0-3-496-15,-3-3 32 0,2-3 0 0,-3-12 0 16,5 10-2128-16,-5-10-416 0,0 0-96 0</inkml:trace>
  <inkml:trace contextRef="#ctx0" brushRef="#br2" timeOffset="85045.26">29124 17967 7359 0,'0'0'656'0,"0"0"-528"15,0 0-128-15,0 0 0 0,0 0 2064 0,0 0 384 16,0-10 80-16,0 10 16 0,0-10-992 0,0 10-192 16,3-9-32-16,-3 9-16 0,2-11-192 0,-2 11-32 15,4-8-16-15,-4 8 0 0,0 0-96 0,4-12-16 16,-4 12 0-16,0 0 0 0,4-8-64 0,-4 8 0 16,0 0-16-16,0 0 0 0,0 0-96 0,0 0-16 0,0 0 0 0,0 0 0 15,0 0-240-15,0 0-48 16,0 0-16-16,7 7 0 0,1 7-64 0,1 1-16 0,0 3 0 0,3 3 0 15,6 4 96-15,0 4 16 0,2 3 0 16,4 2 0-16,4 2-64 0,2-2-16 0,-2-1 0 0,0 2 0 16,-1-1-96-16,3 2-32 0,-5-3 0 0,1 0 0 15,-2 2-144-15,0-3-16 0,-3-5-128 16,0 2 192-16,0-2-192 0,-3 1 176 0,-4-4-176 0,0 2 160 16,-1-4-32-16,1-2 0 0,-3-1 0 15,-1-2 0-15,-2-1 48 0,-2 0 0 0,-2-6 0 16,-4-10 0-16,4 9 16 0,-4-9 16 0,3 7 0 0,-3-7 0 15,0 0 0-15,0 0 0 0,0 0 0 0,0 0 0 16,0 0 16-16,0 0 0 0,0 0 0 0,0 0 0 16,-11-7-32-16,3-3-16 0,-1-2 0 0,0-3 0 15,-1-2-48-15,1-2-128 0,0-1 192 0,-1-3-64 16,-3-1-128-16,-1 1 160 0,0-4-160 0,-1 2 160 16,-3-3-160-16,0 0 0 0,-1-4 144 0,0 2-144 0,1-1 0 0,0-2 128 15,-1-1-128-15,2 0 0 0,0 2 0 16,2 0 0-16,-1-2 0 0,3 2 0 0,0 0 0 15,0-1 0-15,-1 3 0 0,1 4 0 0,4 1 0 16,1 4 0-16,0 4 0 0,3 0 0 0,2 6 0 16,1-1 0-16,-1 6 0 0,3 6 0 0,0 0 0 0,0 0 0 15,0 0 0-15,0 0 0 0,0 0 0 0,7 11-160 16,0 3 160-16,3 5 0 0,2 7-144 16,1 0 144-16,2 6 0 0,1 3-144 0,2 1 144 15,2 0 0-15,2 0 0 0,1-1 0 0,0 2 0 0,0 1 0 0,0 0 0 16,-1-1 0-16,0-1 0 0,-2-3 0 0,-1-1 0 15,-1-2 0-15,-4-3 0 0,-1 1 0 0,-2-4 0 0,0-2 0 16,0-2 0-16,-2-2 0 0,-1-3 0 0,-1-2 0 16,0-1 128-16,-2-4-128 0,0 1 160 0,-5-9-160 15,0 0 192-15,0 0-48 0,0 0-16 0,0 0 0 16,0 0 64-16,0 0 0 0,-5-14 0 0,-2-1 0 16,-2-3 0-16,-2-3 0 0,-2-4 0 15,-2 0 0-15,-3-5-192 0,-1 1 160 16,-3-3-160-16,-2-3 160 0,-1-1-160 15,-1 1 0-15,0 0 0 0,-2 2 128 0,0 0-128 0,0 3 0 0,-3-1 0 0,3 1 0 16,-1 3 0-16,1 3 0 0,0 0 0 0,4 6 0 16,5 3 0-16,4 4 0 0,3 1 0 0,3 6 0 15,3 1 0-15,6 3 0 0,0 0-176 0,0 0 176 16,5 9-176-16,5 5 176 0,4 1-208 0,7 5 80 0,2 3 128 16,6 4-128-16,3-3 128 0,2 5-128 0,1 0 128 15,2 3 0-15,3 1-144 0,2 0 144 0,1 2 0 16,-2-4 0-16,-6 0 0 0,1-1 0 0,-2-2 0 0,-5 0 0 15,-3-1 0-15,-6-3 0 0,-2-5 0 0,-5-2 0 16,-5-3 0-16,-1-3 0 0,-3 1 0 0,-4-12 128 16,1 6-128-16,-1-6 128 0,0 0 64 0,-10 6 16 15,-3-3 0-15,-2-6 0 0,-6-6-16 0,-1 0-16 16,-1-3 0-16,-3-5 0 0,0-2-176 16,-2-2 192-16,-2-4-192 0,0 1 192 0,-3-4-192 15,2 0 0-15,3-6 0 0,3 1 128 0,-2 0-128 0,3 1 0 0,0 3 0 16,4 0 0-16,3 5 0 0,3-2 0 0,1 4 0 15,7 5 0-15,2 1 0 0,3 6 0 0,1 0-176 0,0 10 176 16,0 0-192-16,14 0 64 0,-1 3 0 0,2 4 0 16,3 2 128-16,1 4-208 15,1 3 80-15,2 2 128 0,1 0-176 0,1 5 176 0,1 0-128 0,-1 3 128 16,0 4 0-16,-1-2 0 16,-2 1 0-16,-4-5-128 0,-4-1 128 0,1 1 0 15,-4-4 0-15,-2 1 0 0,-4-3 0 0,1-2 0 0,-3-1 0 0,-2-3 0 16,-1-2 0-16,1-10 128 0,-2 10-128 0,2-10 128 15,-8 6 32-15,8-6 16 0,-11-1 0 0,-3-3 0 16,-3-3 0-16,-2-2 0 0,-1-5 0 0,-3-3 0 16,-3 0-176-16,1-4 160 0,-4-3-160 0,-1-4 160 15,0 0-160-15,-3 0 0 0,-3-5 0 0,2 4 128 16,-2 2-128-16,6-1 0 0,3 5 0 0,6 6 0 16,5 3 0-16,4 5 0 0,4 2 0 0,8 7 0 0,0 0 0 0,0 0 0 15,0 0-192-15,11 5 192 0,3 0-240 16,5 7 80-16,3 1 16 0,5 4 0 0,5 4 144 0,-2 3-128 15,-1-1 128-15,2 3-128 0,2 2 128 0,-1 2 0 16,-1-7 0-16,1 3 0 0,-1-2 0 0,-3-1 0 16,-3 1 0-16,-5-2 0 0,-2-3 0 0,0-2 0 15,-5-5 0-15,-2 0 0 0,-3-3 0 0,-8-9 0 16,0 0 0-16,0 0 0 0,0-183 0 0,0 366 176 16,0-183-176-16,0 0 192 0,-14-12-64 0,1-2 0 15,-2-4 0-15,-3-3 0 0,-4-1-128 0,-2-3 160 16,-4-1-160-16,0-5 160 0,-1-5-160 0,-1-1 0 0,-2-2 144 15,-3 1-144-15,0 1 0 0,-1 2 128 0,1-1-128 16,5 1 0-16,1 2 0 0,8 5 0 0,4 5 0 0,4 4 0 16,4 5 0-16,4 5 0 0,5 9 0 15,0 0 0-15,0 0-176 0,0 0 176 0,11 7-208 0,3 7 80 16,2 1 128-16,4 5-192 0,5 2 192 0,1 5-192 16,2-1 192-16,0 4 0 0,-1-4-144 0,0 4 144 15,-1-5 0-15,0 3 0 0,-1-3 0 0,1 3 0 16,-1-4 0-16,-1-2 0 0,-1 0 0 0,-3-5 0 15,-4-4 0-15,-2-1 0 0,-4-1 0 0,-3-5 0 16,-7-6 128-16,0 0 0 0,0 0 0 0,0 0 0 16,0 0 144-16,0 0 32 0,0 0 0 0,-3-5 0 15,-4-6-48-15,-2-1 0 0,-3 1 0 0,1-4 0 16,0-2-256-16,-3 2 128 0,0-2-128 0,-1 2 0 0,1 2 0 16,1 1 0-16,2-2-192 0,0 5 48 15,1-4-1456-15,0 0-272 0,4 5-64 16,1-5-19616-16</inkml:trace>
  <inkml:trace contextRef="#ctx0" brushRef="#br2" timeOffset="87595.8">11130 7177 11567 0,'0'0'512'0,"0"0"112"0,0 0-496 0,-4 5-128 0,2 2 0 0,-1-2 0 15,-2-3 720-15,1 3 128 0,0 3 32 0,1-4 0 16,-1-2-64-16,-1 2-16 0,5-4 0 0,0 0 0 16,-5 3 80-16,5-3 16 0,-6 3 0 0,6-3 0 0,0 0 320 15,0 0 80-15,0 0 16 0,0 0 0 0,0 0-288 0,0 0-64 16,0 0-16-16,0 0 0 0,0 0-496 0,0 0-112 16,11-3-16-16,3 0 0 0,2-2-48 0,3 1-16 15,4-2 0-15,4 1 0 0,1 2 32 0,5 1 0 16,4 0 0-16,3 1 0 15,5 0 32-15,1 0 16 0,2-2 0 0,4 3 0 0,1 0-16 16,3 0-16-16,3 3 0 0,1 0 0 0,2 1-112 0,0 1 0 16,-1 2-16-16,0-4 0 0,1 1-48 0,1 0-128 15,-4 1 192-15,5-1-64 0,0-1-128 0,-3 0 0 16,-3 0 144-16,2-1-144 0,1 1 208 0,-1-3-16 16,-5 0-16-16,-1 1 0 0,2-1 80 0,-5 1 32 15,-1 1 0-15,-2-1 0 0,-5 0-32 16,-1-1 0-16,-2 3 0 0,-2-3 0 0,-2 0-64 0,-3 0-32 15,-2 0 0-15,-3 1 0 0,-3 0-16 0,-3 1 0 16,-3-1 0-16,0 3 0 0,-3-2-16 0,0 1-128 0,-1-2 192 0,-4 2-64 16,1 0-128-16,-2 3 128 15,-1-3-128-15,0 0 128 0,-2-1-128 0,-7-2 0 16,0 0 0-16,7 3 0 0,-7-3 0 0,0 0 128 0,0 0-128 16,0 0 0-16,0 0 224 0,0 0-32 0,0 0-16 15,-7 4 0-15,-2 0 32 0,-3-2 16 0,-5 1 0 16,-2-2 0-16,0-2-96 0,-6 1-128 15,-2 0 176-15,-1 1-176 0,-4 1 176 0,-1 0-176 0,-1-2 160 0,-7 0-160 0,-2 0 128 16,-4-2-128-16,-4 0 0 0,-4 1 144 0,-1 1-144 16,-1 0 128-16,-3 0-128 0,1 0 128 0,-2-3-128 15,1 1 0-15,-4-5 144 0,1 2-144 0,1 1 160 16,1-2-32-16,-3 1-128 0,4 0 192 16,2 1-192-16,1-2 0 0,1 1 0 0,4 1-160 0,1-4 160 15,2 3 0-15,4 1 0 0,3 0 0 0,4-1 0 0,5 3 0 16,6 1 0-16,4-1 0 0,3 0 0 0,3 0 0 15,4 0 0-15,3-3 0 0,3 4 0 0,7 1 0 16,0 0 0-16,0 0 128 0,0 0-128 0,0 0 0 16,8 1 0-16,9 3 128 0,6-4-128 0,7 1 0 15,7 1 128-15,8 2-128 0,7 3 0 0,8 0 128 16,4-2-128-16,9 4 0 0,4-4 0 0,5 3 0 16,0 2 0-16,4-1 0 0,0 2 0 0,2 0 0 15,-1-5 0-15,0 2 128 0,-2-1-128 16,-4-2 0-16,-3 3 0 0,-2-3 0 0,0-2 0 0,-4-1 0 15,-4 1 0-15,-4 2 0 0,-3-1 0 0,-4-2 128 0,-4-2-128 0,-6 3 0 16,-6-1 144-16,-3 1-144 16,-3 1 192-16,-5-2-192 0,-4-2 144 0,-6 1-144 0,-4 1 0 15,-3-1 144-15,-3-1-144 0,-3 0 0 16,-7 0 0-16,0 0 0 0,0 0 176 0,-7 2-48 0,-7 1-128 16,-4-1 192-16,-3 0-32 0,-5 0-16 0,-5-2 0 15,-5-2 0-15,-5 0-144 0,-3 0 160 0,-1 1-160 0,-5-1 160 16,-4 1-160-16,-4 0 192 15,-5 1-192-15,-4-4 192 0,-5 2-192 0,-5-2 192 16,-3 1-192-16,-2 2 192 0,-4 0-192 0,1-2 0 0,-4 1 0 0,-2-2 0 0,-1 0 128 16,2 1-128-16,4 1 0 0,-3-1 128 0,1 1-128 15,4-1 0-15,5-1 0 0,4 4 0 0,7 0 0 16,4 0 0-16,8-1 0 0,7 1 0 0,5 0 0 16,7 1 0-16,7 2 0 0,7-3 0 0,5 0 0 0,7 0 0 15,3 0 0-15,8 0 0 0,0 0 0 0,12 4 0 16,7-2 0-16,7 2 0 0,9-1 0 0,9-2 0 15,10-1 0-15,7 0 0 0,6 5 0 0,8 0 0 16,2 3 0-16,10-2 0 0,6-3 0 0,6-1 0 16,8 4 0-16,1 2 0 0,5-5 0 0,0 2 0 15,0 2 0-15,-2 0 0 0,-5 0 0 0,-3 2 0 16,-5-5 0-16,-5 2 0 0,-6 1 0 0,-9-3 0 16,-5 1 0-16,-6 0 0 0,-3-4 144 0,-6 0-144 15,-6 1 160-15,-6-1-160 0,-9-1 144 0,-3 0-144 16,-7 0 128-16,-7 0-128 0,-4 0 0 0,-4 1 128 15,-12-1-128-15,0 0 0 0,0 0 160 0,-9 0-160 16,-5 0 192-16,-7-1-192 0,-9 1 176 0,-1 0-176 0,-9 0 160 16,-4 0-160-16,-4-1 0 0,-7-2 128 15,-6-2-128-15,-5 2 0 0,-7 3 0 0,-3 2 0 0,-4-1 0 16,-4 0 0-16,-5-3 0 0,-4 0 128 0,-2 4-128 16,0-2 0-16,-1 0 0 0,5 0 0 0,-2 0 0 0,1 0 0 15,3 1 0-15,3-2 0 0,5-4 0 0,3 2 0 16,4 3 0-16,10-1 128 0,1 0-128 0,9 1 0 15,4 0 0-15,8 0 0 0,8 0 0 0,8-2 0 16,4-2 0-16,6 2 0 0,10 1 0 0,6 1 0 16,6-4 0-16,11 0 0 0,8-5 0 0,13 4 0 15,11 2 0-15,9 0 0 0,9 0 0 0,10 1 0 0,5-1 0 16,6 3 0-16,6 5 0 0,1-4 0 0,1-1 0 16,2 0 0-16,0 0 0 0,-1 3 0 0,-1-1 0 0,-3 0 0 15,-6 0 0-15,-3-2 0 0,-4-1 0 16,-7 1 0-16,-5 1 0 0,-8-1 0 0,-7 0 0 0,-7 0 0 15,-8 0 0-15,-7 0 0 0,-8-1 0 0,-5 1 0 16,-6 0 0-16,-4 0 0 0,-8 0 176 0,0 0-176 16,-13-4 192-16,-10 0-192 0,-5-1 160 0,-9 1-160 15,-7 1 128-15,-8-1-128 0,-9 1 0 16,-5-1 128-16,-4 2-128 0,-6-2 0 0,-8 2 0 0,-5-1 0 16,-5 3 128-16,-4 0-128 0,-4-2 0 0,-2-1 0 15,-2 6 0-15,1-2 0 0,1 0 0 0,4 0 0 16,4-1 0-16,7 3 0 0,5 1 0 0,9 1 0 15,9 1 0-15,9-2 0 0,7-3 0 0,8 2 0 16,7-1 0-16,9 2 0 0,7-4 0 0,6 0 0 16,6 0 128-16,7 0-128 0,9 0 0 0,10-2 0 0,11-1 0 0,13 0 0 15,12 0 0-15,11 1 0 0,10 1 0 16,7 0 0-16,5-2 0 0,6-1 0 0,5 2 0 16,5 2 0-16,3 0 0 0,4 0 0 0,3-1 0 15,-3-1 0-15,-2 5 0 0,-5-1 0 0,-6-3 0 0,-5 0 0 16,-7 0 0-16,-6-1 0 0,-7 2 0 0,-8 0 0 15,-8 2 0-15,-13-2 0 0,-7-2 0 0,-9 1 0 16,-9-1 0-16,-6-2 0 0,-7-1 0 0,-6 5 0 16,-11-5 128-16,-11 0-128 0,-11-4 192 0,-11 2-64 0,-11 3-128 15,-10-1 0-15,-9 2 0 0,-6-1 0 16,-7 1 0-16,-5 3 0 0,-3 1 0 0,-4 2 0 0,-3 0 0 0,0-1 0 16,-1 2 0-16,-1 2 0 0,4 3 0 15,1-1 0-15,2-4 0 0,7-1 0 16,6 4 0-16,7-2 0 0,9 1 0 0,7 2 0 15,7-7 0-15,11 0 0 0,8 1 0 0,7-2 0 16,6 0 0-16,8 0 0 0,5 0 0 0,9 0 0 0,0 0 0 0,17-4 0 16,11-3 0-16,12-178 0 0,11 363 0 15,13-179-144-15,9 1 144 0,9-2-160 0,4 0 160 0,3-2 0 16,1 3 0-16,-1-2 0 0,-1 2 0 0,-1-3 0 16,-2-1 0-16,-4-4 0 0,-5 4 0 0,-3-3 0 15,-7 2 0-15,-6 2 0 0,-8 0 0 0,-8-1 0 16,-8 1 0-16,-9 1 0 0,-8 0 0 0,-4 1 0 15,-5-2 0-15,-10 4 0 0,0 0-128 0,0 0 0 16,-11-1 0-16,-6 1 0 16,-4 0-1520-16,-5 3-288 0,-1 0-64 0,-11 2-17568 15</inkml:trace>
  <inkml:trace contextRef="#ctx0" brushRef="#br2" timeOffset="91202.53">10581 6923 14223 0,'0'0'624'0,"0"0"144"0,7-10-624 0,-7 10-144 0,11-8 0 0,-11 8 0 16,12-11 1024-16,-12 11 160 0,0 0 32 0,11-4 16 0,-11 4-144 16,0 0-48-16,10-5 0 0,-10 5 0 0,0 0 192 15,0 0 48-15,0 0 0 0,0 0 0 0,10 5-192 0,-3 1-16 16,-3 6-16-16,0-2 0 0,-4-10-128 0,3 14-32 16,-2 1 0-16,0 5 0 0,-2 7-192 0,-2-1-32 15,0 3-16-15,-3 3 0 0,-1 1-80 0,-1 3-32 16,-2 4 0-16,-1 1 0 0,-3 2-80 0,-2 1-16 15,2-7 0-15,3 0 0 0,-3-3-64 0,3-3-32 16,0-5 0-16,4 1 0 0,2-5-80 0,1-2-16 16,0-2 0-16,1-4 0 0,1-4 0 15,2-10 0-15,-1 11 0 0,1-11 0 0,0 0 32 0,0 0 0 16,0 0 0-16,12-2 0 0,0-4 48 0,4-3 16 16,2-1 0-16,-4 2 0 0,1-4-160 0,4 2-16 15,3-2-16-15,2 0 0 0,2 2-160 0,3 0 0 0,3 2 0 16,17-2 128-16,-2 4-128 0,-2 3 0 15,-5 1 0-15,2-1 0 0,0 3 0 0,-11 3 0 0,3-3 0 16,0 3 0-16,1 0 0 0,-1 2 0 0,0 4 0 0,1-3 0 16,-3 3 0-16,-2-1 0 0,-2 3 0 15,-1-1 0-15,-1 2 0 0,-4-3 0 0,-3 1 0 0,-1 3 0 16,-3-3 0-16,0 1 0 0,-2-2 0 16,-1 1 0-16,-1-3 0 0,-3 0 0 15,-1-2 0-15,0 2 0 0,-2-1 0 0,-5-6 0 0,0 0 0 16,0 0 0-16,5 5 0 0,-5-5 128 0,0 0-128 0,0 0 0 15,0 0 208-15,0 0-32 0,0 0-16 0,0 0 0 16,0 0 48-16,0 0 16 0,0 0 0 0,0 0 0 0,0-6-96 0,-2-4 0 16,1 1-128-16,0-4 192 15,0-4-64-15,-1 1-128 0,4-1 176 0,-2 0-176 0,0-4 144 16,1 2-144-16,1-2 0 0,1-2 144 16,-2 1-144-16,4 2 0 0,-1-1 0 0,0 0 128 0,0 1-128 0,0-2 0 15,1 0 0-15,2 1 0 16,-2 0 0-16,2 0 0 0,-1-2 0 0,0 3 0 0,1 2 0 0,0-1 0 15,1-2 0-15,0 2 0 0,-1 1 0 0,1 1 0 16,0 3 0-16,-2-2 0 0,0 0 0 0,1 2 0 16,-2 0 0-16,0 0 0 0,-1 4 0 15,-1 1 0-15,1 3 0 0,0-3 0 0,-1 4 0 0,-1-2 0 16,-2 7 0-16,0 0 0 0,0 0 0 0,0 0 0 16,0-6 0-16,0 6 0 0,0 0 0 0,-5-3 0 15,-1-2 0-15,-2 4 0 0,-2-2 0 16,-4 3 0-16,-3 0 0 0,-3 0 0 0,-5-1 128 0,-2 1-128 15,-5-1 128-15,-5 1-128 0,-6-1 208 0,-4-1-32 16,-3 2-16-16,-24 2 0 0,0 0 32 0,3 2 0 0,2-4 0 0,2 1 0 16,0 0-32-16,4 1 0 0,3-2 0 15,4 2 0-15,-1 0-32 0,5 1 0 0,5 1 0 16,5 1 0-16,4-3-128 0,6 0 0 0,7 1 144 16,4-1-144-16,5-1 0 0,3-1 128 0,13 0-128 0,0 0 0 15,0 0 0-15,0 0 0 0,0 0 0 0,0 0 0 16,14-6-320-16,1 2-16 0,3-1-16 0,5 4 0 15,5 2-1936 1,4 2-384-16,1-3-80 0</inkml:trace>
  <inkml:trace contextRef="#ctx0" brushRef="#br2" timeOffset="92780.11">28177 6971 20271 0,'0'0'896'0,"-3"-4"192"0,1-1-880 0,-1-4-208 16,0 2 0-16,-3-1 0 0,1 2 288 0,0-1 16 15,0 2 0-15,-1-1 0 0,0 1 592 0,-1 2 112 16,1 0 16-16,-1-1 16 0,1 0-208 0,6 4-64 16,-5-4 0-16,5 4 0 0,0 0-64 0,0 0 0 15,-6 3-16-15,6-3 0 0,-4 5-160 0,0 4-16 16,0 1-16-16,-1 3 0 0,0 2 16 0,0 4 0 16,-1 4 0-16,-1 3 0 0,0 0-128 0,0 4 0 15,-3 5-16-15,0 2 0 0,-3 6-48 0,-1 4-16 0,0 4 0 16,-1-1 0-16,-2 3-48 0,1-3 0 0,1 3 0 15,-1-3 0-15,4-1 16 0,-1-5 0 16,2-1 0-16,0-4 0 0,3-5 48 0,0-2 0 16,3-8 0-16,0 0 0 0,1-2 64 0,1-5 32 0,2-4 0 15,1-2 0-15,1-4 80 0,-1-7 16 0,0 0 0 0,8 5 0 16,1-8 0-16,2 0 16 0,2-3 0 0,1-4 0 16,3-2-208-16,0-5-32 0,4-1-16 0,0 0 0 15,1 1-272-15,2-1 128 0,3 0-128 16,2 0 0-16,3 3 0 0,2 1 0 0,3 1 0 0,2 3 0 15,3 0 0-15,3 4 0 0,1-3 0 0,1 2 0 16,0 2 0-16,-2-1 0 0,4 1 0 0,-4 2 0 0,0 2 0 16,-3 2 0-16,-3 1 0 0,-2-1 0 15,-3 1 0-15,-3 4 0 0,-3-3 0 0,-4 1 0 0,-2 1 0 16,-3 3 0-16,-3-2-128 0,0 3 128 16,-4-1 0-16,0 1 0 0,-3-2 0 0,-2 2 0 15,-2 0 0-15,0 0 0 0,0 0 0 0,-2-3 0 0,-2 3 0 0,-1-3 0 16,0 1 0-16,-1 2 0 0,-2-4 0 0,1 4 0 15,-1-3 0-15,3-6 0 0,0 0 0 0,0 0 0 16,0 0 0-16,0 0 0 0,0 0 128 0,0 0-128 16,0 0 0-16,3-4 0 0,1-5 176 0,0 2-176 15,1-6 160-15,2-1-160 0,0-1 144 0,0-6-144 16,1 1 128-16,0-2-128 0,-1 1 128 0,2-3-128 16,0-4 0-16,-1 2 128 0,-1-3-128 0,1 0 0 15,-1 1 0-15,2-1 0 0,0 2 0 0,-1-4 0 16,-1 0 0-16,2-2 0 0,0 0 0 0,1 1 0 15,1-1 128-15,-1-2-128 0,-3 6 0 0,2 1 0 16,1-4 0-16,2 1 0 0,1 0 0 0,-1 4 0 0,1 1 0 16,0 3 0-16,1 0 0 0,-2 4 0 0,-1 2 0 15,-4 6 0-15,0 3-128 0,-4 1 128 0,-3 7 0 0,0 0 0 16,0 0 0-16,0 0-144 0,0 0 144 0,0 0 0 16,0 0 0-16,-7 4-128 0,-1-2 128 15,-1 1 0-15,-3 2 0 0,-2 2 0 0,-2-2 0 16,-1-1 0-16,-5-1 0 0,-1 3 0 0,-1-1 0 0,-3 0 0 15,-3 3 0-15,-3-2 0 0,-4 1 176 0,-1-1-176 16,0-2 256-16,-3-3-48 0,-5-1-16 0,-2-1 0 16,-1 0 0-16,0-1-16 0,-1 1 0 0,1 0 0 15,0-2-176-15,5 2 0 0,2-2 144 0,5 1-144 0,4-1 0 16,4 3 0-16,2-1 0 0,7 0 128 16,5-3-960-16,3-1-192 0,3 0-48 0,9 5-12528 15,0 0-2512-15</inkml:trace>
  <inkml:trace contextRef="#ctx0" brushRef="#br2" timeOffset="94205.86">14518 7037 4607 0,'0'0'400'0,"0"0"-400"16,0 0 0-16,8-1 0 0,-3-2 2176 0,2 3 368 0,-7 0 64 0,7 0 16 15,1 0-1520-15,1 2-288 0,-9-2-64 16,6 0-16-16,2-2 144 0,-2 1 16 0,-6 1 16 16,8-2 0-16,-2 0 64 0,-6 2 16 0,0 0 0 0,0 0 0 15,0 0 32-15,0 0 0 0,7-5 0 0,-7 5 0 16,0 0-64-16,0 0 0 0,0-5 0 0,0 5 0 16,-2-5-112-16,-3-2-16 0,2 0-16 0,-3 2 0 0,1-4-80 0,0 3-16 15,-1-3 0-15,-2 1 0 0,-1-2-176 0,0 3-32 16,3 1-16-16,-2-1 0 0,0 0-112 0,-3-1-32 15,0 0 0-15,1 3 0 0,-4-3-48 0,1 3-16 16,-1 1 0-16,-6-1 0 0,-1 1-64 0,0 2-16 16,-3-1 0-16,-3 3 0 0,-1 2-32 0,-2 1-16 15,-2 5 0-15,-1-4 0 0,0 0-16 0,-4-1 0 16,0 4 0-16,0-1 0 0,0 4-16 0,2-1 0 16,2 4 0-16,1 1 0 0,1 0-128 0,2 4 160 15,0 1-160-15,2 4 160 0,2 0-160 0,2 2 0 16,1 2 0-16,3-2 0 0,1 3 0 0,2 0 0 15,2-1 0-15,2-1 0 0,2 5 0 0,3 1 0 16,2-3 0-16,2 0 0 0,2 0 0 0,1-3 0 16,2 2 0-16,5-3 0 0,2 4 0 0,1-1 0 15,1 3 0-15,2-1 0 0,1-4 0 0,2-1 128 16,1-3-128-16,1-1 0 0,-1 0 128 0,3-2-128 0,0-3 128 0,0 0-128 16,2-5 192-16,1-3-64 15,1 1 0-15,3-4 0 0,0 0 64 0,4-1 0 16,-2-2 0-16,3-2 0 0,0-2 0 0,1-3 0 0,2-1 0 0,1-4 0 15,1 0-48-15,0-4 0 0,-2 0 0 16,1-1 0-16,0-2 32 0,-1 2 0 0,1-1 0 0,-1-1 0 16,0-2 48-16,-2-3 16 0,-3 2 0 0,-2 0 0 15,-1-1-48-15,-2 2-16 0,-1-2 0 16,-2-2 0-16,-2 2-176 0,-1 2 192 0,-2 0-192 16,-2-1 192-16,-1-2-192 0,-2-3 192 0,-3 2-192 15,-1 0 192-15,-3-3-192 0,1 1 160 16,-3 2-160-16,1-2 160 0,-4 0-160 0,-2-1 128 0,-1 0-128 0,-1 1 128 0,-2-4-128 0,-2 6 0 15,-1-1 144-15,1 3-144 16,-3-1 0-16,0 2 128 0,-3 2-128 0,-1 3 0 16,-1-1 160-16,-1 4-32 0,-1 1-128 0,-2 0 192 0,-5 3-192 15,-1-1 0-15,-5 3-192 0,-1 4 192 0,-2-2 0 0,-2 1-128 16,0 3 128-16,-3 4 0 0,-1-1 0 0,-1-1 0 16,-1 3 0-16,1 3 0 0,2-3 0 0,-2 1 0 15,-2 1 0-15,1 0 0 0,0 7 0 0,-16 8-128 16,6 3 128-16,3 3 0 0,2 3 0 0,3-3 0 15,1 2-128-15,2 4 128 0,5 0 0 0,1 0 0 16,-1 0-128-16,2-3 128 0,5-2 0 16,3 0 0-16,5-3 0 0,4-1 0 0,4 2 0 0,6-2 0 15,3 3-128-15,6-4 128 0,6 2 0 0,6-2 0 16,4 4 0-16,6-3 0 0,4 1-144 0,4-1 144 16,2-3 0-16,6-3-144 0,4-2 144 0,-8-3 0 0,2-1 0 0,6-1-128 15,3 2 128-15,2 1-160 0,-1 0 160 0,-1 0-160 31,-4-1-1120-31,2 0-240 0,-5 0-32 0,16 2-18304 0</inkml:trace>
  <inkml:trace contextRef="#ctx0" brushRef="#br2" timeOffset="95523.13">31340 6946 14975 0,'14'-4'656'15,"-4"1"144"-15,1 0-640 0,1 0-160 0,-2-1 0 0,0 0 0 0,0-3 1344 0,0 0 224 16,-2 2 48-16,0-1 16 0,-8 6-288 0,8-5-64 15,-8 5-16-15,7-5 0 0,-7 5-304 0,0 0-64 16,0 0-16-16,4-12 0 0,-3 2 80 0,-2-1 0 16,-2 3 16-16,1-3 0 0,-5 1-208 0,1-1-64 15,-3-3 0-15,0 3 0 0,-1 0-240 0,-2-1-48 16,-2 3-16-16,0 0 0 0,0 5-48 0,-1 1-16 16,-3-2 0-16,1 2 0 0,-2 2-80 0,-3 1 0 15,-1 1-16-15,-2 4 0 0,0 0 16 0,-1 3 0 16,-2 6 0-16,-1 1 0 0,-1 3-128 0,4 1 0 15,2 0-128-15,-1 1 192 0,2 1-192 0,-1 3 144 16,-1-1-144-16,-2 2 128 0,3 2-128 0,1 0 0 0,2 2 0 0,2 3 128 16,1-3-128-16,4 0 160 0,2-1-160 0,2-1 160 15,1 3-32-15,4-3 0 0,1 2 0 0,3 2 0 16,4-3 64-16,0 0 0 16,2-7 0-16,4 3 0 0,4 0-16 0,2-2 0 0,3 0 0 15,5-3 0-15,5-5 144 0,2 0 48 0,2-5 0 0,1 3 0 16,2-3 0-16,2 0 0 15,2-3 0-15,2 0 0 0,-1-4-64 0,2-3-16 0,0-4 0 0,0-2 0 16,1 0-32-16,1-2 0 0,-6 2 0 0,-1-3 0 16,-4-2 0-16,0-2-16 0,0-3 0 15,-2 1 0-15,0-2-32 0,-3-1 0 0,-1-3 0 0,-1-1 0 16,0 0-64-16,-2 2-16 0,-4-5 0 0,1 1 0 16,-2-3 0-16,-4 3-128 0,-2-2 192 0,-3 3-64 15,-1 1 0-15,-3 0-128 0,-3-1 192 0,-3 2-64 0,-3 2-128 16,-1-2 160-16,-3-2-160 0,-5 2 160 0,-4 2-160 0,-3 1 192 15,-4-3-192-15,-1 5 192 0,-6 1-192 16,-1 4 0-16,-4 4 144 0,1-2-144 0,-3 2 0 0,-1-1 0 16,-2 4 0-16,-1 1 0 0,-8 3 0 15,1 0 0-15,0 1 0 0,2 4-128 0,3 2-128 0,4 3-32 16,8-4 0-16,3 4 0 16,7 1-1296-16,10 3-256 0,6-4-48 15,9 1-17952-15</inkml:trace>
  <inkml:trace contextRef="#ctx0" brushRef="#br2" timeOffset="100857.3">12578 6777 8287 0,'0'0'736'0,"0"0"-592"16,0 0-144-16,0 0 0 0,2-7 1408 0,-2 7 240 16,0 0 48-16,0 0 16 0,4-6-608 0,0 1-112 15,0-1-32-15,-4 6 0 0,0 0-64 0,0 0 0 16,4-4-16-16,-4 4 0 0,0 0 48 0,0 0 16 15,0 0 0-15,0 0 0 0,0 0 16 0,0 0 0 16,0 0 0-16,0 0 0 0,0 0-160 0,0 0-32 16,0 0 0-16,-3 6 0 0,-1 3-48 0,2 0-16 15,-3 2 0-15,1 2 0 0,-4-3-160 0,1 5-32 16,-2 1-16-16,-2 0 0 0,0-2-112 0,0 3-32 16,-1 2 0-16,-2 2 0 0,0 0-80 0,-7 13-16 15,0-1 0-15,1 1 0 0,-2 5-16 0,3-3-16 0,-1 0 0 16,7-8 0-16,-3 5-32 0,-1 1-16 0,-2 3 0 15,0 1 0-15,-1 3-16 0,-1-4 0 0,1-3 0 0,-7 11 0 16,6-5 96-16,3-4 0 0,10-18 16 16,-2 2 0-16,0-2 0 0,0 0 0 0,-2 0 0 0,2-1 0 15,1 1-128-15,0 1-16 0,0-5-128 0,-3 13 192 16,2-8-192-16,3-5 176 0,2-3-176 0,3-2 160 16,2-9-32-16,0 0-128 0,-7 7 192 0,7-7-64 0,0 0 0 15,0 0-128-15,0 0 192 0,0 0-64 0,0 0 0 16,0 0-128-16,0 0 192 0,0 0-64 0,0 0-128 0,0 0 160 15,0 0-160-15,0 0 160 0,10 1-160 0,2-1 0 16,-2 0 0-16,1 0 0 0,2 0 0 0,1-1 0 16,1-1 128-16,1 1-128 15,0 0 0-15,3 1 0 0,2 1 0 0,-1-1 0 0,0-1 0 16,2 1 0-16,-1-2 0 0,4 2 0 0,0 0 0 0,-5 0 0 16,1 0 128-16,2 0-128 0,1 0 0 0,1 2 0 15,1-2 144-15,-1 1-144 0,-1 2 0 0,-1-1 128 16,-3 2-128-16,2 0 0 0,-4 0 0 0,1 1 128 15,-3 0-128-15,1-1 0 0,-1-2 0 0,0 1 128 0,-1-1-128 16,-1 2 0-16,-1-4 0 0,-2 0 0 16,0-1 0-16,3 1 128 0,-1 0 0 0,-1 0 0 15,-12 0 0-15,11 0 0 0,-1 0-128 0,-10 0 176 16,9 1-176-16,-9-1 192 0,0 0-192 0,0 0 0 16,0 0 0-16,0 0 128 0,0 0 0 0,0 0 0 15,0 0 0-15,0 0 0 0,0 0-128 0,0 0 192 16,0 0-192-16,0 0 192 0,0 0-192 0,0 0 0 0,0 0 0 0,0 0 128 15,-2-9 0-15,2-1-128 0,0 10 192 16,-4-10-64-16,1-2-128 0,1 2 128 0,-1-3-128 0,-1-1 128 16,-2 0-128-16,1 2 160 0,1-4-160 0,-1-1 160 15,-1-4-160-15,1-3 0 0,1 0 0 16,1 6 0-16,1-5 0 0,-1-2 128 0,1 2-128 0,0-4 0 16,1 1 0-16,1-2 0 0,0 1 128 0,1-1-128 15,1 3 0-15,-2-3 0 0,0 1 0 0,0-11 0 16,0 2 0-16,0 3 0 0,0 1 0 15,0 3 0-15,-2 1 0 0,1-2 0 0,-2 2 0 0,1 0 0 16,-1 6 0-16,1 1 0 0,-1-2 0 0,0 2 0 0,-1 1 0 16,0 2 0-16,0 0 0 0,0 1 0 0,0 1 0 0,-1 4 0 15,-1-2 0-15,1-2 0 0,1 0 0 0,0 2 0 16,-1 3 0-16,0-1 0 0,0 1 0 0,-1 0 0 16,3 0 0-16,-1 3 0 0,-1 0 0 0,1 2 0 15,1 1 0-15,0-1 0 0,-1 1 0 0,4 5 0 16,-2-6 0-16,2 6 0 0,-5-8-128 0,5 8 128 15,0 0 0-15,-4-4 0 0,4 4 0 0,0 0 0 16,-5-5 0-16,5 5 0 0,0 0 0 0,0 0 0 16,0 0 0-16,0 0 0 0,0 0-128 0,0 0 128 15,0 0 0-15,0 0 0 0,0 0 0 0,0 0 0 16,0 0 0-16,0 0 0 0,0 0 0 0,0 0 0 16,0 0 0-16,0 0 0 0,0 0 0 0,0 0 0 15,0 0 0-15,0 0 0 0,0 0-128 0,0 0 128 16,0 0 0-16,2 9 0 0,-2-9 0 0,0 0 0 0,5 13 0 0,-3-4 0 15,-2-9 0-15,2 12 0 0,1 1 0 0,-1-3 0 16,0 2-128-16,-1 2 128 0,-1 0 0 16,0 1 0-16,0 5 0 0,0-1 0 0,0 2-144 0,0-2 144 15,-3 0 0-15,2-2 0 0,-2-1-128 0,2-1 128 16,-1-2 0-16,0-1 0 16,2 1-128-16,0-13 128 0,0 0 0 0,-2 8 0 0,2-8 0 0,0 0 0 0,0 0 0 15,0 0 0-15,0 0 0 0,0 0 0 16,0 0 0-16,0 0 0 0,0 0 0 0,0 0 0 0,0 0 0 15,-4-4 0-15,0-2 0 0,-1-6 0 0,3 3 0 16,2 9 0-16,-4-9 0 0,4 9 0 0,-2-9-192 0,1 3 64 16,1 6 128-16,0 0-208 0,-2-11 48 0,0 2 16 15,2 9 0-15,0 0 0 0,0 0 16 0,0 0 0 16,0 0 0-16,0 0 0 0,0 0-64 0,0 0-16 16,-1-7 0-16,0-4 0 0,1 11-64 0,1-9-16 15,-1 9 0-15,3-10 0 0,-1-5 80 0,1 1 16 16,1 1 0-16,-1 0 0 0,0 2 16 0,1 2 16 15,0-4 0-15,-1 3 0 0,1 1 160 0,0-1 0 16,-1 2-144-16,0-2 144 0,0 4 0 0,-3 6-144 16,4-7 144-16,-4 7 0 0,2-11 0 0,0 6-128 15,-2 5 128-15,0 0 0 0,0 0 0 0,0 0 0 16,0 0 0-16,0 0 0 0,0 0 0 0,-8 4 0 16,0-3-128-16,1 7 128 0,-2 0 0 0,0 5 0 0,-1-1 0 0,1 3 0 15,-3 3 0-15,2 1 0 0,-3 2 0 16,3-4 0-16,-2 2 0 0,-2 4 0 0,-2-2 0 15,-8 16 0-15,0 0 0 0,1 0 128 0,0-1-128 16,2-2 0-16,-1-1 128 0,2 0-128 0,-1 1 0 0,1-2 0 16,1 0 128-16,-3 0-128 0,1-2 0 0,0-1 144 15,2 1-144-15,2-4 0 0,-1 2 0 0,1-2 0 16,2-1 0-16,0-1 128 0,-1 3-128 0,4-3 0 16,-1 2 0-16,0 0 0 0,1-4 128 0,0 3-128 15,2-2 0-15,0-1 0 0,0-2 0 0,0 0 0 16,-2 0 0-16,3-1 0 0,-2 2 0 0,1-4 0 15,-1-3 0-15,3-2 0 0,-3 0 128 0,2-2-128 0,1 1 0 0,0 1 0 16,3-3 0-16,0 0 128 0,5-9-128 16,0 0 0-16,-7 4 0 0,7-4 128 0,0 0-128 0,0 0 0 15,0 0 0-15,0 0 0 0,0 0 0 0,0 0 128 16,0 0-128-16,0 0 0 0,14-4 0 0,2 0 0 16,0 4 0-16,3-1 0 0,2-2 0 15,0 2 0-15,1 0 0 0,1-1 0 0,1 1 0 0,1-2 0 16,-1-2 0-16,2 4 0 0,0 1 0 0,2 0 0 15,3-1 0-15,-1 0 0 0,-2-1 0 0,2 2 0 16,-1 0 0-16,-7 2 0 0,0-2 0 0,1 1 0 16,4 1 0-16,10 2 0 0,-7-5 0 15,-3-2 0-15,-5 2 0 0,1 2 0 0,-2 4 0 0,-1-2 0 16,-2-3 0-16,0 0 0 0,-1 0 0 0,0 0 0 16,-1-1 0-16,-2-1 0 0,0 1 0 0,-2 1 0 15,0 1 0-15,-2-1 128 0,-10 0-128 0,10-2 0 0,-10 2 144 16,0 0-144-16,0 0 0 0,0 0 128 15,0 0-128-15,0 0 0 0,0 0 0 0,0 0 144 16,0 0-144-16,0 0 0 0,0 0 192 0,0 0-64 16,0 0 0-16,0 0-128 0,0 0 256 0,0 0-64 0,5-10-16 0,-5 10 0 15,3-13-32-15,-3 2 0 0,-3-3 0 0,1-3 0 16,-2 1 144-16,0-4 32 0,0-2 0 16,-1-6 0-16,0-2-112 0,-3-4-16 0,-2-10 0 0,0-5 0 15,-4-4 0-15,4-3 0 0,-2-1 0 0,1 5 0 16,0 3-192-16,2 5 144 0,4-1-144 0,0 5 128 0,-1 2 0 15,4 5 0-15,-1 7 0 0,1 5 0 0,1 3-128 16,-1 5 0-16,1 2 0 0,1 11 0 16,0 0-720-16,0 0-128 0,0 0-32 0,0 0-12752 15,0 0-2560-15</inkml:trace>
  <inkml:trace contextRef="#ctx0" brushRef="#br2" timeOffset="105801.36">20437 7073 11055 0,'0'0'976'0,"0"0"-784"0,0-6-192 0,0 6 0 15,-1-11 1024-15,1 11 176 0,-3-6 16 0,3 6 16 0,-2-10 144 16,2 10 32-16,-4-7 0 0,4 7 0 0,-4-8-128 16,4 8 0-16,-4-8-16 0,4 8 0 15,-3-5-240-15,3 5-32 0,-2-3-16 0,2 3 0 0,0 0-48 0,0 0-16 16,-2-3 0-16,2 3 0 0,0 0-80 0,0 0-32 16,0 0 0-16,0 0 0 0,0 0-192 0,0 0-32 15,0 0-16-15,0 0 0 0,0 0-144 0,0 0-32 16,0 0 0-16,0 0 0 0,0 0 0 0,0 0 0 15,0 0 0-15,0 0 0 0,0 0 48 0,0 0 0 16,0 0 0-16,0 0 0 0,0 0-80 0,0 0-16 16,0 0 0-16,6 10 0 0,0-1-96 0,1 1-32 15,-2 1 0-15,1 1 0 0,2 3-32 0,-1 1-16 16,0 2 0-16,-1 3 0 0,2 0-16 0,3 3 0 16,1-1 0-16,-2 1 0 0,0 0-16 15,0 1-128-15,0-1 192 0,1 1-64 0,-1-3-128 0,1-2 160 16,1-1-160-16,-1 0 160 0,-2 0-160 0,2 0 160 15,2-1-160-15,-1 0 160 0,0 0-160 0,-2-3 160 16,-2 0-160-16,2-1 160 0,-1 2-32 0,0-5-128 16,0 2 192-16,1 1-64 0,-2-5 0 0,-1 1-128 0,1 0 192 15,0-4-64-15,-1 1-128 0,0-1 0 0,-7-6 0 0,7 5 128 16,-7-5-128-16,8 1 160 0,-8-1-160 0,0 0 160 16,9 0-160-16,-9 0 160 0,0 0-160 0,0 0 160 15,9-1-32-15,-9 1 0 0,8-5 0 0,-8 5 0 16,8-8-128-16,0 3 128 0,-4-1-128 0,1-2 128 15,0 3-128-15,0-2 0 0,0-1 0 16,0 2 0-16,-1-5 0 0,-4 11 0 0,4-8 0 0,-1-3 0 16,1 4 0-16,1-3 0 0,-1 3 144 0,0-3-144 15,1 1 128-15,1-1-128 0,1 2 128 0,-1-2-128 0,2 3 0 16,-2-2 0-16,2 1 0 0,1-2 0 0,0 2 0 16,1-3 0-16,0-2 0 0,0 2 0 0,0-3 0 15,2 1 0-15,0-2 0 0,2 1 0 16,-1-2 0-16,0 1 0 0,-1-1 0 0,1-1 128 0,0 1-128 15,1-1 0-15,1 1 0 0,-1-1 0 0,-1 1 0 16,1-1 0-16,0 2 0 0,0-2 0 0,0 1 0 0,-2 0 0 16,1 1 0-16,1 0 0 15,-1-2 0-15,0 5 0 0,-1 0 0 16,1 0 0-16,-2 1 0 0,1-1 0 0,-2 0 0 0,3 3 0 16,-3-1 0-16,1 5 0 0,0-1 0 0,0-3 0 0,-3 4 0 0,2-2 0 15,-10 7 0-15,10-5 0 0,0 2 0 0,-1 0 0 16,-9 3 0-16,9-4 0 0,-9 4 0 0,9-5 0 15,-9 5 0-15,0 0 0 0,7-5 0 0,-7 5 0 16,8-4 0-16,-8 4 128 0,0 0-128 0,0 0 0 16,0 0 0-16,0 0 0 0,0 0 0 0,0 0 0 15,0 0 0-15,0 0 0 0,0 0 0 0,0 0 0 0,0 0 0 16,0 0 0-16,0 0 0 0,0 0 0 16,0 0 0-16,0 0 0 0,0 0 0 0,0 0 0 15,0 0 0-15,0 0 128 0,0 0-128 0,0 0 0 0,0 0 0 16,-11 1 0-16,0 1 0 0,3-2 0 0,8 0 0 0,-13 1 128 15,1 0-128-15,0 2 0 0,-1-2 0 0,0-1 0 16,-2-1 0-16,0 1 0 0,-1 0 0 0,1 0 128 16,1 0-128-16,-2-3 0 0,-1 2 0 0,-1 0 0 15,-1-1 0-15,0 2 0 0,0-1 0 0,0 1 0 16,-4 0 0-16,0 1 0 0,0-1 0 0,-3 2 128 16,-6-1-128-16,2 2 0 0,-4-1 0 0,-1 1 0 0,-3 0 0 0,-2 0 0 15,0-3 0-15,-1 3 0 0,0-1 0 0,3 2 0 16,1-2 0-16,2 2 0 15,4 0 0-15,2-1 0 0,0-1 0 0,3 2 0 0,3-3 0 16,3 3 0-16,0-4 0 0,2 1 0 0,1 2 0 0,2-2 0 16,0-2 0-16,3 0 0 0,4 2 0 0,8-1 0 15,-8 0 0-15,8 0 0 0,0 0 0 0,0 0 0 16,0 0 0-16,0 0-128 0,0 0 128 0,0 0 0 16,-5-5 0-16,5 5 0 0,0 0 0 0,0 0 0 15,0 0 0-15,0 0 0 0,0 0 0 0,0 0 0 16,0 0 0-16,0 0 0 0,0 0 0 0,0 0 0 15,0 0 0-15,0 0-128 0,0 0 128 0,10 0 0 16,-1 1 0-16,1 0 0 0,0 1 0 0,0-1 0 16,3-1 0-16,2 1 0 0,3 0 0 0,0 1-128 15,5-2 128-15,-1 0 0 0,0 0 0 0,5 0 0 0,2 1 0 0,3-1 0 16,1 0 0-16,3 0 0 16,1 0 0-16,1 0 0 0,1-1 0 0,1-1 0 0,-5 1 0 15,-2 1 0-15,0 0 0 0,-1 0 0 0,0-1 0 16,-3 1 0-16,-1-1 0 0,-3-1 0 0,3 0 0 0,-2-1 0 15,-1 2 0-15,-2 0 0 0,0-1 0 0,-1 2 0 16,-2-3 0-16,-2 1 0 0,-2 0 0 16,-2 0 128-16,3 1-128 0,-3-3 0 0,-2 2 0 0,-1-1 0 15,-1 1 0-15,0 1 0 0,-2 1 0 0,-8 0 128 16,7-2-128-16,-7 2 0 0,0 0 0 0,8 0 128 0,-8 0-128 0,0 0 0 16,0 0 0-16,0 0 0 0,0 0 0 0,7-1 128 15,-7 1-128-15,0 0 0 0,0 0 0 0,0 0 0 16,0 0 0-16,0 0 0 0,0 0 0 0,0 0 0 15,0 0 0-15,0 0 128 0,0 0-128 0,0 0 0 16,0 0 0-16,0 0 0 0,0 0 0 0,0 0 0 16,0 0 0-16,0 0 128 0,-5 4-128 0,0 2 0 15,-1 0 0-15,0-2 0 0,-1 1 0 0,2 2 0 16,-2-2 0-16,-2 0 128 0,2 4-128 0,-2-3 0 16,-1 2 0-16,-1 1 128 0,-1 2-128 0,0 1 0 15,-1 3 0-15,-2 3 0 0,1 1 0 0,-3 2 0 16,-2 5 0-16,1-1 0 0,0 4 0 0,1 1 0 15,0 1 0-15,1 0 128 0,-1-1-128 0,1-3 0 16,-1 2 0-16,1-5 0 0,0-1 0 0,1 2 0 16,0-4 0-16,1 1 0 0,2-3 0 0,0-1 0 15,1-1 0-15,0-1 0 0,1-1 0 0,0-2 0 0,1-2 0 16,0 0 128-16,1 1-128 0,1-4 0 16,-1-1 0-16,0 2 0 0,2-4 0 0,0 2 0 0,-1-2 0 15,2-3 0-15,0 2 0 0,5-4 0 0,0 0 0 0,-4 6 128 16,4-6-128-16,0 0 0 0,-6 3 0 0,6-3 0 15,0 0 0-15,0 0 0 0,0 0 0 0,0 0 0 16,0 0 0-16,0 0 0 0,-5 1 0 0,5-1 0 16,0 0 0-16,0 0 0 0,0 0 0 0,0 0 0 15,-4-6 0-15,4 6 0 0,-2-7 0 0,-4 2 0 0,3-2 0 16,-1 0 0-16,0 1 0 0,-1-2 128 16,0 3-128-16,0-1 0 0,-2-4 0 0,1 2 128 15,-2-3-128-15,0 1 0 0,-3 1 0 0,1-3 128 0,-1 2-128 16,1-3 0-16,-1-2 0 0,0 0 0 15,-3 0 0-15,0 1 0 0,1-7 0 0,1 6 0 16,-1-2 0-16,-1 2 0 0,-1-1 0 0,2-1 128 16,0-1-128-16,1 2 0 0,1 1 0 0,0 1 0 0,-2 2 0 0,3-2 0 15,0 1 0-15,1 3 0 0,1-1 0 0,2 3 0 16,0-1 0-16,2 3 0 0,0-3 0 0,1 3 0 16,1 1 0-16,1-3 0 0,-1 3 0 0,0 1 0 15,2 4 0-15,0-8-128 0,0 1 128 0,0 3 0 16,0-4 0-16,0 8 0 0,0-5 0 0,0 5 0 15,0-3 0-15,0 3 0 0,0 0 0 0,0 0 0 16,0 0 0-16,0 0 0 0,-1-6 0 0,1 6 0 16,0 0 0-16,0 0 0 0,0 0 0 0,0 0 0 15,0 0 0-15,0 0 0 0,0 0 0 0,0 0 0 16,0 0 0-16,0 0-128 0,-4-2 128 0,4 2 0 16,0 0 0-16,0 0 0 0,0 0 0 0,0 0 0 15,0 0 0-15,0 0-128 0,0 0 128 0,0 0 0 16,0 0 0-16,0 0 0 0,0 0 0 0,0 0 0 0,0 0 0 15,0 0 0-15,0 0 0 0,0 0-128 0,0 0 128 16,0 0 0-16,0 0 0 0,0 0-160 0,0 0 160 0,0 0 0 16,0 0-224-16,0 0 64 0,0 0 16 0,0 0 0 15,0 0-112-15,0 0 0 0,0 0-16 16,0 0 0-16,0 0-192 16,0 0-48-16,0 0 0 0,0 0 0 0,0 0-240 0,0 0-48 0,0 0-16 15,0 0 0-15,0 0-1184 0,0 0-240 16,0 0-64-16,0 0 0 0,0 0-720 0,0 0-160 0,0 0-16 15</inkml:trace>
  <inkml:trace contextRef="#ctx0" brushRef="#br2" timeOffset="117052.02">12480 6938 15775 0,'0'0'704'0,"0"0"128"0,0 0-656 0,6 7-176 0,-6-7 0 0,0 0 0 16,4 11 1280-16,-4-11 240 0,1 8 32 0,-1-8 16 15,0 0-368-15,-1 11-80 0,0-5-16 0,1-6 0 16,0 0-96-16,0 0-32 0,0 0 0 0,0 0 0 16,0 0 64-16,0 0 16 0,0 0 0 0,0 0 0 15,0 0-16-15,0 0 0 0,0 0 0 0,0 0 0 16,0 0-240-16,0 0-48 0,0 0-16 0,0 0 0 16,0 0-48-16,4-7-16 0,-4 7 0 0,3-10 0 0,-3 10-144 15,3-12-16-15,-3 2-16 0,0 0 0 0,0 10-80 0,0-10-16 16,-1-3 0-16,2 3 0 0,-1 0-16 0,0-2 0 15,0 12 0-15,1-11 0 0,1-7-32 0,-2 4-16 16,0-1 0-16,0 1 0 0,0 0-48 16,0 1-16-16,0-1 0 0,0-1 0 0,0 0-32 0,0 1-16 15,-2 0 0-15,1-2 0 0,0 0-32 16,-1 1 0-16,1 1 0 0,0-2 0 0,0 0-48 0,1-2-16 16,0 3 0-16,0-1 0 0,1 1-128 0,-1 0 0 15,0 0 144-15,0-3-144 16,0-1 0-16,0 1 128 0,-1 2-128 0,-1 2 0 0,0 0 192 15,-1 0-48-15,-1-2 0 0,1 1 0 0,0-1-144 0,-1-1-144 16,-1 1 144-16,1-1-208 0,1 2 208 0,-3-3 0 16,1 0 0-16,0-2 0 0,0 5 0 15,-1-2 0-15,2-2 0 0,-2 1 0 0,-2 0 0 0,2 1 0 16,-2-4 0-16,0 2 0 0,1-1 0 0,-1-1 0 0,-1 0 0 16,2 1 0-16,0-1 128 0,0 0-128 0,-1 0 0 0,0 2 0 15,1 0 0-15,-1 1 0 0,2 1 0 16,-2 0 0-16,-1-1 0 0,0 2 0 0,2-2 0 0,-2 0 0 15,0 0 0-15,0 1 0 0,0-1 0 0,0-1 0 16,-2 1 128-16,1 0-128 0,-2 0 0 0,2 0 0 0,0 1 0 16,0-2 0-16,0 0 0 0,1-1 0 15,0 0 0-15,0 1 0 0,0 1 0 0,1 0 0 0,1 1 0 16,0-2 0-16,1 2 0 0,1-1 0 0,0 3 0 0,0-1 0 16,0-2 0-16,2 1 0 0,-1 3 0 0,1 0 0 15,-1-2 0-15,1-2 0 0,-3-1 0 16,1 1 0-16,0 0 0 0,1 0 0 0,-1 1 0 0,0-1 0 15,0-2 0-15,-3-1 0 0,2 3 0 0,-2 1 0 16,0 1 0-16,2-1 0 0,-4-1 0 0,2-3 0 16,1 6 0-16,-1-1 0 0,-1 0 0 0,1 1 0 15,0 1 0-15,-1 0 0 0,0-2 0 0,0 2 0 16,0 0 0-16,0-3 0 0,0 3 0 0,0 3 0 16,0-4 0-16,0 1 0 0,-1 3 0 0,0 2 0 0,-1-3 0 15,0 3 0-15,1-4 0 0,0-1 0 16,-1 1 0-16,-1 2 0 0,1-3 0 0,1 3 0 15,-1 0 0-15,0-1 0 0,-2 0 0 0,1 2 0 0,-2-5 0 16,1 3 0-16,0 2 0 0,1-2 0 0,-1-1 0 0,0 3 0 16,-1-3 0-16,0 0 0 0,-1 1 0 15,3-2 0-15,0-3 0 0,-1 3 0 0,0 3 0 0,-1-5 0 16,0 1 0-16,-1 0 0 0,0 2 0 16,0 2 0-16,-1-3 0 0,1 0 0 0,-1 1 0 0,0 0 0 15,0-2 0-15,-1 0 0 0,1 2 0 0,-1 2 0 16,1-3 0-16,0-2 0 0,2 4 0 0,-2-1 0 15,-2-2 128-15,0 1-128 0,1-3 0 0,-1 3 0 16,-1 3 0-16,-2-2 0 0,1-1 0 0,0 1 0 16,-1 2 0-16,1-3 0 0,0-1 0 0,1 1 0 15,-1 0 0-15,0 0 0 0,-3-1 0 0,2-1 0 0,-1 1 0 0,-1 1 0 16,-1 0 0-16,0-2 0 0,0-4 0 0,0 4 0 16,-1-1 0-16,0 1 0 0,1-1 0 0,0 3 0 15,0 4 0-15,-1-2 0 0,0-5 0 0,0 3 0 16,0 0 0-16,1 3 0 0,0-2 0 0,1 0 0 15,2 2 0-15,-1-3 0 0,-2-1 0 0,1-1 0 16,0 1 0-16,0 1 0 0,-1-3 0 16,0 2 0-16,-2 0 0 0,1-2 0 15,0 2 0-15,0 0 0 0,3 4 0 0,-3-3 0 0,1 0 0 0,0-2 0 16,0 0 0-16,0 2 0 0,-2-1 0 0,2-1 0 0,0 0 0 16,1 2 0-16,2 0 0 0,2 2 0 0,-2 0 0 15,0 0 0-15,-1 1 0 0,2-2 0 16,-1 2 0-16,1 0 0 0,-2 0 0 0,2 2 0 0,0-4 0 0,1 2 0 15,0 3 0-15,1-2 0 0,0 4 0 0,1-1 0 16,1-1 0-16,-1 2 0 0,1-2 0 0,-1 1 0 16,1 1 0-16,-1-3 0 0,1 4 0 0,1-4 0 15,-3 1 0-15,0-1 0 0,0 2 0 0,2 0 0 16,-1 0 0-16,3 2 0 16,-1-4 0-16,0 1 0 0,-2 2 0 0,1-3 0 0,-1 3 0 0,-1-2 0 15,4 3 0-15,-1 0 0 0,-2-3 0 0,1 2 0 16,-1 0 0-16,1-3 0 0,1 1 0 0,-2 0 0 15,-1 2 0-15,2 2 0 0,1-1 0 0,-2 1 0 16,-1-1 0-16,0 1 0 0,2-3 0 0,-2 2 0 16,-1 1 0-16,0-2 0 0,1-1 0 0,-1 1 0 0,-1-2 0 0,1 2 0 15,0 1 0-15,1-2 0 0,0 4 0 16,2-1 0-16,-1 1 0 0,-1-1 0 16,-2-2 0-16,0 2 0 0,-1 2 0 0,1-2 0 0,0-1 0 0,-2 1 0 15,0 0 0-15,1 3 0 0,-2-2 0 0,1 1 0 16,3-2 0-16,-2 1 0 0,-2 1 0 15,-2 1 0-15,1-1 0 0,0 2 0 0,0-3 0 16,0 0 0-16,0-1 0 0,1 2 0 0,0-1 0 0,0 1 0 16,-1 0 0-16,0 0 0 0,2 0 0 0,-1 1 0 15,-1-1 0-15,0 0 0 0,0 0 0 0,0 1 0 16,-3 1 0-16,2 0 0 0,-1 1 0 0,2-1 0 16,1-1 0-16,-2 1 0 0,-1 1 0 0,3 1 0 15,1 0 0-15,-1 0 0 0,0-1 0 0,1 2 0 0,3 0 0 16,1-3 0-16,0 0 0 0,1 0 0 0,-4 0 0 15,2 1 0-15,0 1 0 0,0 0 0 16,0-2 0-16,0 2 0 0,-1 2 0 0,1-3 0 0,1-1 0 0,0 0 0 16,-1 0 0-16,1 0 0 15,0 0 0-15,2 0 0 0,-1 0 0 0,0 0 0 0,-1 0 0 16,-1 0 0-16,0-1 0 0,1 1 0 0,0 0 0 0,-1 1 0 16,-1 1 0-16,1-1 0 0,-1 0 0 15,3 0 0-15,0-1 0 0,-1 2 0 0,-1 0 0 16,0-1 0-16,-1 2 0 0,1 1 0 0,0 1 0 0,-2-3 0 15,0 1 0-15,-1 0 0 0,2-1 0 0,1 3 0 16,1-2 0-16,0-1 0 0,-1 2 0 0,-1 0 0 16,-2 2 0-16,1-2 0 0,-1 1 0 0,2 1 0 15,-1 0 0-15,2-3 0 0,-1 2 0 0,0 3 0 0,-1-4 0 16,0 1 0-16,3 0 0 0,-1 0 0 16,-2 0 0-16,1 3 0 0,-3-2-128 15,0 1 128-15,0 3 0 0,1-3 0 0,-3 4 0 0,2-4 0 0,-1 5 0 16,0-1 0-16,0-3 0 0,0 3 0 0,-2-1 0 0,0 3 0 15,-1 1 0-15,-2-3 0 0,1 2 0 0,1 0 0 16,0-3 0-16,2 0 0 0,-2 2 0 0,3-5 0 16,-1 1 0-16,-1 1 0 0,1-2 0 15,2 4 0-15,-2-4 0 0,2 3 0 0,0-2 0 0,1 2 0 16,1-2 0-16,-1 2 0 0,-1-2 0 0,0 3 0 16,0-2 0-16,1 1 0 0,-1 2 0 0,-1-4 0 15,-1 4 0-15,2-3 0 0,1 1 0 0,0-2 0 16,2 3 0-16,-1 0 0 0,-3-2 0 0,4 3 0 0,-2-5 0 15,1 5 0-15,0-3 0 0,1 2 0 0,-2-4 0 16,2 3 0-16,1-1 0 0,0 1 0 0,-1-1 0 16,0 1 0-16,3 1 0 0,0-2 0 0,1 4 0 0,-2-3 0 15,0 0 0-15,-1 2 0 0,0-2 0 0,2 3 0 16,0-5 0-16,0 4 0 0,-2-1 0 0,2-2 0 16,3 3 0-16,0-2 0 0,2 0 0 0,-2-1 0 15,0 1 0-15,-1 1 0 0,-1-3 0 16,2 1 0-16,0-3 0 0,-1 3 0 0,1 1-128 0,0 2 128 15,-1-3 0-15,0 2 0 0,-2-2 0 0,3 3 0 16,0-4 0-16,1 4 0 0,-1 2 0 0,0-3 0 16,-2 2 0-16,1 1 0 0,1 1 0 0,0-1 0 15,-3-1 0-15,3 2 0 0,0 0 0 0,-1 2 0 0,0-2 0 16,-1 0 0-16,1-1 0 0,2 3 0 0,2-1 0 16,-2 1 0-16,-1-2-128 0,2 2 128 0,-1 1 0 0,0-1 0 15,2 1 0-15,-2-1 0 0,3-2 0 0,0 1 0 16,0-2 0-16,1 2 0 0,0-1 0 0,0 3 0 15,0-2 0-15,0 2 0 0,0 1 0 0,0 1-144 16,0 2 144-16,0 2 0 0,3 0 0 0,0 6 0 16,1-1 0-16,0-1-128 0,0-3 128 0,-1 1 0 15,1-3 0-15,0 2 0 0,0-3 0 0,0-2 0 16,-1-1 0-16,-1 1-128 0,1-2 128 0,0-1 0 16,-1-2 0-16,0-1 0 0,2-3 0 0,0 2-128 15,-1-5 128-15,6-8-192 16,0 0-1008-16,0 0-208 0,0 0-32 0,0 0-12512 0,0 0-2512 15</inkml:trace>
  <inkml:trace contextRef="#ctx0" brushRef="#br2" timeOffset="118812.23">11722 3999 4607 0,'0'0'400'0,"0"0"-400"0,0 0 0 15,0 0 0-15,0 0 2176 0,0 0 368 0,0 0 64 0,0 0 16 16,0 0-1360-16,0 0-272 0,0 0-48 0,0 0-16 16,0 0 240-16,0 0 48 0,0 0 16 0,0 0 0 15,0 0-208-15,0 0-64 0,0 0 0 0,0 0 0 16,0 0-208-16,8 3-48 0,-8-3-16 0,0 0 0 15,0 0 16-15,0 0 16 0,0 0 0 0,0 0 0 0,0 0 0 0,0 0 0 16,0 0 0-16,0 0 0 0,0 0-128 0,0 0-16 16,-6-1-16-16,-2-1 0 0,-1 1-112 15,-1-1-32-15,0 0 0 0,-2 0 0 0,0-1-96 0,-1-1-32 16,-2 1 0-16,-1-1 0 0,0 0-96 0,-2 0-32 16,0-1 0-16,-1 1 0 0,-2 1-32 15,-1-5 0-15,-3 2 0 0,-1 0 0 0,-1-1 64 0,1-1 16 16,-2-1 0-16,1 0 0 0,-1 0 48 0,-1 1 0 15,2 1 0-15,-1-2 0 0,-1 2-64 0,1-2 0 16,1 2 0-16,2-1 0 16,1 0-64-16,1-1-128 0,1 4 176 0,3 0-176 0,1-4 144 0,2 3-144 15,-2 2 0-15,4-3 144 0,1 4-144 0,2-1 0 16,-1 1 144-16,4 1-144 0,0 0 128 0,0 1-128 16,1 1 128-16,0 0-128 0,1 1 0 0,6-1 144 15,0 0-144-15,-5 3 0 0,5-3 128 0,0 0-128 16,-4 5 0-16,3 5 0 0,1-1 144 0,0 4-144 0,1-2 0 0,2 3 144 15,0 3-144-15,1 3 160 0,1 3-160 0,-1 1 160 16,3 0-160-16,0 4 128 0,-2-2-128 16,2 3 128-16,-1 0-128 0,0-2 0 0,1 1 0 15,0-3 0-15,1 4 128 0,-2-2-128 0,3 1 0 0,-1-2 128 16,-1 2 64-16,1-4 0 0,0 2 0 16,-1-1 0-16,0-5-64 0,3 1 0 0,-3 1 0 0,4 1 0 15,-4-1 64-15,3-3 0 0,-2 0 0 0,0-2 0 0,-2 0-64 16,0 0 0-16,-1-3 0 0,1-3 0 0,-3 2 0 15,1-1-128-15,0-3 192 0,0 3-64 0,0-6-128 16,-4-6 160-16,2 9-160 0,-2-9 160 0,4 5-160 16,-4-5 192-16,0 0-192 0,0 0 192 0,0 0-32 0,0 0 0 15,0 0 0-15,0 0 0 0,0 0 96 16,0 0 0-16,0 0 16 0,0 0 0 0,0 0-128 0,-4-5-16 16,0-4-128-16,1 3 192 0,-1-3-64 0,1 1-128 15,-3 1 176-15,1-5-176 0,-2 1 224 0,1 1-64 16,-2-4-16-16,1 0 0 0,-1-2-144 0,-1 1 0 15,2 1 0-15,-1-1 0 0,0-2 0 0,1 0 0 16,-2-3 0-16,0 3 0 0,0-2 0 0,0 0 0 0,-1-1 0 16,1-1 0-16,0 1 0 0,0-1 0 15,-1 0 128-15,1 1-128 0,2 1 0 0,-1 0 0 16,0 0 0-16,1 1 0 0,0 1 0 0,0 0 0 16,0 1 0-16,1-1 0 0,0 2 0 0,-1 1 0 15,1-3 0-15,0 5 0 0,-1-2 0 0,1-3 0 0,0 2 0 0,-1 0 0 16,1 1 0-16,1 1 0 15,0-1 0-15,0 3 0 0,1 0 0 0,0-1 0 0,1 4 0 16,2 0 0-16,0 3 0 0,1 5 0 0,-1-5 0 0,1 5 0 16,0 0 0-16,2-6 0 0,-2 6 0 0,0 0 0 15,6-4 0-15,1 2 0 0,3-2 0 0,0 0 0 16,2 0 0-16,2 2-144 0,0-1 144 0,1 2-160 16,1-1 160-16,2 1 0 0,1 0 0 0,0 1 0 15,2 0 0-15,0 0 0 0,1-1 0 0,2 2 0 16,0 1 0-16,2 0 0 0,0 0 0 0,2 1-192 15,0-1 192-15,0 3 0 0,0-1 0 0,0-1 0 0,1 1 0 16,1-1 0-16,-1 3 0 0,0-3 0 16,0 0 0-16,-2 1 0 0,-3-1 0 0,-2 3 0 15,-3-3 0-15,-3 0 0 0,0-2 0 0,-4 2 0 16,1-2 0-16,-3 3 0 0,-1-2 0 0,-1 1 0 0,-8-3 0 0,0 0 0 16,0 0 0-16,0 0 0 0,0 0 0 0,0 0 0 15,0 0 0-15,0 0 0 0,0 0 0 0,0 0 0 16,0 0 0-16,-8 0 0 0,-1 0 0 0,-1 0 0 15,0 0 0-15,-3 0 0 0,-2 1 0 0,-2-2 0 16,-2-3 0-16,-2-1 0 0,-2 4 0 0,-1-3 0 16,-2-1 0-16,-1-2 128 0,0 2-128 15,-3 2 0-15,-1-2 0 0,-4-1 0 0,0 3 0 0,-2-1 0 16,-3 3 0-16,1-2 0 0,0-2 0 0,-2 2 0 16,3 1 0-16,-2 1 0 0,2 1 0 0,1 1 0 15,2 0 0-15,2 2 0 0,0 0 0 0,1 1 0 16,5-2 0-16,3 1 0 0,1 1 0 0,4 3 0 15,1-2 0-15,3-2 0 0,2 1 0 0,2 1 0 0,2-2 0 16,3-1 0-16,6-2 0 0,-5 3 0 0,5-3 0 0,0 0 0 16,0 0 0-16,0 9-160 0,1-2 160 0,1 4 0 15,2-4-128-15,1 5 128 0,0-2 0 16,2 3 0-16,-2 1 0 0,1-3-128 0,2 2 128 0,-1 1 0 16,4-4 0-16,0 1 0 0,0 2 0 0,2-4 0 15,0 1-192-15,0-1 64 0,1 0 128 0,5 0-208 16,-5 0-272-1,-2-3-48-15,0 2-16 0,-6-5-13360 0,-6-3-2672 0</inkml:trace>
  <inkml:trace contextRef="#ctx0" brushRef="#br2" timeOffset="122264.38">12437 7065 16127 0,'0'0'704'0,"0"0"160"0,0 0-688 0,0 0-176 0,0 0 0 0,0 0 0 16,0 7 800-16,0-7 128 0,-4 6 32 0,4-6 0 15,0 0 48-15,-3 8 16 0,0-3 0 0,3-5 0 0,0 0 288 16,0 0 64-16,0 0 16 0,0 0 0 0,0 0-48 0,0 0 0 16,-6 0 0-16,6 0 0 0,0 0-224 0,-6-5-48 15,1-6-16-15,0 3 0 0,1-6-80 0,0 0-16 16,3-3 0-16,0-3 0 0,-1-3-224 0,1-4-48 15,0 2-16-15,0-2 0 0,-2-1-224 16,1-4-64-16,-1-1 0 0,-1-2 0 0,-2-5 160 0,-2 0 32 16,-1-10 0-16,-1 3 0 0,-1 0-576 0,-1 0-144 15,0 2-16-15,-2-2 0 0,-2 0 160 0,1 4 0 16,0 2 0-16,0 0 128 0,1 1-128 0,-2 1 128 16,2 3-128-16,2 4 128 0,0 4-128 0,2-1 0 0,0 5 0 15,2 0 128-15,2 5-128 0,1 1 0 0,1 4 0 16,1 5 0-16,1-1 0 0,1 5 0 15,1 5 0-15,0 0 0 0,0 0-176 0,3 9 176 0,3 2-208 0,0 4 80 16,2 3 128-16,0 5 0 16,4 5-144-16,1 3 144 0,-1 0 0 0,5 4 0 15,1 3 0-15,1 2 0 0,0 0 0 0,1 2 160 0,0 2 16 16,-1-3 0-16,1 1-176 0,-3 1-272 0,1-2 64 16,-1 0 16-16,0-2 192 0,-3-5 0 0,-2-1 0 15,1-2 0-15,-3-6-272 0,-1-1-64 0,-2-5-16 16,0-2 0-16,-2-6 800 0,0 1 144 0,-3-2 48 0,1-4 0 15,-3-6-256-15,0 0-64 0,0 0 0 0,0 0 0 16,-8-5 64-16,2-5 16 0,-3 0 0 0,-1-5 0 16,0-4-128-16,-2-6-16 0,1 0-16 0,-2-7 0 15,-1-5-80-15,0-2-16 0,0-5 0 0,-1-1 0 16,-2-3-144-16,3-3 128 0,-2-2-128 0,-1-5 128 0,1 1-128 16,-1 0 0-16,1 1 0 0,2 4 0 15,1 4 0-15,2 7 0 0,-1 0 0 16,3 8 0-16,2 3 0 0,0 2 0 0,2 5 0 0,0 4 0 15,1 4 0-15,2 2 0 0,-1 4-128 0,2 0 128 0,0 4 0 16,1 5-176-16,0 0 176 0,6 4-128 0,2 6 128 0,1 4-208 16,2 2 80-16,3 6 128 0,1 1-192 15,3 9 192-15,1 2-160 0,4 4 160 0,-1 5 0 0,3 4-144 16,2 4 144-16,-2 0 0 0,-1 1 0 16,2-2-128-16,-3-2 128 0,-4 0 0 0,-2-3 0 15,0-1 0-15,-3-4 0 0,-1-3 0 0,-3-3 0 0,0-2 0 0,-2-2 0 16,-2-3 0-16,0-3 0 0,-1-2 0 15,-1-5 128-15,-1-1-128 16,-1-4 128-16,0-1-128 0,-2-11 128 0,0 0-128 0,0 0 192 0,0 0-48 0,0 0 0 16,-4-11 0-16,-3-3 48 0,1-5 0 15,-2-2 0-15,0-6 0 0,-3-1-192 0,-1-6 160 0,-4-3-160 16,1-1 160-16,-4-2-160 0,0-3 0 16,0 1 144-16,0-4-144 0,-3 3 0 0,4-3 144 15,-1 1-144-15,2-2 0 0,-1 2 144 0,-1-2-144 0,-2 4 0 16,2-2 144-16,0-3-144 0,1 2 0 0,1-2 0 15,-9-19 0-15,3 6 0 0,3 5 0 0,0 2 0 0,1 6 0 16,-2 5 0-16,2 1 0 0,1 5 0 0,1 1 0 16,0 1 0-16,-1 1 0 0,1 2 0 0,-1 1 0 15,1 0 0-15,1 3 0 0,-1-2 0 0,2 1 0 16,-2-1 0-16,1 0 0 0,2 1 0 0,-1 5 0 16,1 0 0-16,1-3 0 0,-1 3 0 0,1-1 0 0,2 2 0 15,-1 1 0-15,-4-3 0 0,2 2 0 0,0 1 0 0,1-1 0 16,-1-1 0-16,0 3 0 0,-1 0 0 0,1 1 0 15,-1-2 0-15,-1 1 0 0,2 2 0 0,-1-1 0 16,-1-1 0-16,0 2 0 0,1 1 0 16,0 0 0-16,1 2 0 0,-3-1 0 0,2 1 0 0,0 0 0 15,-2 2 0-15,3 0 0 0,-1-2 0 0,1 2 0 16,-2 1 0-16,0 2 0 0,1-4 0 0,0 2 0 16,-2 1 0-16,1 1 0 0,-1-3 0 0,2 1 0 15,-3 2 0-15,4-3 0 0,-1 1 0 0,1 2 0 0,0-2 0 16,1-1 0-16,1 1 0 0,0 3 0 0,1-4 0 15,1 1 0-15,-1 3 0 0,3-2 0 0,-1 0 0 16,4 4 0-16,-2 2-128 0,1-4 128 0,-1 4 0 0,2-3 0 16,-1 2 0-16,2 2 0 0,-1-1 0 0,1 1 0 15,-1 1-128-15,5 4 128 0,-2-4 0 16,2 4 0-16,0 0 0 0,0 0-144 0,0 0 144 0,0 0 0 16,0 0-160-16,0 0 160 0,5 7-128 15,1-1 128-15,2 4 0 0,1-2-160 0,1 3 160 0,4 3 0 16,1-2-144-16,0 2 144 0,3 1 0 0,-1 1-144 15,-2 0 144-15,0-1 0 0,0-2-144 0,1 2 144 16,-2 1 0-16,0 0-144 0,-3 0 144 0,3-2 0 16,-1 0 0-16,1 0-128 0,-4 1 128 0,0 1 0 15,-1 0 0-15,-1-2 0 0,-2-1-128 0,-1-1 128 16,1 2 0-16,-2-2-192 0,0-1 192 16,-1 1-160-16,0-5 32 0,-3 4 0 0,2-5 0 0,-2-6 0 15,0 0 128-15,0 0-128 0,0 0 128 0,0 0-128 0,0 0 128 16,0 0 0-16,0 0 0 0,0 0 0 0,-7-4 0 15,1-4-160-15,0 0 160 0,0-3-160 0,0 1 160 0,-3-4-208 16,3 0 80-16,-2-1 128 0,-1 1-160 0,0-1 160 16,-1 0 0-16,-1 1-144 0,-1-3 144 0,0 1-128 15,-1 0 128-15,-1 1-128 0,0 0 128 0,0-2 0 16,-1-1-144-16,0 1 144 0,1-1 0 0,-2 0-144 16,2-1 144-16,2 0 0 0,0-3 0 0,1 3 0 15,1-1 0-15,1 1 0 0,1 0-128 0,0 1 128 16,2 0 0-16,0 2 0 0,-1 0-128 0,2 4 128 15,0-1 0-15,3-1 0 0,0 4 0 16,1-2-128-16,-1 3 128 0,0 2 0 0,1-1 0 16,0 1-128-16,1 7 128 0,0 0 0 0,0 0 0 0,0 0-128 15,0 0 128-15,0 0 0 0,0 0 0 0,2 10-128 0,0 0 128 0,0 4 0 16,2 1-144-16,1 4 144 16,0 3 0-16,1 5-144 0,1-1 144 0,0 5 0 0,1 2 0 15,0 0 0-15,-1 0 0 0,1 2 0 0,0 4 0 0,-1-3-128 16,1 4 128-16,-1-3 0 0,0-2 0 0,0 1 0 15,1 1 0-15,1 0 0 0,1-2 0 16,0 0 0-16,0-6 0 0,1-3 0 0,-2 2 0 0,-1-5 0 16,0-2 0-16,0-2 0 0,-1-1 0 0,1-3 128 15,-2 0-128-15,1-5 0 0,-2 0 128 0,0-1-128 16,-1-1 128-16,-4-8-128 0,0 0 160 0,0 0-160 0,0 0 256 0,0 0-32 16,1-9-16-16,-1 1 0 15,-4-4 48-15,3-2 0 0,-3-2 0 0,-1-1 0 0,-3-5-128 16,3-1 0-16,-1-1-128 0,-2-7 192 0,-1 0-192 0,-1 1 0 15,0 0 128-15,0-2-128 0,-2-2 0 0,1 2 0 16,-2 3 128-16,2-4-128 0,-3 0 0 0,0 0 128 16,0-2-128-16,0 1 0 0,-4-2 0 15,4 1 0-15,-1-3 0 0,0 3 0 0,-1 4 0 16,2 0 0-16,-1-1 0 0,1 4 0 16,1-1 0-16,2 6 0 0,-1 2 0 0,1 3 0 0,2 3 0 0,-1-1 0 15,2 2 0-15,3 3 0 0,0 3 0 0,1-2 0 16,2 3 0-16,1 3 0 0,1 4 0 0,0 0-128 15,0 0 128-15,0 0 0 0,0 0 0 0,0 0-128 16,6 1 128-16,5 2 0 0,2 0-144 0,2 2 144 16,2 2 0-16,2-3-144 0,3 2 144 0,0 2 0 0,1-5 0 15,3 2 0-15,2 2 0 0,2-1 0 16,1 1 0-16,0 0 0 0,3-3 0 0,0 2 0 0,0 3 0 16,0-1 0-16,-2 1 0 0,-1-2 0 15,-5 4 0-15,-1-4 0 0,-4 2 0 0,-3-3 0 0,-3 1 0 16,-2-1 0-16,-2-2 0 0,-2 1 0 15,-9-5 0-15,0 0 0 0,0 0 0 0,0 0 144 0,5 6-144 0,-5-6 0 16,0 0 128-16,0 0-128 0,0 0 0 0,0 0 0 16,0 0 160-16,0 0-160 0,-6 4 128 0,-2-1-128 15,0-3 0-15,-3 0 0 0,1 0 128 0,-1-1-128 16,-2-2 0-16,0 2 0 0,1-1 0 0,-1 2 0 16,-2-3 0-16,-1 0 0 0,-1 1 128 0,-1-1-128 0,-3 3 0 15,4-1 0-15,-2-1 0 0,-2 2 0 16,0 0 0-16,-2 0 0 0,-3 2 0 0,1-1 0 0,1-1 0 15,-4 3 0-15,0-1 0 0,1-1 0 0,-1-1 0 16,0 2 0-16,-1-2 0 0,2 0 0 0,3 0 0 16,0 1 0-16,1 1 0 0,3-2 0 0,-3 0 0 0,3 0 0 15,0 2 0-15,3 2 0 0,-1-3 0 0,3 1 0 16,1 1 0-16,0-1 0 16,-2 2-128-16,4-1 128 0,2-1 0 0,-2 0 0 0,3-2 0 15,3 1-144-15,6-1 144 0,0 0 0 0,0 0-192 0,0 0 64 16,0 0 128-16,0 0-208 0,9-1-112 0,-2 1 0 15,4-2-16-15,0-2 0 0,2-1 80 0,1 0 32 16,0 4 0-16,0 0 0 0,-2-3 96 0,-3 1 128 16,1-2-208-16,-2 4 80 0,-8 1 128 0,0 0 0 15,0 0-144-15,0 0 144 0,0 0-192 0,0 0 48 16,0 0 0-16,0 0 0 0,-6 4 0 0,-1 0 0 16,0-2 0-16,-2 1 0 0,0-2 144 0,0 3 0 0,0 0 0 15,-1 1-128-15,-2-3 128 0,1 1 0 0,0 2-144 16,-1 0 144-16,1-2 0 0,1 0 0 0,-1 1 0 0,1 0 0 15,0 0 0-15,1-2 0 0,2 2 0 0,-1-3 0 16,2-1 0-16,-2 2 0 16,8-2 0-16,0 0 0 0,-5 4-144 0,5-4 144 0,-5 5 0 0,5-5 0 31,-7 5-976-31,7-5-96 0,-5 9-16 0,5-9-11648 0,0 8-2352 0</inkml:trace>
  <inkml:trace contextRef="#ctx0" brushRef="#br2" timeOffset="125677.33">20732 7789 6447 0,'0'0'576'0,"0"0"-576"15,0 0 0-15,0 0 0 0,4-4 1632 0,-4 4 224 16,0 0 32-16,2-5 16 0,-2 5-432 0,0 0-96 0,0 0-16 16,0 0 0-16,0 0-304 0,0 0-64 15,0 0-16-15,0 0 0 0,0 0-160 0,0 0-48 0,0 0 0 0,0 0 0 16,0 0 0-16,0 0-16 0,0 0 0 0,0 0 0 16,0-8 16-16,0 8 16 0,0 0 0 0,0 0 0 15,0 0-32-15,0 0-16 0,0 0 0 0,0 0 0 16,0 0-208-16,0 0-32 0,0 0-16 0,0 0 0 15,0 0-80-15,4 10-16 0,0-1 0 0,1 4 0 16,-1 2-64-16,0 2-32 0,1 2 0 0,2 2 0 0,1 7 32 16,1 1 16-16,-1 4 0 0,0 4 0 0,5 8-96 15,-1 1-32-15,0 2 0 0,4 5 0 0,0 1-16 16,-1-2-16-16,3-1 0 0,3 1 0 0,-1-1-48 16,0 4-128-16,-1-2 192 0,3-1-64 0,1-3 0 0,1 1-128 15,0-1 192-15,0-3-64 0,0 0 48 16,1-3 0-16,0 3 0 15,-1-4 0-15,-1 4-48 0,-1-6 0 0,0 1 0 16,-1-2 0-16,-2-1 32 0,-1-2 0 0,-2-4 0 0,1 0 0 0,-2-1-16 16,-1-4 0-16,0-1 0 0,0-6 0 0,0-1-144 0,-1-3 192 15,-2 1-192-15,-1-3 192 0,-1-3-192 0,-1 1 160 16,-2-3-160-16,-2 0 160 0,-2-4 16 0,-2-5 0 16,0 0 0-16,0 0 0 0,0 0 80 0,0 0 0 15,-6-4 16-15,0-2 0 0,-6-6-32 0,1 1-16 0,-2-2 0 16,-1-4 0-16,-1-5-224 0,-2-4 176 15,0-3-176-15,-4-2 160 0,0-3-160 0,-2-4 0 0,-1-3 0 0,-2 1 128 16,-1-1-128-16,1 2 0 0,-1-2 0 16,0 0 128-16,-1 0-128 0,2-2 0 15,-1 0 0-15,0-1 0 0,1-1 0 0,0-2 0 0,0-1 128 0,0-1-128 16,5 2 0-16,-4 4 0 0,2-3 0 0,3 3 0 16,1-1 0-16,3-1 0 0,0 1 0 0,2 2 0 15,0 1 0-15,4 2 0 0,0-1 0 0,2 5 0 16,1 3 0-16,0 1 0 0,1 2 0 0,-2 4 0 15,3-1 0-15,2 4 0 0,-3 1 0 0,3 1 0 16,1 2 0-16,1 0 0 0,-1 0 0 0,-1 1 0 0,-1-1 0 16,2 1 0-16,2 2 0 0,0 1 0 0,0 3 0 15,0-1 0-15,-2 5 0 16,1-2 0-16,-1 4 0 0,0 0 0 0,2 5 0 0,0 0 0 0,-2-6 0 16,2 6 0-16,0 0 0 0,0 0 0 0,0 0 0 0,0 0 0 15,0 0 0-15,-3 9 0 0,4 0 0 0,1 5 0 16,-1 3 0-16,3 4 0 0,0 6 0 15,3 1 0-15,0 4 0 0,2 6 0 0,2 8 0 0,2 7 0 16,2 7 0-16,3 7 0 0,3 3 0 0,1 3 0 16,1-1 0-16,2 3 0 0,-1 6 0 0,3-2 0 15,2 2 0-15,-2-6 0 0,-2-3 0 0,5-1 0 16,-1 0 0-16,0-2 0 0,-1-6 0 16,1 1 0-16,-3-7 0 0,-1-4 0 0,1-4 0 0,-2-7 0 15,-1-2 128-15,-6-3-128 0,1-1 0 0,0-3 0 16,-3-1 144-16,-1-6-144 0,-4 1 128 0,-1-5-128 0,-1-3 128 0,-3-3-128 15,-1-2 128-15,-2-6-128 16,0-1 160-16,-2-7-160 0,0 0 192 0,-5-6-48 16,-2-3-16-16,1-6 0 0,-4-5-128 15,-2-7 160-15,-2-1-160 0,-2-4 160 0,-3-1-160 0,-3-3 0 0,0-2 0 16,1-2 128-16,-2-6-128 0,-1 0 0 0,-2-2 0 16,2-3 0-16,0 0 0 0,1 4 0 0,0-2 0 15,0-4 0-15,-1 1 0 0,0-2 0 0,-1-2 0 16,1-5 0-16,-2-2 0 0,1 4 0 0,-1-4 0 0,1 4 0 15,1-5 0-15,0 3 0 0,1-4 0 0,2 4 0 16,2-2 0-16,3 6 0 0,1 4 0 16,2 6 0-16,-1 4 0 0,4 4 0 0,0 1 0 0,1 3 0 15,0 1 0-15,-1 1 0 0,1 4 0 0,1 3 0 0,3 3 0 16,-3 2 0-16,2 3 0 0,0 3 0 16,2 1 0-16,0 0 0 0,-1 4 0 0,2 2 0 0,-2 3 0 15,5 5 0-15,0 0 0 0,0 0 0 0,0 0-160 0,-1 8 160 16,2 4 0-16,1 7-144 0,1 4 144 0,4 8 0 15,2 2 0-15,1 5-128 0,1 1 128 16,3 11 0-16,3 8 0 0,2 10 0 0,2 4 0 0,4 4 0 16,0 6 0-16,2 4 0 0,1 6 0 0,2 2 0 15,1 5 0-15,2-3 0 0,0 0 0 16,-4 0 0-16,3 0 0 0,-2-2 0 0,2-4 0 16,0-4 0-16,0-4 0 0,-1-5 0 0,2 0 0 0,2-5 0 15,-3-3 0-15,2-4 0 0,-4-8 0 0,0-4 0 16,-2-3 0-16,-2-7 0 0,-3 1 0 0,-3-4 0 15,0-5 0-15,-3 0 0 0,-1-7 0 0,-2-2 0 16,-3-5 0-16,0-3 0 0,-3-4 0 0,-2-6 0 16,-1 0 0-16,-5-8 0 0,0 0 0 0,0 0 0 15,3-9 0-15,-2-1 0 0,-1-7 0 0,-2-3 0 0,-3-4 0 0,-3-1 0 16,-1-7 0-16,-2-3 0 16,-3-1 0-16,-4-4 0 0,0-6 0 0,-6-1 0 0,1-5 0 15,-1-2 0-15,-1-1 0 0,0 0 0 0,-1 2 0 0,2-2 128 16,-3-2-128-16,4 1 0 0,0-4 0 0,-1-3 0 15,-1-2 0-15,-1-1 0 0,1 2 0 0,-2 0 0 16,-1-5 0-16,0 3 0 0,0 1 0 0,4 1 0 16,2 6 0-16,-2 3 0 0,3 3 0 15,1 4 0-15,3 7 0 0,1 2 0 0,0 1 0 0,2 2 0 16,0 2 0-16,1 2 0 0,1 0 0 0,1 7 0 16,1-3 0-16,3 5 0 0,-2 1 0 0,4 5 0 0,-2 3 0 15,3 1 0-15,1 4 0 0,0 0 0 0,2 4 0 16,1 5 0-16,0 0 0 0,0 0 0 0,0 0 0 15,-1 9 0-15,-2 4 0 0,4 4 0 0,2 6 0 16,3 6 0-16,2 7 0 0,3 2 0 0,2 7 0 16,3 3 0-16,4 8 0 0,2 9-128 0,5 8 128 0,4 6 0 15,4 0 0-15,1 9 0 0,-1 2 0 0,2 8 0 16,5 4 0-16,-2-1 0 0,2-5 0 0,-1 1 0 16,3-1 0-16,-2-6 0 0,0-2 0 0,-3-11 0 15,0-4 0-15,-2-6 0 0,-4-2 0 0,-1-7 0 16,-1-5 0-16,-2-5 0 0,0-5 0 0,-2-4 144 15,-2-4-144-15,-1-3 0 0,-1-7 128 0,-2-2-128 16,-4-5 0-16,-5-7 0 0,-2-1 128 0,-2-5-128 16,-8-5 0-16,0 0 0 0,0 0 144 0,-4-6-144 15,-3-7 0-15,-1-1 144 0,-3-5-144 0,0-2 0 16,-2-4 0-16,-2-4 128 0,-3 0-128 0,2-4 0 0,-2-3 0 0,0-1 0 16,0-1 0-16,-1-1 0 15,-2 1 0-15,-2-4 0 0,-1-3 0 0,-3 2 0 16,-2-6 0-16,-2-4 0 0,1-1 0 0,-5-2 0 0,0 0 0 0,-2-4 0 15,0-2 0-15,-1-4 0 0,-2-2 0 0,4 4 0 16,1-5-144-16,3 5 144 0,2 3 0 16,-1 6 0-16,2 0 0 0,1 1-128 15,2 2 128-15,1 2 0 0,4 1 0 0,0 3 0 0,2-1 0 0,3 6 0 16,1-1-128-16,1 6 128 0,1 3 0 0,3 2 0 16,0 5 0-16,1 3-128 0,1 4 128 0,2 4 0 15,1 3 0-15,0 1 0 0,-1 4 0 0,6 7 0 0,0 0 0 0,0 0 0 16,4 9 0-16,1 6 0 0,3 5 0 0,2 4-160 15,2 6 160-15,2 7-128 0,2 5 128 16,3 5 0-16,4 5 0 0,1 1 0 0,2 3 0 16,3 3 0-16,-1 2 0 0,2 2 0 0,2 9 0 0,2 1 0 15,3 6 0-15,0-4 0 0,-1 0 0 0,2 3 0 16,0-2 0-16,1-2 0 0,1-1 0 16,-1-1 0-16,1-5 0 0,-2-6 128 15,-1-4-128-15,1-3 0 0,-4-4 128 0,0-1-128 0,2-2 128 0,0-5-128 16,-1-2 160-16,-1-4-160 0,1-3 128 0,-3-1-128 15,-1-6 0-15,-1 1 144 0,-4-3-144 0,-2-2 160 16,-2-2-160-16,0-5 160 0,-5-1-160 0,0 0 0 0,-6-1 144 0,1-4-144 16,1 0 0-16,-5-4 128 15,1-1-128-15,-1 0 0 0,2-3 0 0,-2-1 0 16,-2 0 0-16,-6 0 0 0,5-5-208 0,-2 0-16 0,-2-4 0 16,-2 1 0-16,-2-2-64 0,-1 0-16 15,-1-4 0-15,0 0 0 0,-2 1 64 0,-2-2 16 16,-1-2 0-16,-1 1 0 0,-1-2-96 0,0 2-32 15,-3-3 0-15,0-2 0 16,-2-3-144-16,1-1-16 0,-2-2-16 0,0-2 0 0,-1-6 112 0,-1 0 32 0,-2-1 0 16,0-1 0-16,-2-3 224 0,1-4 160 0,-2 3-192 0,1-4 192 15,1 2 0-15,3 2 0 0,1-1 0 0,-1 3 0 16,3 1 0-16,0 2 0 0,-1 2 0 0,2 1 0 0,-2 1 0 16,2 3 144-16,0-1-144 0,1 2 128 15,-2-1 0-15,1-1-128 0,1 1 192 0,-2-2-64 0,1 0 0 16,-1 4 0-16,3-4 0 0,1 2 0 0,1 5 32 15,-1-1 0-15,4 1 0 0,0 5 0 0,0 4 96 16,0 4 32-16,4-2 0 0,-1 4 0 0,0 3 16 0,3 2 0 16,3 4 0-16,0 0 0 0,0 0-112 15,-2 6-32-15,2 6 0 0,2 2 0 0,1 3-160 0,4 5 0 16,2 3 144-16,1 7-144 0,4 5 0 0,3 6 0 16,3 0 0-16,2 6 0 0,1-1 0 0,2 5 128 15,2 7-128-15,2 0 0 0,2 1 128 0,-4 1-128 16,1-1 160-16,2 0-160 0,0-5 128 0,-1 0-128 15,1-2 0-15,-2-2 144 0,-2 0-144 0,1-3 160 16,-2-4-160-16,1-3 160 0,-2-2-160 0,-1-4 128 16,-3-7-128-16,2-1 128 0,-3-4-128 0,-1-1 0 15,-3-2 0-15,-5-5 128 0,0-4-128 0,-1-2 0 0,-1-5 0 16,-2-1 0-16,-6-4-192 0,0 0-112 16,0 0-16-16,-1-11-16 15,-4-4-1632-15,-3-3-320 0,-2-5-64 0,-8-11-15600 0</inkml:trace>
  <inkml:trace contextRef="#ctx0" brushRef="#br2" timeOffset="128626.99">20796 7715 5519 0,'0'0'496'0,"3"-5"-496"0,-3 5 0 0,8-10 0 0,-2 3 1488 0,-6 7 208 15,7-9 32-15,-7 9 16 16,0 0-832-16,0 0-160 0,6-6-48 0,-6 6 0 0,0 0-144 0,0 0-48 16,0 0 0-16,0 0 0 0,0 0-288 0,0 0-64 15,0 0-16-15,0 0 0 0,0 0-144 16,4 13 0-16,-3-4 0 0,-1 3 128 0,0 1 64 0,0 0 0 15,0 1 0-15,3 2 0 0,1 3 192 0,-3 3 64 16,1 2 0-16,3-1 0 0,2 1 16 0,0 1 16 16,1 0 0-16,2 3 0 0,3-3-32 0,-2 3-16 15,2-1 0-15,2 3 0 0,2-2-48 0,1 3-16 16,-1 2 0-16,1-2 0 0,0 0 16 0,0 2 0 16,-2 1 0-16,0 1 0 0,0-2-64 0,-3 1-16 15,-2 0 0-15,-1-2 0 0,-1-4-176 0,0 1-128 16,0-2 192-16,0 2-192 0,-1-3 128 0,1 0-128 0,-2-2 0 15,2 3 0-15,-1-3 192 0,-2 4-64 16,2-4 0-16,-2 3-128 0,0 0 256 0,1 3-48 16,0 0-16-16,1-1 0 0,0-4-32 0,2 3-16 0,1-4 0 0,2 4 0 15,0-1 80-15,1 2 16 0,0-3 0 0,0 0 0 16,0-2-48-16,0 3 0 0,0-4 0 0,-2 2 0 16,0 1-64-16,-1-2-128 0,1 1 176 15,0 0-176-15,0 1 144 0,0 2-144 0,4 3 0 16,-4-6 144-16,1 2-144 0,0-3 128 0,0-4-128 15,-2 3 128-15,-1 1-128 16,0-2 160-16,1 0-160 0,-1 1 160 16,1 1-160-16,-2-4 0 0,1 2 144 0,0-1-144 0,1 0 0 15,0 0 128-15,3-2-128 0,-3 0 0 0,3 0 128 0,0 0-128 0,2-1 160 16,0 3-160-16,-1 0 256 0,1 2-64 0,-1 0 0 0,1-4 0 16,1 0-48-16,-1 1-16 0,1 1 0 0,0-1 0 0,-2 3-128 15,0-1 128-15,-1-2-128 0,1 0 128 0,-1 1-128 16,2-2 128-16,-1-2-128 0,0 0 128 0,0 1-128 15,2 1 128-15,-2 0-128 0,0 2 128 0,-1-3-128 16,0-2 192-16,0 0-192 0,2-1 192 0,-3-1-192 0,0 2 128 16,-1 0-128-16,-1 1 128 0,-1-2-128 0,3-1 0 15,-3 0 0-15,-1 0 128 0,0-2-128 0,-3 1 0 16,1 2 144-16,-1-1-144 0,-1 0 0 0,-1-2 0 16,1 1 0-16,-4 1 128 0,-1-14-128 0,0 0 0 15,3 10 0-15,1 0 0 0,-4-10 0 0,1 11 0 16,-1-11 0-16,0 0 128 0,1 11-128 0,0 0 0 0,-1-11 0 15,0 0 0-15,0 0 128 0,0 0-128 16,0 0 128-16,0 0-128 0,0 0 128 0,0 0-128 0,0 0 128 0,0 0-128 16,0 0 0-16,0 0 0 0,0 0 0 15,-8-5 0 1,8 5-1504-16,-9-5-272 0,9 5-48 0,-9-5-11776 0</inkml:trace>
  <inkml:trace contextRef="#ctx0" brushRef="#br2" timeOffset="129012.66">21759 10162 15999 0,'0'0'704'0,"-6"-7"160"0,2 0-688 0,4 7-176 0,-6-7 0 0,6 7 0 0,0 0 1024 0,0 0 192 16,0 0 16-16,0 0 16 0,0 0-608 0,2 10-112 16,6 4-16-16,3 4-16 0,2 3 144 0,3 5 16 15,5 0 16-15,2 5 0 0,6 5-112 0,3 0-32 16,2 3 0-16,3 2 0 0,2-1-176 0,2-2-32 16,0-2-16-16,-1 0 0 0,0-2 32 0,-1-1 16 15,2-1 0-15,-6-3 0 0,1 2-16 0,-6-5 0 16,0 2 0-16,-5-6 0 0,-2 2-144 0,-3-1-16 15,-3-3-16-15,-3-2 0 0,-3-5-32 0,-1-2-128 0,-3-1 192 16,-7-10-64-16,4 9-128 0,-4-9-224 16,0 0 48-16,-11 0 16 15,0-2-2096-15,-3-5-432 0,-2-5-64 0</inkml:trace>
  <inkml:trace contextRef="#ctx0" brushRef="#br2" timeOffset="129278.22">22257 10334 20271 0,'16'7'1792'0,"3"6"-1424"0,0 7-368 0,5 1 0 16,1 4 512-16,1 4 48 0,-3 5 0 0,1 2 0 16,0 1-144-16,1 2-32 0,3 2 0 0,0 2 0 0,-1-4 256 0,-2 2 32 15,0 0 16-15,-4-1 0 16,-3 0 64-16,-3-1 16 0,-3-2 0 0,-3 0 0 0,-4-3-176 0,-3-1-16 15,-6-1-16-15,-5-3 0 0,-4-2-272 0,-5 0-48 16,-1-4-16-16,-4-6 0 0,-4-7 32 16,-3-1 0-16,-5-5 0 0,0-4 0 15,-5-4 64-15,2-5 32 0,-3-1 0 0,-2-4 0 0,-3 0-96 16,-3 2-32-16,-5-2 0 0,-3-2 0 16,-2-1-848-16,-2-2-160 0,-4-4-48 15,1 1 0-15</inkml:trace>
  <inkml:trace contextRef="#ctx0" brushRef="#br2" timeOffset="131040.56">11096 14687 15087 0,'-4'-14'656'0,"4"7"160"0,0 7-656 0,-3-11-160 0,1 1 0 0,0-2 0 16,0 1 368-16,-2 1 32 0,-2-2 16 0,-1 1 0 16,1-6-224-16,0 1-32 0,-4-3-16 0,-1 1 0 15,-1-1-144-15,-1 1 0 0,-2 0 0 0,-1 2 128 16,-1-1 112-16,-4 1 16 0,-3-3 0 0,-1 2 0 15,-1 0 0-15,1 2 16 0,-3 0 0 0,-1 0 0 16,-3 1-80-16,-2 0 0 0,-3-1-16 0,-3-2 0 16,-3 6-32-16,-4 0 0 0,-5-1 0 0,-1 3 0 15,-5-3 80-15,5 6 16 0,0-2 0 0,-1 5 0 16,-2 1-112-16,-2 2 0 0,-3 2-128 0,-2 0 192 16,-3-2-192-16,2 1 0 0,1 4 128 0,4 4-128 15,-4-1 0-15,2 3 0 0,-2 3 0 0,-3 2 0 16,-7-2 0-16,3 3 0 0,2 8 0 0,0-3 0 0,2 6 0 15,0 2 0-15,1 1 0 0,0 4 0 0,2-2 0 16,4 1 0-16,3-1 0 0,9 5 0 0,5 3 0 0,4 3 0 16,4 2 128-16,2 5-128 15,4 1 256-15,5 0-64 0,3 2 0 0,6 0 0 16,1 0-192-16,3 0 128 0,1 1-128 0,7-3 0 0,4-4 0 0,3 2 0 16,3 1 0-16,2 0 0 0,3-2 192 15,3-3-48-15,2 2-16 0,4-1 0 0,1-1-128 16,1 2 160-16,-1-2-160 0,1 1 160 0,0 0-32 0,0-1 0 15,2 2 0-15,0 2 0 0,2-3-128 0,1 0 0 16,-1 0 0-16,3-5 0 0,1-1 0 0,1-6 0 0,0-3 0 16,1-2 0-16,0-4 0 0,5-3 0 0,1-2 0 15,5-8 0-15,3-3 176 0,7-6 0 0,3-1 0 16,2-3 0-16,1-4 128 0,2-4 16 16,2-5 16-16,1-4 0 0,4-1-128 0,5 0-16 15,5-5-16-15,-1-4 0 0,-1-3-176 0,-1-1 192 0,5 0-192 16,2-4 192-16,1 0-48 0,-1-3 0 0,-3-2 0 15,-2-4 0-15,-4-2-16 0,-2-2 0 16,1-4 0-16,-3-3 0 0,-3-4 16 0,-9-7 0 0,-8-2 0 16,-9-5 0-16,-7-2 16 0,-10 0 0 0,-8-2 0 15,-11 2 0-15,-10 0 128 0,-10 4 32 0,-9 2 0 0,-7 8 0 16,-7 0 384-16,-6 8 64 0,-4 4 32 0,-3 2 0 16,-1 7-640-16,-1-1-160 0,-1 3 0 0,-1 6 0 15,2 4-2384 1,-2 5-512-16,-25-9-112 0,11 8 0 0</inkml:trace>
  <inkml:trace contextRef="#ctx0" brushRef="#br2" timeOffset="135484.26">20774 7838 11231 0,'5'-13'496'0,"-5"13"96"0,5-5-464 0,2 3-128 16,-1-5 0-16,0 4 0 0,1-5 0 0,-1 0 128 15,-1 2-128-15,0 2 128 0,0-5 256 0,2 4 48 16,-5 1 16-16,-2 4 0 0,5-6 384 0,-5 6 64 16,4-5 32-16,-4 5 0 0,0 0 144 0,0 0 16 15,0 0 16-15,0 0 0 0,0 0 80 0,0 0 16 16,0 0 0-16,0 0 0 0,0 0-288 0,0 0-48 0,0 0-16 0,0 0 0 15,0 0-224-15,0 0-48 16,0 0-16-16,6-3 0 0,-6 3 832 0,0 0 160 16,8 0 48-16,-8 0 0 0,8 2-1600 0,-1 0-272 15,1 5-80-15,-2-1-16 0,1 0 752 0,0 4 128 0,0 1 48 16,-1 3 0-16,2 5-224 0,-3 1-32 0,1 4-16 0,0-1 0 16,1 4-112-16,-1 1-32 0,-2 3 0 0,3 1 0 15,0 0-144-15,-1 4 160 0,1 3-160 0,0-1 160 16,1-1 16-16,-1 0 0 0,2-2 0 0,0 1 0 0,-1 1 80 15,-1-2 0-15,0 0 16 0,2-1 0 16,-2 0-16-16,1 1-16 0,-2-2 0 0,4 16 0 16,1-7-64-16,-2-4-16 0,-1 1 0 0,1-4 0 0,2-2-160 15,0-1 160-15,-1-2-160 0,-1 1 160 0,2-3-160 0,1 4 160 16,1-2-160-16,-1-3 160 0,0-2-160 0,0-2 160 16,1 3-160-16,-1-3 160 0,3-3-160 0,-1 1 128 15,0 0-128-15,0-3 128 0,0-4-128 0,-1 0 128 16,-2-2-128-16,0-2 128 0,0 2 0 0,-1-3 0 15,-1 0 0-15,-9-9 0 0,9 4 0 0,-9-4-128 16,0 0 192-16,0 0-64 0,10 1 16 0,-10-1 0 16,0 0 0-16,0 0 0 0,7-8 16 0,-4-3 0 15,-3 1 0-15,0-1 0 0,0-5-32 0,-3-2 0 16,0 2 0-16,-4-2 0 0,0 0-128 0,-2-2 128 16,0-2-128-16,-1-3 128 0,-1-3 0 0,-1-4 0 15,-2-4 0-15,0 2 0 0,0 0-128 0,-3-2 0 16,3 0 0-16,0 1 0 0,0-1 0 0,0-1 0 0,-1-2 144 15,0 0-144-15,0-3 0 0,-1 1 144 0,2 2-144 16,0-1 0-16,2 1 0 0,-1 1 0 0,0-2 0 0,2 2 0 16,-1 1 128-16,3-3-128 0,1-2 0 0,-1 3 0 15,4 1 0-15,-1 4 0 0,1 1 0 0,2 4 0 16,-1 2 0-16,0 4 0 0,0 0 0 0,2 5 0 16,-2 5 0-16,0-1 0 0,0 2-128 0,0 4 128 15,-1 0 0-15,5 8 0 0,0 0 0 0,0 0-144 0,0 0 144 16,0 0 0-16,0 0-144 0,0 0 144 0,-5 14 0 0,3 3-176 15,0 4 176-15,5 5-128 0,-1 1 128 0,2 6 0 16,1 3 0-16,3 2 0 0,2 4 0 16,2 0 0-16,-1 3 0 0,0-1-128 0,1 3 128 15,1-3 0-15,1 2 0 0,1 0 0 0,1 2 0 16,2 3 0-16,1-3 0 0,2 2 0 0,0-2 0 0,1 2 0 16,1-3 0-16,2-2 0 15,-1 0 0-15,0-1 128 0,1-3-128 0,0-2 0 16,2-3 0-16,-1-3 0 0,0-1 0 0,-1 2 0 0,-2 1 0 0,1-2 128 15,-1-2-128-15,0-1 0 0,-1-6 0 0,-3 0 0 16,-3-3 0-16,-2 1 128 0,-1 0-128 0,-3-1-128 16,-1-2 128-16,-4-6-192 15,-2-3-1584-15,-7-2-320 0,-5-2-64 0</inkml:trace>
  <inkml:trace contextRef="#ctx0" brushRef="#br2" timeOffset="139461">12073 7883 14111 0,'0'0'624'0,"0"0"128"0,0 0-608 0,0 0-144 0,3 8 0 15,-3-8 0-15,2 7 656 0,-1 2 112 0,1-3 0 0,-2-6 16 16,0 0 48-16,0 0 16 0,0 0 0 0,-2 9 0 15,1-1 400-15,-1 0 80 0,2-8 16 0,0 0 0 16,-3 7-80-16,-1-1-16 0,1 2 0 0,3-8 0 16,0 0-80-16,-6 2-16 0,6-2 0 0,0 0 0 15,-5 2-192-15,5-2-32 0,-5 0-16 0,5 0 0 0,0 0-144 16,0 0-48-16,-4-5 0 0,3-3 0 0,4 0-176 0,1-4-32 16,3-4-16-16,0 0 0 0,3-6-208 0,1 1-32 15,2-2-16-15,2-4 0 16,2 2-96-16,0-6-16 0,2 2 0 0,2 0 0 0,2-6 16 0,0 0 0 15,-1-3 0-15,1-3 0 0,3 2-144 0,-1-1 192 16,2 2-192-16,-2-1 192 16,-1-2-192-16,-1 0 0 0,-2 3 0 15,-1 1 128-15,-2 2-128 0,-3 3 0 0,-2 1 0 0,-2 3 0 16,-1 2 0-16,-1 2 0 0,-1 2 0 0,-2 0 0 0,-1 1 0 0,-1 3 0 16,0 4 0-16,0 0 0 0,-4-1 0 0,1 3 0 15,-1 3 128-15,1-1-128 0,-2 0 0 0,0 0 0 16,-2 1 0-16,2 0 0 0,0 4 0 0,1-3 0 15,-2 2 0-15,1 2 0 0,1 4 0 0,0 0 0 16,0 0 0-16,0 0 0 0,0 0 0 0,0 0 0 0,0 0 0 16,0 0 0-16,0 0 0 0,0 0 0 15,0 0 0-15,0 0 0 0,0 0 0 0,0 0 0 16,0 0 0-16,0 0 0 0,0 0 0 0,0 0 0 16,1 7 0-16,1 3 0 0,-1 0 0 0,0 3 0 0,2 2 0 0,-2 1 0 15,3 3 0-15,1 4 0 0,0-1 0 0,1 6 0 16,2 5 0-16,1 1 0 0,1 4 0 0,3-1 0 15,1 3 0-15,-2 0 0 0,6 4 0 0,-2-4 0 16,-1 5 0-16,0-1 0 0,0 6 0 0,-1-1 0 16,-1-2 0-16,-2 0 0 0,0-5 0 15,-4 0 0-15,3-5 0 0,-1-4 0 0,0-1 0 16,-2-2 0-16,-1-3 144 0,0 0-144 0,-1-6 160 16,0 1-160-16,-1 0 208 0,-1-3-48 0,-1 0-16 0,0-1 0 15,-1-2-144-15,0-3 160 0,-1 0-160 0,-1-1 160 0,0-4-160 16,-1 1 192-16,2-9-192 0,-1 7 192 0,1-7-64 0,-1 9-128 15,1-9 192-15,0 0-64 0,0 0 0 0,0 0 0 16,0 0 0-16,0 0 0 0,0 0-128 0,0 0 192 16,0 0-192-16,0 0 192 0,-5-2-192 0,5 2 0 15,-5-4 0-15,5 4 128 0,-5-4-128 0,5 4 160 16,0 0-160-16,0 0 160 0,-6-2-160 0,1-3 0 16,5 5 0-16,-5-8 0 0,0 2 0 0,-1-2 0 15,2 0 0-15,-1 6 0 0,-3 0 0 16,1 0 0-16,-2-3 128 0,0 0-128 0,-3 4 0 0,1-1 0 15,0 0 0-15,-3-1 0 0,-2 1 0 0,0 2 0 16,-2 0 128-16,-2 0-128 0,-3-2 0 0,-1-1 0 16,-1-1 0-16,-1 2 0 0,-3 1 0 0,-2 0 0 15,-5-3 0-15,5-1 0 0,-2 1 0 0,1 2 0 16,-1-2 0-16,1-1 0 0,2 1 128 0,-1 1-128 0,2 3 128 16,1 2-128-16,1-5 0 0,2 3 0 15,-1 0 0-15,5 0 0 0,-1 0 0 0,3-1 0 0,0 1 0 0,2-1 0 16,1-1 0-16,2 2 0 0,1-1 0 15,2 0 0-15,2-1 0 0,1 0 0 16,1 1 0-16,7 1 0 0,-7-3 0 0,2 1 0 0,5 2 0 0,0 0 0 0,0 0 0 16,0 0 0-16,0 0 0 0,0 0 0 15,0 0 0-15,0 0 0 0,0-5 0 0,0 5 0 16,0 0 0-16,4-8 0 0,-4 8 0 0,8-6 0 16,-3-2 0-16,2-2 0 0,1 0 0 0,0-1 0 0,-1-1 0 15,3-2 0-15,1-4 0 0,0 1 0 16,0 0 0-16,3-4 0 0,4-3 128 0,1-3-128 15,2-1 0-15,1-2 0 0,3-4 0 0,1-2 0 0,2-2 0 0,0-2 0 16,0 2 128-16,0 0-128 0,1 0 0 16,-1-1 0-16,0 1 0 0,-4 1 0 0,2 0 0 15,-2 1 0-15,-2 2 0 0,-2 3 0 0,-2 3 0 0,0 1 0 16,-3 1 0-16,-1 3 0 0,-1 2 0 0,-2 0 0 16,-1 1 0-16,-1 2 0 0,0 3 0 15,-1 0 0-15,-5 2 0 0,2-1 0 0,-1 2 0 0,-1 4 0 16,-1-3 0-16,-2 5 0 0,2-3 0 0,-2 3 0 15,0 6 0-15,0-5 0 0,0-3 0 0,-2 2 0 0,2 1 0 0,0 5 0 16,0 0 0-16,0 0 0 16,-2-7 0-16,2 7 0 0,0 0 0 0,0 0 0 15,0 0 0-15,0 0 0 0,0 0-144 0,0 0 144 16,0 0 0-16,0 0 0 0,0 0-128 0,0 0 128 16,0 0 0-16,0 10 0 0,2 3 0 0,0 0-128 0,0 2 128 0,1 2 0 15,-1-1 0-15,2 6-128 0,0 4 128 16,0 2 0-16,0 4 0 0,1 5-128 0,-2 4 128 15,3 1 0-15,-1-2 0 0,0 4 0 0,1 0 0 0,0 4 0 16,2-1 0-16,1 4 0 0,1 1 0 16,0 0 0-16,0-3 0 0,1-5 0 0,0 1 0 15,0-3 0-15,2-3 0 0,-3-2 0 0,1-4 0 16,-3 0 0-16,1-6 0 0,-1-1 0 0,-2 0 0 0,1 1 0 16,-2-6 0-16,0 1 0 0,-1-2 0 0,-1-2 0 15,0-3 128-15,0-2-128 0,-2-4 0 16,-1 0 0-16,1-4 144 0,-1-5-144 0,0 0 128 0,0 0-128 0,0 0 144 0,0 0-144 15,0 0 160-15,0 0-160 0,0 0 176 0,-8-2-176 16,1 0 192-16,-1-1-192 0,1-2 160 0,-2-1-160 16,0 1 128-16,-1 0-128 0,-2-2 0 0,-1 2 0 15,-1 3 0-15,2-2 0 0,-4-4 0 16,0 3 0-16,-2 1 128 0,-1-2-128 0,-1 0 0 0,-3 1 0 16,3-4 0-16,-3 4 0 0,-1 1 0 15,-3-2 0-15,-2-1 0 0,-2 3 0 0,-1-3 0 0,1 2 0 16,-3 2 0-16,3 2 0 0,-5-2 0 0,2 1 0 15,1 0 0-15,1 0 0 0,0 1 0 0,3-1 0 16,1 1 0-16,1 1 0 0,3 1 0 0,1 1 0 0,2-1 0 16,0-1 0-16,2 0 0 0,3 0 0 15,2 0 0-15,1 2 0 0,2-2 0 0,2 2 0 16,1-1 0-16,3-1 0 0,5 0 0 0,0 0 0 16,-4-6 0-16,4 6 0 0,0 0 0 0,0 0 0 15,0 0 0-15,5-5 0 0,3 0 0 0,1-4 0 16,1 2 0-16,1-3 0 0,-2 1 0 0,1-4 0 0,2 3 0 0,-1-4 0 15,1-3 0-15,0-3 0 0,1 0 0 16,2-4 0-16,1 0 0 0,0-4 128 0,-1 0-128 0,6-5 0 16,-2-4 0-16,2-1 0 0,2-4 128 0,3 4-128 15,-1-2 0-15,3 2 0 0,-2-2 0 0,2-2 0 16,1 0 0-16,0 1 0 0,-1-2 0 0,0 1 0 16,-1 0 0-16,-3 1 0 0,-1 3 0 0,-4 4 0 15,-1 2 0-15,-2 4 0 0,-1 1 0 0,-2 3 0 0,0 3 0 16,-3-1 0-16,-2-1 0 0,-2 5 0 0,-1 2 0 15,0 3 0-15,-1-1 0 0,0 3 0 0,-2 2 0 16,1-1 0-16,-2 3 0 0,0 0 0 0,1 2 0 16,-2 5 0-16,0 0 0 0,0 0 0 0,0-6-128 0,0 6 128 15,0 0 0-15,0 0 0 0,0 0 0 0,0 0-144 16,0 0 144-16,0 0 0 0,0 0-128 0,5 6 128 16,1 4 0-16,2 0 0 0,-2 4-128 15,0 2 128-15,1 3 0 0,0 4 0 0,2-1-128 0,0 2 128 16,0 1 0-16,0 6 0 0,-1 5 0 0,0 3 0 15,3 4 0-15,-1-1 0 0,-1 4 0 0,0-2-128 16,-3 3 128-16,3-1 0 0,-3 2 0 0,1 0 0 16,-1-1-128-16,-1 0 128 0,0-5 0 0,0 1 0 15,-1-4 0-15,0-2 0 0,0-1 0 0,2-1 0 16,-3-3 0-16,0-3 0 0,1 2 0 0,1-2 0 0,-1-5 0 16,-1-2 0-16,-1-1 0 0,1 1 0 15,-1-2 0-15,-1-3 0 0,1-5 0 0,-2 0 0 0,0-1 0 0,0-3 0 16,0-8 128-16,0 8-128 15,0-8 176-15,0 0-176 0,0 7 0 0,0-7 0 0,0 0 0 0,0 0 0 16,0 0 0-16,0 0 0 0,0 0 128 0,0 0-128 16,0 0 0-16,0 0 0 0,0 0 128 0,0 0-128 15,-8 2 0-15,2-2 0 0,-2-2 0 0,1 1 0 16,-2 1 0-16,-2 0 0 0,1-1 128 0,-1-1-128 16,-2-1 0-16,-1 1 0 0,0 1 0 0,0 0 0 15,-4 0 128-15,-1 1-128 0,-1 1 0 0,-2 0 0 16,-2-1 0-16,-1-1 0 0,-1-2 0 0,0 2 0 0,-2 2 128 15,-3-1-128-15,-2-1 0 0,0-2 0 0,0 2 0 0,0 0 0 16,1 1 0-16,-1-1 0 0,-1-2 0 16,1 1 0-16,0 2 0 0,1-2 0 0,0 0 0 15,3-2 0-15,-2 1 0 0,6 1 0 0,1 1 128 16,1 1-128-16,1-2 0 0,2-2 0 0,2 1 0 0,3 0 0 16,1 2 0-16,1-2 0 0,3 1 0 0,1-2 0 15,2 3 0-15,2-2 0 0,5 3 0 0,0 0 0 16,-3-5 0-16,3-1 0 0,0 6 0 0,4-9 0 15,2 1 0-15,2-3 0 0,1-1 0 0,1 1 0 16,3-4 0-16,-2-2 0 0,0-2 0 0,2-1 0 0,1-3 0 16,0-1 0-16,0-3 128 0,3-5-128 15,0-3 0-15,4-4 0 0,-1-2 0 0,3-3 0 16,1-1 0-16,2-1 0 0,2-4 128 0,0 2-128 16,-1 2 0-16,0-2 0 0,0 1 0 0,-2 2 0 15,1 3 0-15,-2 0 0 0,0 6 0 0,-1 0 0 16,-2 0 0-16,0 3 0 0,-3 7 0 0,-3-2 0 15,-2 4 0-15,-2 2 0 0,-1 0 0 0,-1 2 0 0,-3 5 0 16,1 1 0-16,-2 1 0 0,0 4 0 0,-2-2 0 16,0 2 0-16,1 1 0 0,-1 2 0 0,-2-1 0 0,-1 7 0 15,0 0 0-15,0 0 0 0,0 0 0 0,0 0 0 16,1-5 0-16,-1 5 0 0,0 0 0 0,0 0 0 16,3-3 0-16,-3 3 0 0,0 0-128 0,0 0 128 15,5-4 0-15,-5 4 0 0,0 0 0 0,0 0 0 0,0 0 0 16,6-4 0-16,-6 4 0 0,0 0 0 15,0 0 0-15,0 0 0 0,0 0 0 0,0 0 0 0,0 0 0 16,0 0-144-16,7 9 144 0,-5-2 0 0,2 5 0 16,0-1-128-16,-2 2 128 0,3 4 0 0,-2 4 0 15,2 3-128-15,-1 0 128 0,1 8 0 16,1 4 0-16,1 5 0 0,0 8 0 0,1 3-128 0,2 3 128 0,0 1 0 16,2 2 0-16,-1 3 0 0,1-4 0 0,-1 2-128 15,0 2 128-15,0-3 0 0,-3-3 0 0,1-2 0 16,3 1 0-16,-6-5-128 0,2-3 128 0,-3-1 0 15,-1-6 0-15,-1-1 0 0,1-1 0 0,1 0 0 16,-2-1 0-16,1-5 0 0,0-4 0 0,-1 0 0 16,1-4 0-16,-3-6 128 0,1-3-128 0,-1-1 0 15,-1-4 0-15,0-1 0 0,0-8 144 16,0 0-144-16,-4 2 192 0,-3-2-192 0,-2-4 224 0,-2-3-64 0,0 0-16 16,-2-3 0-16,-2 1-144 0,-1-3 160 15,-2 0-160-15,-1 3 160 0,0-1-160 0,0 4 0 16,-4-1 0-16,4 1 0 0,-2 2-128 0,0 3-16 0,-1-3 0 0,-1 3 0 31,-1 0-1520-31,-1 2-288 0,-1 3-64 0,-8-3-17568 0</inkml:trace>
  <inkml:trace contextRef="#ctx0" brushRef="#br2" timeOffset="140853.07">20442 7183 3679 0,'0'0'320'0,"-2"-3"-320"0,-1-2 0 0,1-3 0 16,-1 0 2736-16,2-1 464 0,1-1 112 0,0 1 16 15,-1 0-1728-15,-1-1-320 0,-2 3-80 0,3-2-16 16,-1 1-272-16,-1 2-48 0,-1-2-16 0,0 3 0 0,1-4 48 0,-1 2 16 31,0 0 0-31,1-2 0 0,1 4-80 0,2 5-32 0,-3-5 0 0,3 5 0 0,-1-6 0 0,1 6 0 16,0 0 0-16,0 0 0 0,0 0-160 0,0 0-48 15,0 0 0-15,0 0 0 0,0 0-224 0,0 0-48 16,0 0-16-16,0 0 0 0,6 4-96 0,2 4-16 16,-2 1 0-16,1 5 0 0,-1 2 16 0,1 3 0 15,-1 2 0-15,0 5 0 0,3-1-32 0,0 4-16 16,1-2 0-16,2 2 0 0,0 2-160 0,1-2 0 15,0-1 0-15,1-3 128 0,-3 3-128 0,2-1 0 16,-2 1 0-16,1-4 0 0,-2 0 0 0,0-2 0 16,-1-2 144-16,0 1-144 15,-1-1 144-15,-1-1-144 0,1-2 192 0,-2-2-192 16,1 0 224-16,-1-3-64 0,1-4-16 0,0 3 0 0,-2-6-16 0,-5-5-128 16,6 5 192-16,-6-5-64 0,9-2 128 0,-1-1 0 15,-1-4 16-15,2-4 0 0,0-6 112 0,0 1 0 0,0-3 16 0,1 0 0 16,2-4-208-16,0-1-32 15,0-2-16-15,2-3 0 0,2 1-144 0,1-4 160 16,2 0-160-16,1 2 160 0,3-1-160 0,0 0 0 0,4-4 0 0,1 4 128 16,0 3-128-16,2-3 0 0,1 3 0 15,-1 1 0-15,1-2 0 0,-1 5 0 0,-2 0 0 0,1 1 0 16,-1 1 0-16,0 3 0 0,-4 3 0 16,-2 2 0-16,0 2 0 0,-5 0 0 0,0 5 0 0,-3-2 0 15,-3 4 0-15,1-2 0 0,-2 0 0 0,-2 4 0 16,-8 3 0-16,0 0 0 0,6-3 0 0,-6 3 0 15,0 0 0-15,0 0 0 0,0 0 0 0,0 0 0 16,0 0 0-16,0 0 0 0,0 0 0 0,-8 3 0 16,-2-2 0-16,3-1 0 0,-6 0 0 0,0 0 0 0,-1 2 160 15,-2 1-160-15,-2-1 192 0,-4 1-192 16,-2 1 192-16,-3 0-192 0,-3-1 192 0,-2 1-192 16,-4 3 208-16,-2-4-64 0,-4 3-16 0,-1-3 0 0,-3-1 80 15,3-2 16-15,-1-3 0 0,2 2 0 0,1 0 0 16,2-1 0-16,1 1 0 0,2-2 0 15,4 2-224-15,3-3 0 0,4-1 0 16,4 1 0-16,5 1 0 0,3 0 0 0,5-3 0 0,1-1 0 16,7 7-1600-16,9-6-192 0,8-4-64 0,10 4-16192 15</inkml:trace>
  <inkml:trace contextRef="#ctx0" brushRef="#br2" timeOffset="143245.37">12093 5799 11567 0,'0'0'512'0,"0"0"112"0,0 0-496 0,0 0-128 16,0 0 0-16,0 0 0 0,0 0 768 0,0 0 144 16,-5 0 32-16,-1 0 0 0,0-1-48 0,-1 0-16 15,2-2 0-15,0-1 0 0,-2 3-16 0,0-1 0 16,1-1 0-16,-1 0 0 0,0 2 160 0,-1-1 48 15,1-3 0-15,-1 1 0 0,-1-1 96 0,1 0 32 16,1-4 0-16,0 1 0 0,1-1-240 0,4 2-64 16,-1-5 0-16,3 2 0 0,3-3-368 0,0-3-80 15,2-2 0-15,2-1-16 0,0-4-160 0,2-1-16 16,3 5-16-16,0 0 0 0,2 1-96 0,2 3-16 16,0 1 0-16,2 2 0 0,0 0-128 0,-2 3 160 0,1-2-160 15,-3 8 160-15,1 1-160 0,-2 5 0 0,-2 2 0 16,-1 6 128-16,-3 1-128 0,-3 6 0 0,-4 6 0 15,-4 1 0-15,-4 4 0 0,-5-1 160 0,-2 3-160 16,-5 1 160-16,-4 1-160 0,-2-5 192 0,0 0-192 0,-2-7 192 16,0 0-64-16,1-4-128 0,-2-1 192 0,5-2-64 15,-2-5 144-15,3-1 32 0,3-4 0 0,2-2 0 16,2-5 112-16,3-1 32 0,1-5 0 0,5 0 0 0,2-5 16 16,2-2 16-16,3-3 0 0,1-2 0 0,6-1-288 15,0-4-48-15,6 3-16 0,1 0 0 0,4-1-128 16,4 1 0-16,0 1 0 0,4-1 128 0,-1 5-128 15,2 5 0-15,0 0 0 0,-2 7 0 0,1 1-144 0,-4 5 144 16,0 6 0-16,-3 2 0 0,-5 5-144 0,0 2 144 16,-4 3 0-16,-2 3-144 0,-6 1 144 0,-4 5 0 15,-3-2 0-15,-4 4-128 0,-4-5 128 16,-2 2 0-16,-3-2 0 0,-1-5 128 16,-1 0-128-16,-3-2 144 0,-1-3-144 0,0-5 160 0,-1-1 160 0,1-2 48 15,0-5 0-15,1-2 0 0,2-1-16 0,0-3 0 16,1-4 0-16,3 2 0 0,2-9-64 0,2-1-16 15,5-5 0-15,2-3 0 0,5-1-64 0,1-3-16 16,5 2 0-16,4-3 0 0,4-1-192 0,5 3 0 16,3-1 128-16,5 6-128 0,3 3 0 0,3 3-288 15,1 3 64-15,2 5 16 16,1 2-1904-16,-2 4-368 0,-1 3-80 0</inkml:trace>
  <inkml:trace contextRef="#ctx0" brushRef="#br2" timeOffset="144657.6">20713 8788 6447 0,'0'0'576'0,"0"0"-576"0,0 0 0 0,-3 6 0 16,3-6 3248-16,0 0 528 0,0 0 128 0,0 0 0 15,0 0-2032-15,0 0-400 0,0 0-96 0,12-1-16 16,1-2-80-16,2-1-32 0,1-2 0 0,5-4 0 16,0-2-304-16,3 1-64 0,3-4-16 0,1 1 0 15,1-2-160-15,2 4-16 0,1-2-16 0,11-4 0 16,-6 3-96-16,-14 10 0 0,-2-2-16 0,0 5 0 0,-2 0-176 15,-2 4-16-15,0 1-16 0,-7 6 0 0,-1 0-160 16,-5 4-16-16,-4 2-16 0,-8 8 0 0,-5 3 32 0,-3-2 0 16,-4 1 0-16,-5 2 0 0,-1-2-16 15,-2-1 0-15,-4-5 0 0,13-7 0 16,-3 2 16-16,1-1 0 0,-1-5 0 0,1 3 0 0,0-8 192 0,6 0 32 16,-2-3 16-16,5 0 0 0,2-1 16 0,2-3 16 15,3 0 0-15,5-7 0 0,4-3-16 0,5-3-16 16,5-3 0-16,5 1 0 0,5 0-272 0,4-2-160 15,5 1 192-15,2 0-192 0,5 1 0 0,0 0 0 0,1 1 0 16,0 3 0-16,-1 1 0 0,0 6 0 16,-5 2 0-16,0 6 0 0,-5 6 0 0,-3 3 0 15,-8 6-160-15,-5 2 160 0,-4 2 0 0,-6 4-176 16,-5 2 176-16,-6-1-128 0,-3 5 128 0,-8-1 0 16,-4 3 0-16,-5-3 0 0,-2-2 0 0,-2 0 144 15,-2-2-144-15,-1-4 160 0,-1-3-160 16,2-3 160-16,-2-4-160 0,4-2 160 0,2-3-160 0,4-3 192 15,0-3-192-15,5-4 192 0,2-8 16 0,6-2 16 0,1-4 0 0,6 0 0 16,4-4 32-16,2-2 16 0,3-2 0 16,6-4 0-16,2 2-96 0,6 1-32 0,4-2 0 15,8 4 0-15,0 1-144 0,3 3 0 0,3 3 0 0,-2 5 0 16,-1 5 0-16,-1 3 0 0,-2 6 0 0,-3 6 0 16,-4 2 0-16,-5 6 0 0,-4 2-144 0,-4 3 144 15,-6 4 0-15,-5 3 0 0,-6-3 0 0,-6-1 0 0,-4 5 0 16,-5-3 0-16,-5 0 0 0,-2-1 0 15,-3-2 0-15,1-2 0 0,-2-3 0 0,1-2 144 16,1-5-144-16,2 0 0 0,4-5 144 0,0-4-144 0,1-3 128 0,4-6-128 16,2-1 128-16,4-2-128 0,3-4 0 15,2 0 0-15,2-2 0 0,5-2 0 0,2-1 0 0,1 0-320 16,6-3 64-16,3 2 16 16,0 2-272-16,4 1-48 0,1-2-16 0,2 5 0 15,2 0-1664-15,-1 6-320 0,-1 4-80 16,5 1-15440-16</inkml:trace>
  <inkml:trace contextRef="#ctx0" brushRef="#br2" timeOffset="146214.07">11633 4435 10127 0,'0'0'896'0,"0"0"-704"0,0 0-192 16,0 0 0-16,2-10 1168 0,-2 10 208 15,1-7 32-15,-1 7 16 0,0 0-176 0,2-11-32 0,-2 11-16 0,2-7 0 16,-2 7 16-16,1-10 16 0,-1 10 0 0,0 0 0 16,0-8-144-16,0 8-48 0,0 0 0 0,0 0 0 15,0 0-304-15,0 0-64 0,0 0-16 0,0 0 0 16,0 0-176-16,0 0-32 0,-6 6-16 0,-1 7 0 15,0-1 96-15,-4 3 32 0,1 0 0 0,-4 2 0 0,-2 0-32 0,-2 1 0 16,-1 4 0-16,0-1 0 16,0 1-48-16,-4-2-16 0,-3 1 0 0,2-4 0 15,1 0-128-15,1-3-16 0,-1-3-16 0,2 2 0 16,4-4-48-16,1 0-16 0,4-3 0 0,0-2 0 16,3 0-32-16,9-4 0 0,0 0 0 0,0 0 0 0,-7-1 80 0,7 1 16 15,0 0 0-15,0 0 0 0,0 0-176 0,0 0-128 16,0 0 192-16,0 0-192 0,0 0 128 0,0 0-128 15,0 0 0-15,0 0 0 0,0 0 0 0,0 0 0 16,0 0 0-16,5 9 0 0,0 1 0 0,0-1 0 16,0 2 0-16,0 0 0 0,1 1 0 0,1 1 0 15,-2-3 0-15,-1 2 0 0,2 4 0 0,-1-2 0 16,-1 1 0-16,1 0 0 0,0 2 0 0,0 1 0 16,-1-2 0-16,0 1 0 0,-3-2 0 0,0 0 0 15,1-1 0-15,-2-1 0 0,0 1 0 0,0 0 0 16,-2-3 0-16,2-11 0 0,-1 9 0 0,1-9 0 0,0 0 0 15,0 0 0-15,0 0 0 0,0 0 0 0,0 0 0 0,0 0 0 16,0 0 224-16,6-8-64 0,-1-3-16 16,2 0 0-16,-1 0-144 0,4-1 128 0,-2 0-128 15,3 2 128-15,2 0-128 0,1 2 0 0,0 1 0 0,1-1 0 16,2 0 0-16,2 0 0 0,3 1 0 0,2-2 0 16,0 2 0-16,0-1 0 0,1 3 0 0,3 1 0 15,0-2 0-15,-3-1 0 0,-4 1 0 0,1 1 0 0,-1 0 0 16,0 2 0-16,-2 1 0 0,-1-1 0 15,-3-1 0-15,-1 1 0 0,-1 0 0 0,-2 2 0 0,-1 0 0 0,-10 1 0 16,10-2 0-16,-10 2 0 16,10-1 0-16,-10 1 0 0,0 0 0 0,0 0 0 0,9-3 0 0,-9 3 0 15,0 0 0-15,0 0 0 0,0 0 0 0,0 0 128 16,0 0-128-16,-5-12 0 0,-2-1 256 0,-4 0-48 16,-1-2 0-16,-2-1 0 0,-1 0 80 0,-1-3 16 15,-2-1 0-15,3-3 0 0,0 0-96 16,1 3-16-16,1-1 0 0,2 1 0 0,-1 1-192 0,1 3 0 15,-2-1 0-15,1 3 0 16,-4 3-768-16,2-1-192 0,-1 6-32 16,0-2-11728-16,-2 4-2336 0</inkml:trace>
  <inkml:trace contextRef="#ctx0" brushRef="#br2" timeOffset="147680.57">22105 10018 22463 0,'0'0'992'0,"0"0"208"0,9-9-960 0,-9 9-240 16,9-8 0-16,-2 3 0 0,0-1 832 0,-7 6 128 16,0 0 32-16,0 0 0 0,0 0-96 0,0 0-32 15,0 0 0-15,0 0 0 0,0 0 0 0,-5 9 0 16,-4-3 0-16,1 4 0 0,-5 1-32 0,-2 0 0 0,-3 0 0 16,4-3 0-16,-2 4-128 0,-5-2-48 0,-3 2 0 0,-2-3 0 15,-4 1-48-15,0 3-16 0,-2-1 0 0,-1 0 0 16,-1 1-272-16,-13 2-48 0,5-5-16 0,4 1 0 15,2-8 64-15,3 3 16 0,1-4 0 0,4-2 0 16,4-1-176-16,4-3-32 0,3 0-128 0,6 2 192 0,1-2 32 16,3-1 0-16,7 5 0 0,0 0 0 15,0 0-32-15,0 0-16 0,0 0 0 0,0 0 0 0,0 0-176 16,0 0 0-16,0 0 144 0,14 6-144 0,0 0 0 16,1 6 0-16,3-3 0 0,1 4 0 0,2-3 0 0,-1 4 0 15,-1 2 0-15,-1 2 0 16,2-2 0-16,-2 4 0 0,-5-1 0 0,2 0 0 0,1 0 0 15,-2 0 0-15,-1 0 0 0,-4 2-128 0,0 2 128 0,-4-2 0 16,0 0 0-16,-1 0 0 0,-3-2 0 0,-1-1 0 16,-1-1 0-16,0 1 0 0,-2-3 0 15,1-1 144-15,-2 2-144 0,0-2 160 0,-5-2-160 0,1 2 0 16,1 0 0-16,-1 0 0 0,-1-5 0 0,2 1 0 16,2-6 0-16,-4 1 128 0,9-5-128 0,-9 7 0 15,0-4 0-15,9-3 128 0,0 0-128 0,-6-2 160 16,6 2-160-16,-6-8 160 0,4 1-160 0,3-5 160 15,3 1-160-15,0-2 160 0,2 0-160 0,4 3 0 16,2-1 144-16,-2 3-144 0,3-5 0 0,3-1 0 16,-1 3 0-16,12-4 0 0,0-2 0 0,1 4 0 15,1 2 0-15,4 3 0 0,5-2 0 0,0 3 0 16,2-5 0-16,-1 4 0 0,1 1 0 0,0-1 0 0,0 2 0 0,-11 0 0 16,5 0 0-16,2 3 0 0,1-1 0 0,-2-3 0 15,1 2 0-15,-2 2 0 0,-2-3 0 16,-3 3 0-16,-3-2 0 0,-5 1 0 0,-2-3 0 0,-4 4 0 15,-2 0 0-15,-3 2 128 0,-1 0-128 0,0-2 128 16,-9 3 16-16,0 0 16 0,0 0 0 0,0 0 0 0,0 0 96 16,0-8 0-16,-4 2 16 0,-1-3 0 15,-2 1 16-15,-4 1 0 0,-1-5 0 0,-2-3 0 16,-8-3-64-16,-2-1-16 0,-4-1 0 0,-1-5 0 16,-3-3-208-16,0-2 0 0,-1 1 0 0,3-3 0 0,2 2 0 15,2 3-320-15,2-1 64 0,5 5 0 16,4-1-1632-1,5 4-320-15,2-1-64 0</inkml:trace>
  <inkml:trace contextRef="#ctx0" brushRef="#br2" timeOffset="154221.67">3824 941 23951 0,'0'0'1056'0,"-9"3"224"0,-2-2-1024 0,11-1-256 0,-12 6 0 0,0 1 0 0,6 3 944 0,2 0 128 16,0 3 16-16,1 6 16 0,1 5-192 0,4 5-32 15,0 6-16-15,2 1 0 0,0 8-240 0,1 4-48 16,2 4-16-16,1 7 0 0,0 4-208 0,-1-2-32 16,1 0-16-16,2-2 0 0,-2-5-96 0,2 0-16 15,-2-6 0-15,2-4 0 0,-4 1-192 0,2-6 128 16,-3-2-128-16,-1-5 0 0,-3-7-128 0,0-2-128 15,-1-4-32-15,-2-5 0 16,2-14-800-16,0 0-176 0,-12-2-16 0,-2-7-8016 16,-1-9-1600-16</inkml:trace>
  <inkml:trace contextRef="#ctx0" brushRef="#br2" timeOffset="154593.28">3483 1530 19343 0,'0'0'1728'0,"0"0"-1392"0,0 0-336 0,8 9 0 15,-2-3 2176-15,1 2 352 0,1 2 80 0,1-5 16 16,0-1-2144-16,5 0-480 0,-1-2 0 0,2-2 0 16,4-1 288-16,3-4 80 0,0-3 16 0,3 2 0 15,-3-4 0-15,4-2 16 0,1-3 0 0,1-3 0 16,2-2-32-16,-1 1-16 0,1-2 0 0,-1 2 0 16,-1 3-80-16,-3 2-16 0,-1 4 0 0,-3-1 0 15,-2 5-32-15,-3 5-16 0,-4 1 0 0,0 4 0 16,-1 6 128-16,0 1 32 0,-1 4 0 0,0 6 0 15,-1 4-48-15,-1 1-16 0,-3 3 0 0,4-2 0 16,-4 2-128-16,1 0-32 0,1-5 0 0,-1-2 0 0,2-4-144 16,2-3 0-16,-1-6 0 0,2-3 0 15,1-5 0-15,-1-3 0 0,2-6 0 0,-3 1 0 16,0-6 0-16,-4-2 0 0,3-4 0 0,-1-1 0 0,-2-2 256 16,1 0-48-16,-6-2 0 0,0 1 0 0,-2 1 96 0,0 2 16 15,-7 1 0-15,0 1 0 0,1 3-16 0,0 1 0 16,-2 4 0-16,-1 3 0 0,0 4-144 0,-1 0-32 15,-1 3 0-15,1 3 0 0,-3-2-128 0,4 1-192 16,0 1 32-16,3-1 16 16,7-2-1840-16,0 0-384 0,0 0-64 0,-4-6-13040 0</inkml:trace>
  <inkml:trace contextRef="#ctx0" brushRef="#br2" timeOffset="154911.43">4664 861 20271 0,'0'0'1792'0,"1"12"-1424"0,3 3-368 0,-3 4 0 15,0 3 1808-15,-1 2 304 16,-1-3 48-16,1 7 16 0,0 1-960 0,-1 5-176 0,-3 0-32 0,3 0-16 16,-1-2-256-16,0-2-48 0,-2 4-16 0,2-3 0 15,-1-1-16-15,1-6 0 0,-2-3 0 0,2-3 0 16,2-4-208-16,2-5-64 0,-2-9 0 0,0 0 0 15,0 0 32-15,0 0 0 0,4-10 0 0,-3-7 0 16,-2-2-64-16,2-5-16 0,3-5 0 0,1 0 0 16,0-2-128-16,4-1-16 0,1-2-16 0,1 0 0 0,1 1-176 15,4 3 0-15,1 5 0 0,1 2 0 0,-1-1 0 16,2 5 0-16,-1 1 0 0,3 4 0 0,-1 1 0 0,-2 3-176 16,-4 5 176-16,-3 4-192 15,-11 1-1424-15,15 0-304 0,-15 0-48 16</inkml:trace>
  <inkml:trace contextRef="#ctx0" brushRef="#br2" timeOffset="155221.73">5312 552 19343 0,'0'0'1728'16,"1"16"-1392"-16,1 1-336 0,-1 8 0 0,-1 0 2400 0,0 4 416 0,0 0 64 0,-1 3 32 15,-1 1-1376-15,0-1-256 0,-1-3-64 0,1 2-16 16,-1 1-640-16,2-5-128 0,1 1-32 0,0-3 0 16,-4-5-112-16,3-4-32 0,0-2 0 0,1-1 0 15,0-13 48-15,0 0 0 0,0 0 0 0,0 0 0 16,8-10-48-16,1-3 0 0,-2-8 0 0,-4-3 0 16,3-2-16-16,-1-3-16 0,-2-3 0 0,0 4 0 15,-2-2 32-15,-1 0 16 0,-2 2 0 0,0-1 0 16,2 2-80-16,0 2 0 0,0 3-16 0,-2 5 0 15,1-1-176-15,-1 5 0 0,1 3 144 16,0 0-144-16,-3 5 0 0,4 5-288 0,0 0 48 0,0 0 16 16,0 0-2048-16,0 0-416 15,0 0-64-15</inkml:trace>
  <inkml:trace contextRef="#ctx0" brushRef="#br2" timeOffset="155574.7">6054 195 34095 0,'0'0'1504'0,"0"0"320"0,0 0-1456 0,0 0-368 0,0 0 0 0,0 0 0 16,0 0-960-16,0 0-272 0,0 0-48 0,-3 10-16 0,-3 4 2224 0,-1-1 448 16,-3 2 96-16,-3 3 0 0,2 1-576 0,-2 3-112 15,0-2-16-15,-1 0-16 0,3 2-320 0,3 2-64 16,-2 3-16-16,4-3 0 0,-1 1-176 0,6-12-48 0,0 0 0 0,2 2 0 15,-1 0-128-15,2-3 0 0,4 2 0 0,0-2 0 16,4-3 176-16,5 7-48 0,2-4-128 0,3-1 192 16,2-4-64-16,1 1-128 0,1-1 176 0,0-2-176 15,-1 1 192-15,0 0-64 0,-3-1 0 16,-1 1-128-16,-19-6 224 0,23 9-64 0,-23-9-16 16,17 14 0-16,-17-14 176 0,0 0 48 0,5 18 0 15,-8 0 0-15,-7 0 160 0,-5-2 48 0,-7-2 0 0,-5 1 0 16,-4-1-304-16,-2 2-48 0,-6-1-16 0,4 0 0 15,-2-5-1792 1,4 3-352-16,1-4-80 0</inkml:trace>
  <inkml:trace contextRef="#ctx0" brushRef="#br2" timeOffset="156186.59">7420 1159 2751 0,'-11'7'256'0,"4"0"-256"16,-1 3 0-16,-2-1 0 0,0 2 2528 0,0-2 464 15,-2-1 80-15,3-2 32 0,2 4-1200 16,2-4-240-16,5-6-64 0,0 0 0 0,0 0-32 0,0 0-16 15,0 0 0-15,0 0 0 0,0 0-240 0,0 0-48 16,12-2-16-16,4-6 0 0,1-2-272 0,6-6-48 16,4-5-16-16,6-8 0 0,5-5-272 0,8-7-64 15,7-6-16-15,11-6 0 0,12-8 16 0,4-7 16 16,-2-4 0-16,7-3 0 0,6-8-192 0,-37 40-32 16,9-10-16-16,11-6 0 15,7-4-96-15,8-2 0 0,5-1-16 0,2-8 0 16,-1-9-240-16,3 10 144 0,2 5-144 0,-3 11 128 0,-5 4-128 15,31-17 0-15</inkml:trace>
  <inkml:trace contextRef="#ctx1" brushRef="#br2">21938 5338 0,'0'0'0</inkml:trace>
  <inkml:trace contextRef="#ctx0" brushRef="#br2" timeOffset="157173.4">12006 11870 20271 0,'-13'9'1792'0,"4"-3"-1424"15,-1 2-368-15,1-3 0 0,4 0 1888 0,5-5 304 0,0 0 64 0,0 0 16 16,10 8-1760-16,4-6-368 0,4-2-144 0,5-2 128 16,5-6 256-16,4 0 64 0,1-6 0 0,6-2 0 15,4-5-16-15,13-4 0 0,6-8 0 0,13-6 0 16,11-8 224-16,1-7 48 0,2-6 16 0,10-8 0 16,15-10-144-16,3-7-16 0,1-10-16 0,10-2 0 15,9-6-288-15,3-2-48 0,-4-5-16 0,8 4 0 16,8 1-192-16,-4 9 128 0,-8 2-128 15,0 5 0 1,1 5-864-16,-9 9-272 0,-13 2-48 0,2 5-14176 0</inkml:trace>
  <inkml:trace contextRef="#ctx0" brushRef="#br2" timeOffset="157986.93">25283 1131 2751 0,'-21'1'128'0,"7"1"16"0,-3 5-144 0,0 2 0 0,1-2 0 0,0 4 0 16,4-4 4080-16,0 3 784 0,3-2 144 0,9-8 48 16,0 0-3520-16,0 0-704 0,13 0-144 0,5-5-32 15,5-4 432-15,6-6 64 0,5-11 32 0,8-6 0 16,6-4 96-16,12-5 0 0,11-4 16 0,7-2 0 16,6-2-288-16,-3-1-64 0,-3 2-16 0,7-2 0 15,9 0-208-15,2 0-32 0,4-1-16 0,-48 22 0 16,15-9-400-16,6-3-80 0,3 2 0 0,1 1-16 0,0 2-176 15,4 2 0-15,7 1 0 0,76-27 0 16,-36 17-432-16,-25 7-112 16,-19 0-32-16,-3 3 0 0,3 2-2384 0,-6 1-496 15</inkml:trace>
  <inkml:trace contextRef="#ctx0" brushRef="#br2" timeOffset="158799.04">28469 12247 30399 0,'0'0'2704'0,"7"-12"-2160"0,-2-7-544 0,5 0 0 16,3-2-736-16,3 0-256 0,5-2-48 15,8 0-16-15,6-4 1056 0,11 0 144 0,9-4 64 0,5-4 16 0,4-4 304 16,6-2 64-16,1-6 16 0,15-4 0 0,13-6 16 16,2-1 0-16,2-6 0 0,9 1 0 0,9-6-80 15,5-2-16-15,5-2 0 0,7 1 0 0,9-4-208 16,-4 11-32-16,-4 4-16 0,3 6 0 0,3 6-272 0,-10 2 160 16,-9 5-160-16,-6 1 128 15,-1 5-1136-15,-11 6-224 16,-11-2-48-16,-11-1-12976 0</inkml:trace>
  <inkml:trace contextRef="#ctx0" brushRef="#br2" timeOffset="159536.34">29556 310 16575 0,'0'0'1472'0,"8"-11"-1168"0,1 2-304 0,-2-1 0 16,0 5 560-16,-1 0 48 0,-6 5 16 0,6-5 0 15,-6 5 608-15,0 0 128 0,0 0 32 0,0 0 0 16,0 0-560-16,4 11-128 0,-1 5 0 0,-5 4-16 0,-1 11-192 16,1-9-48-16,-1 9 0 0,0 7 0 0,-2 0-240 15,0 4-48-15,-1 1-16 0,-1 1 0 0,0 4-144 0,-6 41 160 16,0-13-160-16,2-6 160 0,1-9-160 0,2-6 0 16,2-6 0-16,3-4 0 15,0-7-1504-15,2-4-336 0,1-7-64 0</inkml:trace>
  <inkml:trace contextRef="#ctx0" brushRef="#br2" timeOffset="159894.37">29335 959 24639 0,'0'0'1088'0,"0"0"240"0,0 0-1072 0,0 0-256 0,10-1 0 0,5 0 0 31,1-1-400-31,0 0-144 0,1-6-32 0,1 0 0 0,-1 2 576 0,2-3 224 0,0 4-16 0,1-3 0 15,-1 2 96-15,0 1 16 0,0-1 0 0,-1 1 0 16,-6 2 128-16,0 1 16 0,-2-1 16 0,-10 3 0 16,0 0 96-16,6 8 32 0,-3 4 0 0,-3 0 0 15,-2 3 208-15,0 3 32 0,-3 2 16 0,-3 2 0 16,-1-1-368-16,3-2-80 0,2-1-16 0,3-1 0 16,1-6-160-16,4 1-48 0,5-6 0 0,-1 0 0 15,1-4 48-15,7-1 0 0,0-2 0 0,3-2 0 16,2-6-64-16,3 2-16 0,0-6 0 15,1-1 0-15,1-4 64 0,-2 0 16 0,-3 2 0 0,-4-5 0 16,-4 0 16-16,-3 0 16 0,-4 4 0 0,-3-1 0 16,-4 0 32-16,-5 4 0 0,-2 1 0 0,-5 3 0 15,-4-1-128-15,-2 6-32 0,-4 1 0 0,0 3 0 0,1 1-400 0,0 2-96 16,3 1-16-16,-1 0 0 16,4 1-2416-16,2 1-480 0</inkml:trace>
  <inkml:trace contextRef="#ctx0" brushRef="#br2" timeOffset="160233.59">30147 740 13823 0,'0'0'1216'0,"-5"17"-960"15,1 2-256-15,-2-1 0 0,0 2 3184 0,-2 3 592 16,3 4 112-16,0-3 16 0,0 1-3120 0,0-2-624 16,1-4-160-16,0 0 0 0,-1-1 224 0,1-1 16 15,3-5 0-15,-2-3 0 0,3-9 256 0,0 0 48 0,0 0 16 16,0 0 0-16,0 0 112 0,0 0 32 16,11-9 0-16,0-5 0 0,3-3 64 0,-1-4 32 0,-2-4 0 0,2-1 0 15,0-4-336-15,3 2-64 0,2-1-16 0,2-1 0 16,2 5-256-16,4 2-128 0,1 0 0 15,1 4 128-15,0 0-128 0,-4 4 0 0,-5 5 0 16,-1-2 0-16,0 6-192 0,-3 0-32 0,-3 2 0 0,-1 2 0 16,-11 2-2288-1,0 0-464-15,0 0-96 0</inkml:trace>
  <inkml:trace contextRef="#ctx0" brushRef="#br2" timeOffset="160580.81">30656 610 28559 0,'0'0'2544'0,"0"0"-2032"16,0 0-512-16,0 0 0 0,0 0 256 0,0 0-64 16,-4 11 0-16,-1 3 0 0,2 2-64 0,-1 2-128 15,1-3 176-15,0 3-176 0,1 1 384 0,0 2-16 16,1 3-16-16,1-1 0 0,0-3-192 0,3 0-32 15,0-1-128-15,1-1 192 0,1-1-64 0,3-3-128 16,2-3 176-16,-1 1-176 0,-9-12 256 0,11 3-48 16,1-1-16-16,-2-1 0 0,3-1 128 0,-2-3 32 15,1-3 0-15,-1-5 0 0,-1 0-96 0,0-1-32 16,1-2 0-16,-1 1 0 0,-3 0-80 0,0-3-16 16,-2-2 0-16,0 0 0 0,0 2-128 0,0 0 0 15,0 3 0-15,0 1 128 0,0-1-336 0,-1 1-80 0,0 4-16 16,-2-2 0-16,2 2-592 15,-4 8-112-15,0 0-16 0,0 0-16 16,0 0-1360-16,0 0-272 0,0-9-48 0</inkml:trace>
  <inkml:trace contextRef="#ctx0" brushRef="#br2" timeOffset="161523.49">31181 432 20271 0,'0'0'896'0,"5"-9"192"0,-5 9-880 0,6-5-208 16,-6 5 0-16,6-8 0 0,-6 8 384 0,0 0 48 15,0 0 0-15,0 0 0 0,0 0 704 0,0 0 144 16,-5-6 16-16,0 3 16 0,-4 2-176 0,1 1-48 0,-3 1 0 0,1 2 0 16,0 2-432-16,5-2-80 15,-1 4-32-15,-1 2 0 0,0 1-240 0,-1 4-48 0,0 1-16 0,-2 3 0 16,3 1-112-16,-10 12 0 0,0-4-128 15,5-4 192-15,0 3-192 0,3-6 0 0,2-3 0 16,3-2 0-16,0-1 128 0,3-1-128 0,1-2 0 0,-1-2 144 16,-1 2-144-16,1-2 128 0,1 0-128 0,0-9 128 15,0 8-128-15,0-8 128 0,0 0-128 0,1 10 128 16,-1-10-128-16,0 6 128 0,0-6-128 0,0 0 128 0,0 0-128 16,0 0 0-16,0 0 144 0,0 0-144 0,0 0 0 0,0 0 0 15,-3 10 0-15,3-10 128 16,0 0-128-16,0 0 0 0,-6 7 0 0,6-7 0 0,0 0 0 0,0 0 0 15,0 0 0-15,-7 9 0 0,-1-3 0 16,4 0 0-16,4-6 0 0,-5 9 0 0,5-9 0 16,0 0 0-16,-3 8 0 0,3-8 0 0,-6 10 0 0,6-10-128 15,0 0 128-15,0 9 0 0,0-9 0 0,0 0 0 16,0 0 0-16,0 11 0 0,0-11 0 0,0 0 0 16,4 9 0-16,-4-9-128 0,0 0 128 0,5 9 0 15,-5-9 0-15,8 8-128 0,-8-8 128 0,10 8 0 16,-10-8 0-16,12 3 0 0,-1 0 0 0,0-3 0 15,2-1 0-15,0-2 0 0,-2 1 0 0,2-2 144 16,1-5-144-16,0 1 0 0,1-2 128 0,0 1-128 16,1-2 0-16,-1 2 0 0,2 1 128 0,-4 3-128 15,-2-4 0-15,-4 4 0 0,-7 5 128 0,9-2-128 0,-9 2 0 16,0 0 0-16,0 0 0 0,0 0 0 16,0 0 0-16,0 0 0 0,0 0 0 0,0 0 0 0,9 2 0 0,-9-2 0 15,0 0 0-15,0 0 0 0,0 0 0 0,0 0 0 16,8 8 0-16,-8-8 0 0,0 0 0 15,6 11 0-15,-6-11 0 0,4 13 0 0,-2-3 0 0,1 1 0 16,-3-2 0-16,0 3 0 0,0 2 0 0,0-183 0 16,-3 366 0-16,3-181 0 0,-1 1 0 0,0-1 0 15,-2 0 0-15,0 1 0 0,-3 0 0 0,3 1 0 16,-1-1 0-16,0 0 0 0,-2-2 0 0,-1-2 0 0,2 1 176 16,-2 0-32-16,-2 0 0 0,1-4 0 0,0 0 144 15,2-1 32-15,0 0 0 0,-2-3 0 0,-2 3 64 16,0-4 0-16,0 0 16 0,-3 2 0 15,-1-3 0-15,-3 1 0 0,-2-1 0 0,-1 1 0 0,-4-3-80 16,0-2 0-16,-2 0-16 0,1 0 0 0,-4 0-144 16,2-1-32-16,1-2 0 0,6 2 0 0,-1-3-128 0,3 3 0 15,1-2 0-15,4 1 0 0,1 1 0 0,2-2-304 16,1 2 48-16,9 1 16 16,-5-8-1568-16,5 8-320 0,2-10-64 0,7-1-8432 15,5 2-1664-15</inkml:trace>
  <inkml:trace contextRef="#ctx0" brushRef="#br2" timeOffset="163279.15">15978 11489 4607 0,'0'0'400'0,"5"-7"-400"16,0-3 0-16,0 5 0 0,-5 5 3584 0,0 0 640 16,7-10 128-16,-7 10 32 0,0 0-2592 0,0 0-528 15,0 0-112-15,0 0 0 0,0 0-416 0,0 0-80 16,6 9-16-16,-3 0 0 0,0 2 176 0,0 4 16 0,-1 2 16 15,-2 3 0-15,0 3-128 0,-1 5-16 16,-1 1-16-16,-3 3 0 0,1 2-176 0,-1 1-16 16,-2-1-16-16,0-1 0 0,-1 0-288 0,-1-1-48 15,0-2-16-15,2 1 0 0,-2-6-128 0,4-1 0 0,-2-5 0 0,1-1 128 16,1-4-128-16,0 0 192 0,1-2-192 16,1-6 192-16,3-6-352 0,0 0-64 0,0 0-16 0,0 0-9968 15,0 0-2000-15</inkml:trace>
  <inkml:trace contextRef="#ctx0" brushRef="#br2" timeOffset="163506.75">16502 11470 37375 0,'0'0'1664'0,"0"0"320"0,11 5-1584 0,-2 4-400 0,1-2 0 0,-1 7 0 0,-2 5 240 0,-2 3-48 15,-2 3 0-15,0 2 0 0,-3 3 128 0,-1 5 0 16,-2 0 16-16,-2 1 0 0,-1-2-192 0,-2 1-144 16,-1-1 192-16,0 1-192 0,2 2 0 0,-1-2 0 15,-1-6 0-15,0 1-144 16,0 2-1200-16,2-3-224 0,0 1-48 0,2-1-14240 0</inkml:trace>
  <inkml:trace contextRef="#ctx0" brushRef="#br2" timeOffset="164058.25">14526 12915 10127 0,'0'-14'896'0,"0"6"-704"15,0-3-192-15,2 2 0 0,0-3 2784 0,1 3 528 16,1 2 96-16,-4 7 32 0,0 0-1728 0,0 0-352 15,0 0-64-15,0 0-16 0,0 0-448 0,1 13-112 16,-1-2-16-16,-1 8 0 0,-1 5-144 0,1 3-48 16,-2 5 0-16,2 5 0 0,0 1-128 0,-2 5-48 15,0-1 0-15,-1 6 0 0,-4-1-16 0,1 3-16 16,-2 1 0-16,0-2 0 0,0-3-144 0,0-3-32 16,0-5 0-16,1-2 0 0,2-4 0 0,1-6 0 0,0 2 0 0,1-6 0 15,0-4-128-15,3-4 0 0,1-4 0 0,0-10 0 31,0 0-848-31,0 0-208 0,11 4-32 0,-11-4-13248 0</inkml:trace>
  <inkml:trace contextRef="#ctx0" brushRef="#br2" timeOffset="164424.93">14385 12797 10127 0,'-16'-16'448'0,"9"7"96"0,2 0-544 0,4 1 0 16,5-4 0-16,2 3 0 0,4-1 4208 0,4 4 720 15,4 3 160-15,6-4 32 0,2-1-4096 0,7 4-832 16,7-1-192-16,8 2 0 0,2 2 272 0,4 1 16 16,-1 0 0-16,-1 8 0 0,-2 1 96 0,-3 5 0 15,-3 4 16-15,-2 2 0 0,-1 4-176 0,-3 4-32 16,-2 5-16-16,-3 4 0 0,-7 0 0 0,-4 3 0 15,-4 6 0-15,-5 1 0 0,-7 4 160 0,-2 1 48 16,-8 0 0-16,-2 0 0 0,-7 4 64 0,-5-5 32 16,-5-3 0-16,-4-4 0 0,-3-4 128 0,-3-3 32 0,-3-1 0 15,-3-6 0-15,-4 0 32 0,2-5 16 0,0-2 0 16,-1 0 0-16,-1-5-176 0,1-3-48 16,0-4 0-16,7-1 0 0,-1-6-272 0,6 0-64 0,4-3-128 15,5-2 192 1,3-3-2112-16,5 0-416 0,3-3-96 0,5-2-13904 0</inkml:trace>
  <inkml:trace contextRef="#ctx0" brushRef="#br2" timeOffset="164962.88">15650 13457 11055 0,'0'0'976'0,"0"0"-784"15,0 0-192-15,0 0 0 0,0 0 1600 0,0 0 256 16,0 0 64-16,-9 6 16 0,9-6-656 0,0 0-144 16,0 0-32-16,0 0 0 0,0 0 96 0,0 0 16 15,0 0 0-15,0 0 0 0,0 0 128 0,0 0 16 16,0 0 16-16,0 0 0 0,7-11-480 0,3 4-112 16,2-3-16-16,0-1 0 0,1 1-272 0,1-2-64 15,0-2-16-15,3 2 0 0,-1-2-96 0,-4 1 0 16,0 3-16-16,-3 0 0 0,-4 5-128 0,-5 5-32 0,5-11 0 0,-5 11 0 15,0 0 160-15,-9-3 16 0,-3 4 16 0,-2 3 0 16,-3 2 0-16,-4 3 0 0,0 5 0 0,-2 4 0 16,-4 1-176-16,0 3-32 0,3 2-128 0,1 0 192 15,-1 0-192-15,4 2 0 0,2-5 128 0,3 0-128 16,3-2 0-16,5-1 144 0,2-3-144 0,3 1 128 16,4-6 0-16,3 1-128 0,4-4 192 15,3 1-64-15,2-4 48 0,5-1 0 0,3 0 0 0,4-3 0 0,1 0-48 16,4-1-128-16,1-2 192 0,0 1-64 0,-2-1-256 0,-1 2-64 15,-3-3-16-15,0-1 0 16,-1 1-1920-16,-3 2-384 0,0 0-80 16,1-1-13056-16</inkml:trace>
  <inkml:trace contextRef="#ctx0" brushRef="#br2" timeOffset="165401.07">16455 12653 26719 0,'-7'-12'2368'0,"7"12"-1888"15,0 0-480-15,0 0 0 0,0 0 480 0,0 0 0 0,-6 9 0 0,0 5 0 16,-3 7 96-16,0 7 0 0,0 3 16 0,-1 6 0 15,-2 4-48-15,1 1-16 0,-1 5 0 16,1-1 0-16,0 2-96 0,-2 3-32 0,-1-2 0 0,0-2 0 16,0 2 32-16,1-1 0 0,2-6 0 0,2-3 0 15,1-4 0-15,3-5 0 0,1-7 0 0,3-1 0 16,1-6 224-16,3-3 48 0,-1-2 16 0,-2-11 0 16,9 4-48-16,2-3-16 0,2-3 0 0,1-6 0 0,1 1-208 15,3-6-64-15,-1-1 0 0,-1 0 0 0,1-3-208 0,-2 2-48 16,0 1-128-16,-1 3 192 0,0 1-192 0,-2 1 0 15,-2 4 0-15,-10 5 0 0,11 2 0 0,-2 7 0 16,-1 4-144-16,-3 5 144 0,-3 1-144 0,1 6 144 16,-2-1-128-16,2 5 128 15,-3 2 0-15,0-2-160 0,1 2 160 0,2-1 0 0,-1-3-336 0,2 2 32 16,0-2 16-16,2 1 0 16,1-7-2528-16,3-2-512 0,2-3-112 0</inkml:trace>
  <inkml:trace contextRef="#ctx0" brushRef="#br2" timeOffset="165818.1">17263 13221 29247 0,'0'0'1296'0,"0"0"272"0,0 0-1248 0,0 0-320 0,-1-8 0 0,1 8 0 15,0 0 1088-15,0 0 176 0,0 0 16 0,-4 8 16 16,-2 3-624-16,-1 7-128 0,1 4-32 0,-2 2 0 16,-1 0-256-16,2 0-64 0,0 2-16 0,1 0 0 0,1-3 16 15,1 0 0-15,-1 0 0 0,3-1 0 16,-1-4 0-16,3-6 16 0,0-3 0 0,0-9 0 0,0 0 336 0,9 4 64 15,4-3 16-15,1-3 0 0,0-5 224 0,3-4 48 16,2-4 16-16,1 1 0 0,0-2-400 16,2 0-64-16,0-2-32 0,0 0 0 0,-2 2-224 15,1 4-32-15,-1 5-16 0,-1 2 0 0,-1 2-144 0,0 8 0 16,-1 1 0-16,0 6 128 16,-4-1-128-16,-1 5 0 0,1 3 144 0,-1 4-144 15,-1 1 0-15,-1-1 0 0,0-2 0 0,3 5 128 16,-2-3-816-16,2 1-144 0,1 1-48 0,0-3-12144 15,-1-2-2432-15</inkml:trace>
  <inkml:trace contextRef="#ctx0" brushRef="#br2" timeOffset="166352.34">15053 14282 30751 0,'-22'0'1360'0,"9"4"288"0,-1 0-1328 0,-1 2-320 16,-3 6 0-16,1 2 0 0,-3 4 560 0,0 3 32 15,-3 3 16-15,2 7 0 0,-2 2-128 0,2 3-32 16,1 3 0-16,2 0 0 0,2 1-128 0,3 0-16 16,-1 0-16-16,3-3 0 0,0-4-96 0,4 0 0 15,3-3-16-15,3 1 0 0,1-1 80 0,4-6 32 16,2-2 0-16,2-3 0 0,2-2 96 0,2-5 32 0,2 0 0 0,2-5 0 15,0 1-144-15,3-2-16 0,2-3-16 0,0-3 0 16,1-1-432-16,-2-3-96 0,-2 0-16 0,0-2-11248 16,-2-1-2256-16</inkml:trace>
  <inkml:trace contextRef="#ctx0" brushRef="#br2" timeOffset="166528.38">14510 14703 34095 0,'0'0'3024'0,"0"0"-2416"16,14-9-480-16,4 0-128 0,5 3 784 0,3 0 144 16,2 2 32-16,5 1 0 0,3-2-672 0,-1 0-128 15,1 0-32-15,1 1 0 0,0 0-128 0,-2-2 0 16,-3 0 0-16,1 4 128 16,-4 2-1696-16,1 0-352 0,-6-1-64 0,1 0-12960 0</inkml:trace>
  <inkml:trace contextRef="#ctx0" brushRef="#br2" timeOffset="166938.91">15463 14523 31327 0,'-5'12'2784'0,"-4"0"-2224"16,0 3-560-16,-1 3 0 0,-1 3 592 0,2 4 16 0,-1-3 0 0,1 3 0 15,0-1-112-15,3-1-32 16,2-2 0-16,1 2 0 0,2 0-288 0,2-3-176 15,3-2 192-15,1-6-192 0,1-4 160 0,6-4-160 0,3 0 128 0,3-4-128 16,1-4 320-16,3-1-32 0,-2-6 0 0,5-3 0 16,-1-4 80-16,1-1 16 0,-2 0 0 0,-1 1 0 15,1 0 48-15,-2 0 16 0,-4 1 0 0,-5 4 0 16,1 4-144-16,-5 4-32 0,-8 5 0 0,0 0 0 16,0 0-272-16,0 0 0 0,0 0 128 0,-1 11-128 15,-4 3 0-15,-3 3 0 0,0 2 0 0,-1 1 0 16,0-1-128-16,2 3 128 0,4-3 0 0,0-2-144 0,6-6 144 15,2 2 0-15,2-1 0 0,4-5 0 16,0-2 0-16,3-1 0 0,1-7 0 0,4-1 0 16,4-1 0-16,3-5 192 0,-1-4-32 0,2-2-16 0,-2-2 32 15,2-4 0-15,-1-2 0 0,0 2 0 0,-3-4 176 0,-4 0 32 16,-1 0 16-16,-3 3 0 0,-1 0-80 0,-1 4 0 16,-3-2-16-16,-1 2 0 0,-4 4-304 15,-1 0 128-15,-2 2-128 0,-2 4 0 16,-2-1-704-16,-2 5-256 0,0-4-64 0,-2 7-11520 15,-2 2-2304-15</inkml:trace>
  <inkml:trace contextRef="#ctx0" brushRef="#br2" timeOffset="167156.5">16502 14398 35007 0,'0'0'1552'0,"11"-1"320"0,1-2-1488 0,0 3-384 15,1 2 0-15,-2 1 0 0,0 5 896 0,-4 3 128 16,0 3 0-16,-4 2 16 0,-1 1-528 0,-4 5-128 0,0 0 0 0,-4 4-16 16,0 0-240-16,-1 2-128 0,-3-4 128 0,-3 3-128 15,2 3 0-15,-1 2 0 0,3-8 0 0,-1 5 128 16,0-3-128-16,0-1 0 0,5-6 0 0,2-1 0 31,1-3-368-31,4-3-32 0,2-1-16 0,3-5-11280 0,4 1-2256 0</inkml:trace>
  <inkml:trace contextRef="#ctx0" brushRef="#br2" timeOffset="167538.75">17704 14429 30351 0,'0'0'1344'0,"0"0"272"0,-7-11-1296 0,-4 6-320 16,0-1 0-16,-6 3 0 0,-2 2 320 0,-7 4-16 16,-7 4 0-16,-3 1 0 0,-1 3-304 0,-1 0 160 15,-3-1-160-15,1 5 128 0,-2 3 128 0,1 1 32 16,3-3 0-16,5 1 0 0,5-2 144 0,5-2 16 16,7 2 16-16,2-1 0 0,6-5-272 0,3 1-64 15,5-10-128-15,0 14 192 0,4-1 64 0,3 0 0 16,5-1 0-16,0 1 0 0,6 0 0 0,1 1 16 15,2 0 0-15,-1 1 0 0,0-2-96 0,-2-1-32 16,-3 2 0-16,-2 0 0 0,-3 2 112 0,-2-2 0 0,-3 1 16 0,-5 0 0 16,-3 0 176-16,-2 2 48 15,-2-2 0-15,-3-2 0 0,-2-1 48 0,-1 0 16 0,-2-4 0 0,0 0 0 16,-5-4-112-16,0 0 0 0,3-3-16 0,0-1 0 16,3-1-240-16,1-3-32 0,2-1-16 0,2-5 0 15,0-3-1664 1,4 2-336-16,1-3-64 0,2-3-15728 0</inkml:trace>
  <inkml:trace contextRef="#ctx0" brushRef="#br2" timeOffset="167817.53">18370 14104 21183 0,'2'-17'1888'0,"-1"10"-1504"15,-1 7-384-15,0 0 0 0,0 0 3536 0,0 0 640 16,0 0 128-16,-10 18 32 0,-3 1-2992 0,-2 8-576 16,-2-2-128-16,-1 7-32 0,-1 4-160 0,2 1-48 15,0 1 0-15,2 2 0 0,-1 4-400 0,1-5 128 16,3 3-128-16,-2-1 0 0,1-8 0 0,1 1 128 16,1 2-128-16,1-1 0 0,1-2 0 0,1-2 0 15,4-5 0-15,3 2 0 0,0-4 0 0,2-1 0 16,3-5 0-16,1-3 0 15,3 3-1520-15,-1-5-176 0,-7-13-32 0,0 0-14512 0</inkml:trace>
  <inkml:trace contextRef="#ctx0" brushRef="#br2" timeOffset="167999.68">17741 14490 41055 0,'0'0'1824'0,"12"-5"368"0,8-2-1744 0,8 3-448 0,6 2 0 0,6 1 0 16,2 1 240-16,3 0-48 0,6 0 0 0,4 0 0 0,3 0-192 0,10 0 144 15,7 0-144-15,1-2 128 0,3 0-128 16,-6-1 0-16,-1-1 144 0,-3 2-144 16,-2-2-2496-1,-4 1-576-15,-1 0-128 0,-3-2 0 0</inkml:trace>
  <inkml:trace contextRef="#ctx0" brushRef="#br2" timeOffset="169123.56">20605 13328 28559 0,'9'-1'1264'0,"-3"1"272"0,1-2-1232 0,-1 0-304 16,2 0 0-16,-8 2 0 0,3-6 832 16,-3 6 128-16,0 0 0 0,0 0 16 0,-12-8-592 0,-2-4-128 15,1 2-32-15,-10-3 0 0,-5 4-224 0,-1 0 0 16,-4-5-144-16,-5 1 144 0,-6-1 0 0,1-2 0 16,0-1 0-16,-4-2 0 0,-4-4 528 0,-1 2 0 15,-1 3 0-15,-3-1 0 0,-5-3 32 0,-3-1 0 16,-1-4 0-16,-2 1 0 0,-2 1-112 0,-3 1 0 15,-3 2-16-15,-3-5 0 0,-6 2-176 0,2-2-16 16,0 3-16-16,0 1 0 0,-3-4-48 0,-4 3-16 16,-5-1 0-16,-2-1 0 0,3-2-160 0,-4 4 0 15,-4 4 0-15,3-2 0 0,-1 2 0 0,3 2 0 16,-1 0 0-16,-5 3 0 0,-5 2 0 0,2 3 0 16,2 1 0-16,0-1 0 0,-4 3 0 0,1 2 0 15,-1-2 0-15,3 1 0 0,2 1 0 0,-4-2 0 0,-3 2 0 0,2 3 0 16,4-1 0-16,0 2 0 15,-1 0 0-15,-4 1 0 0,-1-3 0 0,2 6 0 0,1-1 0 16,-2 1 0-16,-6-3 0 0,3 2 0 16,6 1 0-16,1 1 0 0,-3 2 0 0,3-3 0 15,-1-1 0-15,5 3 0 0,2 5 0 0,0-1 0 0,-2 1-144 16,-1 3 144-16,9-3 0 0,0 4 0 0,2 4 0 0,-3 0 0 16,-4 0 0-16,3 1 0 0,5 1 0 15,6 7 0-15,0 2-128 0,2 4 128 0,-6 1 0 0,4 2 0 16,7 1 0-16,5 1-128 0,6 0 128 0,3 7 0 15,1 3 0-15,2 0-128 0,2 2 128 0,1 1 0 16,0 1-128-16,8 2 128 0,5 2 0 0,5 4 0 16,2 4 0-16,6-5 0 0,4 5 0 0,1 1 0 0,4 1 0 15,5 1 0-15,3 3-144 0,3 0 144 0,1 1 0 16,4-2 0-16,1-3 0 0,5 0 160 0,3 3-160 0,3-6 0 16,4 1-192-16,4-5 192 15,6 2 0-15,2-3 0 0,5-5 0 0,5 0 0 0,3 2 0 0,9 0 0 16,7-6 0-16,8-2 0 0,0 2 128 0,6-6-128 15,2-2 192-15,7-2-64 0,5 3 0 0,7-1-128 16,4-3 192-16,3 0-64 0,0-4-128 16,7-1 160-16,6-1-160 0,3 1 160 0,3 0-160 0,4 1 0 15,4 1 0-15,4-5 128 0,-1-6-128 0,6 2 160 16,6-2-160-16,4-4 160 0,0-3-32 0,4 1-128 16,5-3 192-16,0-5-64 0,-2-1-128 0,6-4 192 15,2 0-192-15,-1 1 192 0,-3-1-192 0,0-3 192 16,4-1-192-16,-1 0 192 0,4 2-192 0,-3-2 128 15,-3-1-128-15,2-2 128 0,3-1-128 0,-5-1 0 0,-3-5 0 16,1 2 128-16,0-7-128 0,0 0 0 0,-4 0 144 0,-2-4-144 16,-5 0 0-16,3-3 128 15,-5-4-128-15,-1 0 0 0,-5-4 0 0,-3-3 128 16,-2-4-128-16,-5-2 0 0,-4-2 192 0,-8-7-48 0,-6 0 0 16,-6-6 0-16,-6-4 272 0,-5-5 48 0,-4-12 16 0,-10-5 0 15,-6-2 32-15,-7-5 16 0,-10-2 0 0,-3 0 0 16,-8 0-32-16,-6 8-16 0,-6 5 0 0,-10 8 0 0,-7 4-64 15,-8 5-16-15,-8 5 0 0,-9 2 0 0,-5 0-240 16,-10 3-160-16,-6-2 192 0,-6 5-192 0,-6 0 0 16,-10 3-224-16,-7-1 16 0,-5 0 0 15,-7-3-1520-15,-2 3-320 16,-1 0-48-16,-8-1-17648 0</inkml:trace>
  <inkml:trace contextRef="#ctx0" brushRef="#br3" timeOffset="191209.16">26428 14064 15487 0,'0'-15'688'0,"1"7"144"0,0-4-672 0,2 4-160 0,0-4 0 0,-1 2 0 15,1-3 720-15,0-1 112 0,4 3 32 0,-3 1 0 16,-1-2 112-16,3 5 32 0,-1-2 0 0,-5 9 0 0,0 0-160 15,0 0-16-15,5-7-16 0,-5 7 0 0,0 0-368 0,0 0-80 16,2 14-16-16,0 2 0 0,-2 3-112 0,-2 4-32 16,-2 2 0-16,-2 4 0 0,-3 3 0 0,-1 1 0 15,-3 3 0-15,1-1 0 0,-2 3 64 0,0-2 16 16,0-3 0-16,1-4 0 0,0-2 80 16,1-6 16-16,3 0 0 0,0-6 0 0,5-2 192 0,-1-7 64 15,5-6 0-15,0 0 0 0,0 0 64 0,0 0 32 16,-1-10 0-16,3-3 0 0,2-6 32 0,2-6 0 15,3-4 0-15,1-3 0 0,2-1-416 0,2-2-80 16,1 1-16-16,2 0 0 0,2-2-256 0,0 2 0 16,0 3 128-16,-1 2-128 0,-1 6 0 0,0 5 0 15,-2 6 0-15,-1 3 0 0,-1 5 0 0,0 7 0 16,-3 3 0-16,0 5 0 0,-1 11-160 0,-3 2 160 16,-2 7-160-16,-3-1 160 0,-1 3 0 0,-1 4-144 0,-2 6 144 15,1-1 0-15,-2 1 0 16,1-1 0-16,1-6 0 0,2-3 0 15,2-4-240-15,2-2 48 0,1-7 0 0,2-1 0 16,4-1-1312-16,2-5-256 0,3-6-48 0,2-1-13184 0</inkml:trace>
  <inkml:trace contextRef="#ctx0" brushRef="#br3" timeOffset="191578.29">26896 14113 18431 0,'0'0'1632'0,"0"0"-1312"16,0 0-320-16,10 4 0 0,0-4 320 0,4 0-16 16,3 0 0-16,2-1 0 0,2-4 256 0,1-5 48 15,2 1 16-15,0-1 0 0,3 4-128 0,-2-4-32 16,1 0 0-16,-2-3 0 0,-1 5-16 0,-2-3-16 15,-4 0 0-15,-6-1 0 0,-1-1 176 0,-4 0 32 16,-6 13 16-16,0-10 0 0,-4-3 192 0,-4 3 48 16,-3 2 0-16,-3 4 0 0,-4 3-304 0,-4 4-48 15,-3 0-16-15,-3 9 0 0,-3 1-240 0,1 6-48 16,-1 7-16-16,2-2 0 0,-1 3 32 0,2-3 16 16,4 4 0-16,6-2 0 0,5-5-16 0,7 0 0 15,6-1 0-15,5-6 0 0,6-1-128 16,7 1-128-16,6-5 192 0,5-2-192 0,4-4 144 0,4-5-144 15,4-1 0-15,5-4 144 16,1 1-1840-16,0-3-368 0,-1 1-80 0</inkml:trace>
  <inkml:trace contextRef="#ctx0" brushRef="#br3" timeOffset="192009.69">27667 13790 21183 0,'-7'4'1888'16,"-2"4"-1504"-16,-1-2-384 0,1 3 0 0,1 1 912 0,0 4 112 16,0-1 32-16,0 4 0 0,3 2-784 0,-2 2-144 15,4 1-128-15,1-2 144 0,2 2-144 0,4-1 160 16,1 5-160-16,3-8 160 0,2-6 96 16,3-4 0-16,1-3 16 0,2 0 0 0,3-2 272 0,2-6 48 15,0-4 16-15,1 0 0 0,-2-2 224 0,-1 0 32 16,-1-3 16-16,-4-2 0 0,-2-5-256 0,-2 3-48 15,-1 5-16-15,-2-1 0 0,-3 1-144 0,-1 3-32 16,-3 8 0-16,0 0 0 0,0 0-128 0,0 0-48 16,0 0 0-16,0 0 0 0,-3 16-208 0,1 1 0 15,0 3 0-15,2 0 0 0,0-1 0 0,3 0 0 16,2-1 0-16,3-3 0 0,0-2 0 0,4-7 0 0,-2-2 0 16,4-2 0-16,1 1 0 0,3-8 0 15,2-5 128-15,1-6-128 0,0 1 432 0,0-4-16 16,-4-4 0-16,0-3 0 0,0 0 160 0,-4-2 16 0,-2 3 16 15,-4-3 0-15,-3 1 48 0,-1-2 16 0,-3 3 0 0,0 2 0 16,-2 4-368-16,0 2-80 0,-2 3-16 0,0 5 0 16,-1 1-208-16,5 9 0 15,0 0 128-15,0 0-128 16,-9-4-624-16,9 4-160 0,0 0-48 0,0 0-11456 0,3 12-2304 0</inkml:trace>
  <inkml:trace contextRef="#ctx0" brushRef="#br3" timeOffset="192516.19">29116 13382 21711 0,'0'0'960'0,"-7"-5"192"0,-2-2-912 0,-1 3-240 0,-3 1 0 0,3 2 0 16,-3 5 704-16,-2 4 80 0,-3-1 32 0,-1 6 0 15,0-2-16-15,0 7 0 0,1 4 0 0,2 2 0 16,2 0-160-16,3 1-48 0,4-3 0 0,4 0 0 15,3-2-192-15,5-1-32 0,0-1-16 0,6-4 0 0,3 1-112 16,2-3-32-16,1-6 0 0,2-1 0 16,1-2 0-16,0-2 0 0,-1-2 0 0,-1-2 0 0,3-2-48 0,-2-1-16 15,0-2 0-15,-2 3 0 16,-1-5-928-16,-1 1-192 16,-1-5-48-16,-1 1-12592 0</inkml:trace>
  <inkml:trace contextRef="#ctx0" brushRef="#br3" timeOffset="192809.57">29574 13191 25279 0,'-14'10'1120'0,"6"-1"224"0,-1 5-1072 0,1 2-272 0,-1 3 0 0,0 2 0 16,0 1 320-16,1 3 0 0,3-1 0 0,0 2 0 15,0-4 0-15,0 2 0 0,0 2 0 0,0-4 0 16,0 3-48-16,1-5 0 0,0-9 0 0,1 2 0 15,3 2 192-15,0-15 48 0,0 0 0 0,0 0 0 16,0 0 272-16,0 0 64 0,11-9 16 0,-1-1 0 16,0-8 16-16,0-1 0 0,3-3 0 0,-2 0 0 15,2 0-384-15,1 2-80 0,0-4-16 16,4 0 0-16,0 1-256 0,2 1-144 0,0-2 160 0,2 5-160 16,-1 1 0-16,1 4 0 0,0 4 0 0,-3 1 0 15,0 4 0-15,-3 3 0 0,-2 2 0 0,-1 0 0 16,-2 1-1392-1,1 4-160-15,-2 2-48 0,-10-7-13760 0</inkml:trace>
  <inkml:trace contextRef="#ctx0" brushRef="#br3" timeOffset="193125.33">30178 13112 15663 0,'0'0'1392'0,"-10"4"-1120"15,-3-2-272-15,0 4 0 0,0 1 2272 0,-2 4 400 16,-1 1 80-16,-2 3 0 0,0 1-1536 0,2 4-320 16,-1 1-64-16,4 2-16 0,2 0-256 0,5-3-48 15,3-1-16-15,4-1 0 0,2-1-272 0,2-2-48 16,3-5-16-16,2-1 0 0,2-4 32 0,2-2 16 16,3-3 0-16,1-3 0 0,0-2 208 0,1 0 32 0,0-5 16 15,1 1 0-15,0-5 0 0,-1-1 0 0,-2 1 0 0,-3 0 0 16,-1 0-32-16,-3-2-16 15,-4 0 0-15,-2-1 0 0,-3 3-96 0,-3 2 0 0,-3 1-16 16,-2-1 0-16,-2-1-112 0,0 3-32 0,-2 0 0 16,0 3 0-16,-2 5-160 0,1-2 0 0,3-1-192 15,1 4 192 1,-1 1-1824-16,9 0-240 0,0 0-48 0,0 0-12592 0</inkml:trace>
  <inkml:trace contextRef="#ctx0" brushRef="#br3" timeOffset="193464.73">30677 12913 17503 0,'-9'-2'1552'16,"1"-1"-1232"-16,0-2-320 0,8 5 0 0,-10-1 1088 0,2 1 144 16,-3 4 48-16,0 1 0 0,1-1-400 0,0 3-80 15,0 2-16-15,0 1 0 0,1 3-288 0,-3 2-64 16,4 2-16-16,1-3 0 0,2-3-16 0,1 2 0 15,1 2 0-15,4-1 0 0,-1-14-128 0,5 13-16 16,0 0-16-16,3 1 0 0,2-4-112 0,1 0-128 16,1-2 176-16,2 1-176 0,1-1 272 0,0 3-48 15,-1-1-16-15,0-4 0 0,0 0 160 0,0 3 16 16,-4-2 16-16,-1 2 0 0,-9-9-16 0,4 10 0 16,-4-10 0-16,0 13 0 0,-5-6-16 0,-4 2-16 0,-2-4 0 15,-2 3 0-15,-1-2-32 0,-3-1-16 0,-1 0 0 16,-1-1 0-16,0-1-112 0,-1-3-32 0,0 0 0 15,2-2 0-15,3 0-160 0,3-2 0 16,3 0 0-16,9 4 128 16,-5-5-2096-16,4-4-416 0</inkml:trace>
  <inkml:trace contextRef="#ctx0" brushRef="#br3" timeOffset="193815.84">31338 12809 20271 0,'0'0'1792'0,"-4"-7"-1424"0,4 7-368 0,-6-11 0 0,0 6 384 0,-2 0 0 16,-1 3 0-16,-2 0 0 0,1 2 80 0,-3 2 32 16,-1 0 0-16,-3 3 0 0,-2-1 208 0,2 1 64 15,1 5 0-15,0-1 0 0,1 1-96 0,3 1-16 16,2 0 0-16,4 2 0 0,3-3-80 0,3 1 0 15,4 1-16-15,3-2 0 0,4 3-240 0,1 1-64 16,2-3 0-16,2 3 0 0,0 1 64 0,1 2 0 16,3-2 0-16,-2 0 0 0,-4-3 16 0,-2 2 16 15,-1 1 0-15,-4-1 0 0,-2-6-80 0,-5-8-16 16,-1 12 0-16,-1-1 0 0,-2-1 192 0,-5-1 16 16,0 0 16-16,-4-4 0 0,-2 6 32 0,-3-2 16 0,-2 0 0 0,-2-4 0 15,-1 0-208-15,2 1-64 0,-3-2 0 16,3 0 0-16,3-1-256 0,3 0 0 0,1-1 0 15,5-1-11648-15,-1-1-2336 16</inkml:trace>
  <inkml:trace contextRef="#ctx0" brushRef="#br3" timeOffset="195046.83">27187 14704 22975 0,'0'0'1024'0,"0"0"192"0,-10-10-960 0,2 4-256 16,8 6 0-16,-8-4 0 0,-2 0 272 0,1 0 16 16,0 4 0-16,9 0 0 0,-8 6 160 0,8-6 48 15,-9 2 0-15,9-2 0 0,0 0 0 0,0 0 0 16,-2 10 0-16,2-10 0 0,7 9-368 0,0 0-128 16,4 1 0-16,-1-2 144 0,1-1-16 0,1-1 0 15,0 2 0-15,1 0 0 0,1 3-128 0,-1 1 192 16,-2 3-192-16,1-1 192 0,-4 1-192 0,-1-1 192 0,-3 0-192 0,-3 0 192 15,-2 2 64-15,-4-1 32 0,-1 0 0 16,-8-2 0-16,-3 1 352 0,-4-1 80 0,-3-2 16 0,-1-1 0 16,-2 4-96-16,0-1 0 0,1-4-16 15,0 2 0-15,5-3-304 0,2-1-64 0,1-1-16 0,4-5 0 16,2-2-112-16,12 1-128 0,0 0 176 0,-5-11-176 31,4 1-1344-31,5-5-384 0,6-2-80 0,3 0-12400 16</inkml:trace>
  <inkml:trace contextRef="#ctx0" brushRef="#br3" timeOffset="195335.45">27533 14619 18431 0,'0'0'1632'0,"0"0"-1312"0,0 0-320 0,0 0 0 0,11 9 976 16,2-5 128-16,1 0 32 0,1-2 0 0,3-4-560 0,0-2-128 15,-1 0 0-15,1-2-16 0,1-2 64 0,-2 2 16 16,-3-4 0-16,-3 5 0 0,1-3-80 0,-6 2-16 16,0-6 0-16,-3 4 0 0,-3 8 448 0,0 0 96 15,-9-10 0-15,-3 4 16 0,-1 2-96 0,-1 3-32 16,-2 3 0-16,0 4 0 0,-5 2-512 0,1 0-96 16,0 3-32-16,1 1 0 0,1 4-80 0,1 1-128 15,2 1 176-15,4-3-176 0,3 2 128 0,4 0-128 16,3 1 0-16,5-4 0 0,5-4 0 0,0 2 0 15,2-1 0-15,4-4 0 0,3-2 0 0,2-3 0 16,2-1 0-16,3-3-192 16,3-1-2208-16,0 0-432 0</inkml:trace>
  <inkml:trace contextRef="#ctx0" brushRef="#br3" timeOffset="195590.96">28215 14473 15663 0,'-15'-6'688'0,"5"3"144"0,-2-1-656 0,0 3-176 0,-4 2 0 0,1 4 0 16,-1 1 2432-16,0 1 448 0,-2 3 80 0,1 2 32 15,-1-5-1648-15,0 6-320 0,2 2-64 0,0 1 0 16,2-1-368-16,5-1-64 0,1 0-16 0,5-1 0 16,2-1-304-16,3 0-64 0,-2-12-16 0,10 12 0 0,2-1-128 0,2-3 192 15,5-4-192-15,1-1 192 0,1-3-48 0,1 0 0 16,3-1 0-16,0-2 0 0,0-6-144 15,-2 1-144-15,0 1 144 0,0-1-208 16,1 4-1632-16,-2-6-320 16,-2-5-64-16</inkml:trace>
  <inkml:trace contextRef="#ctx0" brushRef="#br3" timeOffset="195769.07">28630 14218 11967 0,'-8'-7'1072'0,"8"7"-864"0,-8 8-208 0,1-1 0 15,0 6 2816-15,0 4 528 0,-3 1 112 0,-1 1 0 16,1 2-2112-16,0 5-416 0,1-4-96 0,0 4 0 16,0 1-144-16,2-3-32 0,0 5 0 0,4-5 0 15,0-2-352-15,6-1-80 0,-2 1-16 0,1-2 0 16,1-1-208-16,-1-1-208 0,1-4 32 0,-3-14-8784 16,4 13-1744-16</inkml:trace>
  <inkml:trace contextRef="#ctx0" brushRef="#br3" timeOffset="195946.68">28337 14453 26719 0,'0'0'2368'0,"0"0"-1888"0,7-4-480 0,3-1 0 16,4 4 704-16,3-2 64 0,3 0 0 0,2 1 0 16,5-3-464-16,2-3-96 0,2 2-16 0,1-2 0 15,1 1 256-15,-3 0 32 0,-1 1 16 0,1 0 0 0,-5-1-336 16,-2 2-160-16,-3 3 160 0,-1-4-160 15,2 3-704-15,-6-2-256 0,-1 2-32 0,-4 0-12336 16</inkml:trace>
  <inkml:trace contextRef="#ctx0" brushRef="#br3" timeOffset="196253.66">29076 14324 20847 0,'0'0'912'0,"0"0"208"0,-3 7-896 0,-1 4-224 0,1-2 0 0,-4 5 0 15,1 0 1360-15,-2 0 240 0,1-1 32 0,-2 1 16 16,0 1-512-16,0 0-112 0,0-1 0 0,3 0-16 15,-1 0-432-15,1 3-64 0,1-2-32 0,1-2 0 16,1-6-256-16,3 5-48 0,-2-2-16 0,2-10 0 16,0 0-160-16,0 0 128 0,0 0-128 0,9 6 128 31,-9-6-624-31,11 1-128 0,-1-6-16 0,1 0-8736 0,-1 0-1744 0</inkml:trace>
  <inkml:trace contextRef="#ctx0" brushRef="#br3" timeOffset="196573.91">29429 14282 21935 0,'0'0'960'0,"-10"7"224"0,-4-1-944 0,0 7-240 15,-3 0 0-15,-3-1 0 0,-3 2 688 0,0 1 80 16,3 3 32-16,3-2 0 0,3-4 48 0,4 2 16 16,3 3 0-16,4-3 0 0,6-2-320 0,0-1-64 15,5 1-16-15,4-4 0 0,3-2-160 0,4-2-48 16,1-4 0-16,2-1 0 0,1-2 192 0,0-3 48 15,-1-2 0-15,0-1 0 0,-2 1-80 0,-3-5-16 16,-3 1 0-16,-3-2 0 0,-2-3 32 0,-1-1 0 16,-4 0 0-16,-2 1 0 0,-2 0 144 0,-2-1 16 15,-2-2 16-15,-1 0 0 0,-2 4-256 0,1 1-48 16,-4 2-16-16,2 3 0 0,-1-2-288 0,3 7 128 0,6 5-128 0,-9-7 0 16,2 0 0-16,7 7 0 0,0 0 0 0,0 0 0 15,0 0-176-15,0 0-80 16,0 0-32-16,0 0 0 15,0 0-400-15,0 0-80 0,0 0 0 0,0 0-16 16,7 8-1408-16,-7-8-288 0,12 8-48 0</inkml:trace>
  <inkml:trace contextRef="#ctx0" brushRef="#br3" timeOffset="197021.53">29788 14082 11055 0,'0'0'976'0,"0"0"-784"16,0 0-192-16,0 0 0 0,0 0 2288 0,0 0 400 15,6 10 96-15,-2-3 16 0,-4-7-1360 0,0 14-272 16,-2 3-48-16,0 2-16 0,-2 0-336 0,0 1-64 16,0-2 0-16,-1 1-16 0,-2 5-112 0,0-3 0 0,2-4-16 15,0-1 0-15,0-4 0 0,1 0 0 0,1-6 0 0,3-6 0 16,0 0 176-16,0 0 32 0,0 0 16 0,0 0 0 16,0 0-16-16,11-7 0 0,3-6 0 0,2-2 0 15,1-3-208-15,2 0-48 0,1-1-16 0,1 2 0 16,-2 5-240-16,0 0-64 0,-1 9 0 0,-1-4 0 15,1 3-192-15,1 4 0 0,0 3 128 0,2 7-128 16,-3 3 0-16,-1 2 0 0,1 7 0 16,-4 1 0-16,-1 2 0 0,-2 3 0 0,-1-3 0 15,-2 3 0-15,-2-4 0 0,1 3 0 0,-2-4 0 0,0-3 0 16,-3-3-368-16,0-2-16 0,-4 0 0 0,0-6 0 16,2-9-2496-1,-10 2-512-15</inkml:trace>
  <inkml:trace contextRef="#ctx0" brushRef="#br3" timeOffset="197203.77">29479 14038 35247 0,'0'0'1552'0,"0"0"336"0,0 0-1504 0,0 0-384 0,9 4 0 0,2-1 0 0,2-5 0 0,1 4-128 16,1-1 0-16,1 2 0 15,1 2-560-15,2 0-96 0,1-3-32 0,-2 2-13840 0</inkml:trace>
  <inkml:trace contextRef="#ctx0" brushRef="#br3" timeOffset="197834.48">31131 13654 20319 0,'0'0'896'0,"0"0"192"0,-6 7-864 0,6-7-224 0,-4 5 0 0,4-5 0 16,0 0 672-16,-4 6 96 0,-1 3 0 0,3 0 16 15,0 3 240-15,5 4 64 0,1 2 0 0,2 1 0 16,3 0-192-16,2 3-48 0,2 4 0 0,0-3 0 16,-1 0-288-16,2 2-64 0,2 1-16 0,-4-2 0 15,-1-1-288-15,-3-1-48 0,4 2-16 0,-2-4 0 16,-2-3 0-16,-2-3-128 0,-1-1 192 0,0 0-64 15,-1-1 0-15,0-1-128 0,-4-11 192 0,0 0-64 16,2 8-1024-16,-2-8-224 0,0 0-32 0,0 0-12416 16</inkml:trace>
  <inkml:trace contextRef="#ctx0" brushRef="#br3" timeOffset="198096.75">31467 13663 25919 0,'0'0'1152'0,"-9"-10"224"0,4 1-1104 0,0 2-272 16,5 7 0-16,-9-4 0 0,0 3 816 0,0 2 96 15,-4 1 32-15,1 6 0 0,-2 0 80 0,0 7 32 0,-4 3 0 0,1 5 0 16,2 5-272-16,-2 0-48 0,0 3-16 16,1 2 0-16,2 2-48 0,0 0-16 0,-3 3 0 0,3 1 0 15,0-3-432-15,1-3-96 0,-1-1 0 0,1-4-128 16,2 0 160-16,2-1-160 0,0-6 128 0,1-4-128 15,2 2 128-15,1-6-128 0,1-3 128 0,4-10-128 32,0 0-928-32,0 0-272 0,0 0-48 0,0 0-9520 0,0 0-1904 15</inkml:trace>
  <inkml:trace contextRef="#ctx0" brushRef="#br3" timeOffset="198510.1">32063 13557 21183 0,'0'0'1888'0,"0"0"-1504"0,-10-3-384 0,0-1 0 0,-2 4 592 0,-3 5 48 15,-4-2 16-15,-2 1 0 0,0 1 640 0,-1 4 128 16,2 3 32-16,0 0 0 0,2 3-448 0,2 0-96 16,2 2-16-16,4 1 0 0,4 2-240 0,3 2-48 15,2-1-16-15,4 2 0 0,2-1-160 0,4-2-48 16,1 0 0-16,1 1 0 0,2-2 16 0,1 0 0 16,0 1 0-16,-1 1 0 0,-2-4-16 0,1 1 0 0,-2 1 0 0,-1 2 0 15,-3-1-112-15,-3 0-16 0,-3-3-16 0,-3-1 0 16,-1 1 16-16,-2-1 16 15,-3 1 0-15,-1-3 0 0,-3-4 48 0,-2 1 16 0,-3-2 0 0,0-1 0 16,0-4-48-16,-1-2-16 0,0 2 0 16,0-3 0-16,1-1-112 0,2-2-32 15,1-3 0-15,2 0 0 0,3-6-128 0,0 4 0 0,2-5-160 16,4 1 160 0,4-3-2304-16,4-3-384 0,-3 1-64 0</inkml:trace>
  <inkml:trace contextRef="#ctx0" brushRef="#br3" timeOffset="198931.74">32527 13290 20671 0,'0'0'912'0,"0"0"192"0,0 0-880 0,0 0-224 16,0 0 0-16,0 0 0 0,0 0 1248 0,-8 4 208 15,1 4 32-15,-5 4 16 0,1 3-144 0,-1 4-16 0,0 3-16 16,-2 4 0-16,-2 0-336 0,1 2-64 0,0-4-16 16,2 0 0-16,2-4-256 0,0-2-48 0,3-5-16 15,2 0 0-15,6-13-48 0,0 0-16 0,0 0 0 0,0 0 0 16,0 0 48-16,0 0 16 15,11-3 0-15,0-6 0 0,2-1-16 0,-2-8-16 0,2-3 0 0,-2-5 0 16,0 0-368-16,-3-4-192 0,-1 2 192 0,-1 2-192 16,-1 4 192-16,0 3-192 15,-2 4 192-15,-2 5-192 0,-1 3 176 0,0 5-176 0,0 2 160 0,0 0-160 16,0 0 0-16,-9 17 0 0,-1 4 0 0,0 3 0 16,0 3 0-16,0-2 0 0,1 4 0 0,2 2 0 15,2-4-192-15,4 2 64 0,1-5 128 0,4 4-208 16,2-8-2480-1,3-2-480-15,5 1-96 0,4-11-32 0</inkml:trace>
  <inkml:trace contextRef="#ctx0" brushRef="#br3" timeOffset="200877.7">32524 12322 16127 0,'0'0'704'0,"0"0"160"0,0 0-688 0,0 0-176 16,-9 3 0-16,-1-2 0 0,0 0 832 0,0 1 144 0,-2-2 32 15,1-2 0-15,-3 1 208 0,0 0 64 0,-3 0 0 0,0-2 0 16,-4 1-96-16,9-1-16 0,-4 2 0 15,-1 0 0-15,-2-2-384 0,-4 0-80 0,0 2 0 16,-3 0-16-16,-2-3-416 0,-29-1-80 0,3 0 0 0,-2 1-16 16,-3-4 32-16,2 2 16 0,0 2 0 0,2 0 0 15,0-1 96-15,-3 4 32 16,-3 0 0-16,-3 1 0 0,-6 0-96 0,2 0-32 0,-2 0 0 0,0 2 0 16,-1 0-224-16,-3 1 144 0,-3 0-144 0,-6 0 128 15,-5 2-128-15,3-2 128 0,2 1-128 0,2 0 128 16,0 0 16-16,-6 1 0 0,1 1 0 0,3-2 0 15,4-1 32-15,3 2 0 0,4 1 0 0,-7 0 0 16,-6 3-48-16,3-1-128 0,6 5 192 0,-1-2-64 0,2 4-128 16,-6-1 128-16,-5 3-128 0,-3 1 128 15,1 2-128-15,3 4 0 0,1 2 0 0,-3-3 128 16,-5-1-128-16,3 1 0 0,4-4 0 0,5 0 0 16,5 0 0-16,1 1 0 0,-1-3 128 0,0 1-128 0,-1 0 0 15,1-2 0-15,4 4 0 0,3-1 0 0,5 0 0 16,-2 2 128-16,-1 0-128 0,0 1 0 15,-3 0 0-15,3-3 0 0,4 0 128 0,2-1-128 0,4 0 0 16,1-2 0-16,-1 5 0 0,-1-2 0 16,-2 0 0-16,-1-1 0 0,0-1 0 0,2 2 0 0,4 2 0 15,2 3 0-15,1-1 0 0,0 1 0 0,-1 1 128 0,-4-2-128 16,-5 1 0-16,3 3 128 0,2 0-128 0,1 1 160 16,2 1-160-16,5-1 160 0,2 1-160 0,-1-2 0 15,-3 0 0-15,-1-2 0 0,2 3 128 0,-2-3-128 16,3 2 0-16,3-3 128 0,3 4-128 0,4-1 160 15,2 1-160-15,3 0 160 0,3 2-160 0,1 1 0 16,3-2 0-16,-2 2 0 0,0-1 0 0,3-2 0 0,-1 0 128 16,-2-4-128-16,-1 4 0 0,1-2 0 15,0 0 0-15,-1 0 0 0,2 2 0 0,2 0 0 16,0 2 0-16,2 1 0 0,5-5 0 0,-1 5 0 0,-2-3 0 0,5 2 0 16,2 3 0-16,3-1 0 0,-1-1 0 0,2 0 0 15,1 1 0-15,5 1 0 0,-1-1 0 0,1-2 0 16,0 2 0-16,1 0 0 0,3 0 0 0,0-3 0 15,1 0 0-15,3 3 0 0,1-5 0 0,1 1 0 16,2-3 0-16,3 3 0 0,2-4 0 0,4 0 0 16,-2-2 0-16,5-3 0 0,2 0 0 0,6-2 0 15,2-1 0-15,3-1 0 0,5 2 0 0,3 1 0 16,1 0 0-16,-1-3 0 0,-3-1 0 16,1 1 0-16,1 2 0 0,3-6 0 15,-4-2 0-15,8 2 0 0,7 1 0 0,3 0 0 0,5 1 0 0,-2-4 0 0,0 1 0 16,-1-3 0-16,1-2 0 0,4 5 0 0,2-4 0 15,5 2 0-15,5-4 0 0,-3 1 0 0,-5 0 0 16,2 2 0-16,0-4 0 0,6 2 0 0,6 1 0 0,0 0 0 16,-2-1 0-16,-1-2 0 0,-4 2 0 0,4-1 0 15,4 1 0-15,3-1 0 0,1 1 0 0,-4-3 0 16,-2-4 0-16,0 4 0 0,2-4 0 0,3 1 128 16,2 1-128-16,-3-1 128 0,-8 1-128 0,2 0 0 15,4 0 0-15,2 0 0 0,4 4 0 0,-4-2 0 16,-6-2 128-16,2 0-128 0,1 0 0 0,3 0 0 15,4 0 0-15,-7 0 0 0,-3-1 0 0,-4-3 0 0,-1-4 0 16,1 3 0-16,1-4 0 0,2 2 0 16,-3-1 0-16,-3-5 0 0,-4-1 144 0,1 0-144 0,4 3 160 15,3-3-160-15,4-4 208 0,-1 0-48 0,-4-4-16 0,1-4 0 16,-1 3-144-16,4-1 0 0,2-5 144 0,0 1-144 16,-3 0 0-16,-3-5 144 0,-2-1-144 0,-2-5 0 15,-1 3 160-15,1-4-160 0,2-3 128 0,-5-1-128 16,-3-7 240-16,-4-3-48 0,-5 1 0 0,-3-3 0 15,-2 0 0-15,-4 3 0 0,-7 3 0 0,-5 11 0 16,-3 3 128-16,-7 4 32 0,-3-2 0 0,-8 9 0 16,-5-1-352-16,-7 3 144 0,-5 3-144 0,-6-2 0 15,-5-1-1344 1,-5 6-368-16,-7 0-80 0</inkml:trace>
  <inkml:trace contextRef="#ctx0" brushRef="#br3" timeOffset="201641.52">25778 15213 24815 0,'0'0'1088'0,"0"0"256"0,-2-12-1088 0,2 1-256 16,0 3 0-16,0 8 0 0,-4-10 0 0,4 10 128 15,-6-4-128-15,-2 3 0 0,-2 4 560 0,-4 3 0 16,0 3 0-16,-3 4 0 0,-5-1 336 0,-3 6 80 0,-1 0 16 0,-2 6 0 16,1 1 0-16,-2 6 0 0,1-2 0 0,-1 6 0 15,1 1-176-15,1 8-48 0,2 0 0 0,-1 4 0 16,-1 3-128-16,2 1-48 0,1 3 0 0,-2 0 0 16,1-2-208-16,0-2-64 0,0-4 0 15,3-1 0-15,-4-2-80 0,3-1-32 0,0-5 0 0,3-1 0 16,2-2 80-16,2-4 16 0,0-1 0 0,5-2 0 15,1 1-112-15,3-4 0 0,4-3-16 16,0-2 0-16,3-1-176 0,0-1 0 0,3-4 0 0,0-1 0 16,-3-13 0-16,0 0 0 0,0 0-144 15,13 5 144-15,0-4-496 16,0-3 16-16,1-3 0 0,1-8 0 0,3-4-1888 16,-1 1-384-16,1-5-80 0</inkml:trace>
  <inkml:trace contextRef="#ctx0" brushRef="#br3" timeOffset="201947.75">26171 15316 28559 0,'-13'-7'1264'0,"6"4"272"0,-2-2-1232 0,1 1-304 16,1 0 0-16,7 4 0 0,0 0 672 0,-10 5 80 16,-2 3 16-16,1 3 0 0,-6 7 432 0,-2 7 80 15,-5 5 32-15,0 6 0 0,-2 8-32 0,2 0 0 0,0 6 0 0,-1 2 0 16,-2 1-272-16,4 4-64 0,1-1-16 16,2-1 0-16,0 0-384 0,2-5-80 0,3-1-16 0,1-5 0 15,2-1-256-15,3-4-64 0,0-3-128 0,2-1 192 16,2-2-192-16,2-7 0 0,2 2 0 0,1-5 0 31,2-2-1008-31,5-5-288 0,3-1-64 0,3 1-17744 0</inkml:trace>
  <inkml:trace contextRef="#ctx0" brushRef="#br4" timeOffset="208465.45">12044 16669 6447 0,'0'0'576'16,"5"-10"-576"-16,-1 3 0 0,-4 7 0 0,4-10 2208 0,-2 1 336 15,-1 1 64-15,-1 8 16 0,0 0-1168 0,-5-6-240 16,0 1-32-16,-1 1-16 16,6 4-512-16,-13 0-96 0,-1 0-32 0,-1 1 0 0,-3 0-144 0,-1 2-16 15,-1 1-16-15,-1 2 0 0,-3 2-32 0,0 2-16 16,0 4 0-16,-3 4 0 0,3 1-64 0,0 4-16 15,2 1 0-15,2 0 0 0,2 4 32 0,4-2 0 16,7 2 0-16,3-3 0 0,3 0-128 0,4-3-128 16,5-3 176-16,5-4-176 0,2-5 144 0,3 0-144 15,1-2 0-15,2-3 144 0,4-2 0 0,1-3 0 16,2-3 0-16,1-3 0 0,3-2 64 0,-1-5 16 16,-2-2 0-16,-4-2 0 0,3 0 192 0,-5-4 32 15,0 0 16-15,-4-1 0 0,-4-3-128 0,-3 3-16 0,-2 2-16 0,-4 1 0 16,-2 0-96-16,-5 1-16 0,-4 1 0 15,1 3 0-15,-4 4-192 0,0-1 176 0,-3 3-176 0,1 0 160 16,-3 5-384-16,5-1-80 0,-3 1-16 0,11 3-8864 16,0 0-1776-16</inkml:trace>
  <inkml:trace contextRef="#ctx0" brushRef="#br4" timeOffset="208780.61">12433 16284 5519 0,'4'-20'240'16,"1"9"64"-16,1-2-304 0,0 1 0 0,0 2 0 0,-1-1 0 0,-2 3 2832 0,-3 8 512 16,0 0 112-16,0 0 0 0,0 0-1760 0,0 0-352 15,0 0-80-15,-6 8-16 0,-5 5-352 0,0 3-64 16,-1 4 0-16,-1 2-16 0,0 6 80 0,1-1 32 15,-1 6 0-15,2 1 0 0,0 2-288 0,2 0-64 16,2 0-16-16,0 0 0 0,2-1-304 0,-1 0-64 16,2-6-16-16,2 0 0 0,-1 0-32 0,2-2 0 15,1 1 0-15,0-5 0 0,1-2-144 0,0-2 160 0,1-1-160 16,-1-1 160-16,0-2-160 0,2-1-224 16,1-6 48-16,1 1 16 15,-5-9-1568-15,7 5-320 0,-7-5-64 0,12 0-9856 0</inkml:trace>
  <inkml:trace contextRef="#ctx0" brushRef="#br4" timeOffset="209214.29">12765 16673 11967 0,'0'0'1072'0,"0"0"-864"0,0 0-208 0,0 0 0 15,0 0 1792-15,0 0 320 0,-5-4 64 0,5 4 16 16,-11 0-992-16,-1 2-208 0,-1 3-32 0,-1 4-16 0,-3-2-656 0,0 6-128 15,-4 1-32-15,1-1 0 0,-2 1 224 0,5 2 32 16,-1 1 16-16,3 1 0 0,3-1 112 0,4 0 0 16,3-1 16-16,4-3 0 0,2 0-304 0,4-2-64 15,2 1-16-15,3-6 0 0,3-1-16 0,3-2 0 16,5-5 0-16,1-1 0 0,3-4 176 0,0-4 16 16,3-1 16-16,-1-2 0 0,2-2-32 0,-2-3-16 15,-3-4 0-15,-1 1 0 0,1 1-144 0,-4-1-16 16,0-6-128-16,1 1 192 0,0-2 64 0,0-1 16 15,-1-6 0-15,-2-1 0 0,0-2 48 0,-2-2 0 16,-2-6 0-16,-1 3 0 0,0-3-176 0,-6 5-16 16,0 2-128-16,-2 7 192 0,-2 8-192 0,0 7 0 0,-3 5 0 0,-3 3 0 15,3 10 0-15,-8-1 0 0,-3 5 0 16,-1 7 0-16,-4 3 0 0,-1 8-160 0,-2 3 160 0,0 6-128 16,-2 3 128-16,2 4 0 15,-1 4 0-15,2 3 0 0,0-1 0 0,4 3 0 0,3 3 0 16,2-7 0-16,1-1 0 0,4-2 0 15,3-3 0-15,4-2 128 16,2-6-544-16,0-1-96 0,4-3-32 0,2-2-8928 0,3-5-1776 0</inkml:trace>
  <inkml:trace contextRef="#ctx0" brushRef="#br4" timeOffset="209599.57">13587 16559 3679 0,'-10'-9'160'0,"10"9"32"16,-6-3-192-16,6 3 0 0,-12-1 0 0,2 1 0 0,-3 1 3456 0,-1 5 640 15,-2 2 128-15,-3 4 16 0,-4-1-2576 0,1 3-512 16,2 3-96-16,1 1-32 0,1 1-320 0,1 0-64 0,2 0 0 16,2 0-16-16,3 1-224 0,4 1-32 15,3-1-16-15,6-2 0 0,2-4-208 0,3 0-144 0,2-2 192 16,3-3-192-16,2-1 208 0,4-4-64 0,0-2-16 15,4 0 0-15,-3-2-128 0,2-3 128 0,-3-1-128 0,2-1 128 16,2-3-368-16,-1 2-80 0,-2-4 0 0,1 2-11456 16</inkml:trace>
  <inkml:trace contextRef="#ctx0" brushRef="#br4" timeOffset="209925.7">13919 16392 16575 0,'0'0'1472'0,"0"0"-1168"0,0 0-304 0,0 0 0 0,0 0 768 0,-3 14 112 15,-2 3 16-15,-2 1 0 0,-2 3 128 0,1 2 16 16,-1 0 16-16,0 1 0 0,-2 5-544 0,-2-2-128 16,3 0 0-16,0 0-16 0,0 0-160 0,1-2-16 15,1-2-16-15,2-3 0 0,3-5-176 0,1-3 0 16,0 0 0-16,2-12 0 0,0 0 384 0,0 0 0 15,0 0 0-15,0 0 0 0,11 2 368 0,-1-4 64 16,0-4 16-16,-1-4 0 0,0 0-256 0,1-1-64 16,-1-4 0-16,-2 0 0 0,0-3-224 0,0 2-48 15,2 0-16-15,0 0 0 0,0-2-80 0,0-1-16 16,0 0 0-16,1 0 0 0,0 6-128 0,2 0 0 16,0 1 0-16,2 1 0 0,0 3 0 0,3 3 0 15,-4 1 0-15,2 0 0 16,0 1-1232-16,0 2-240 0,-1 1-32 0,2 1-11680 15</inkml:trace>
  <inkml:trace contextRef="#ctx0" brushRef="#br4" timeOffset="210256.22">14374 16485 13823 0,'0'0'608'0,"2"-11"128"0,1 1-592 0,0 1-144 0,-3-2 0 0,0 4 0 15,0 7 1600-15,0 0 272 0,-7-6 64 0,0 0 16 16,-4 5-1120-16,0 2-240 0,-4 2-32 0,-6 6-16 16,0 4-112-16,-3-1-32 0,-1 4 0 0,3 1 0 0,0 1 240 0,4 4 32 15,4 1 16-15,4-2 0 0,0 1-256 16,6-2-48-16,4-3-16 0,3-2 0 0,2 0-144 0,5-2-32 16,2-2 0-16,5-2 0 0,1-5 128 0,0-1 32 15,1-3 0-15,1-3 0 0,2-1 128 0,-2-3 32 16,0-1 0-16,1-3 0 0,-2 2-80 0,1-4-16 15,-5-1 0-15,-1 0 0 0,-1 0-128 0,-2-3-32 16,-4 1 0-16,-2-1 0 0,-3 0-48 0,-2 0-16 16,-2 1 0-16,-2 2 0 0,-1 1-192 0,-1 0 0 15,-1 2 0-15,1 4-160 16,0-2-928-16,6 9-192 0,0 0-48 0,0 0-12784 0</inkml:trace>
  <inkml:trace contextRef="#ctx0" brushRef="#br4" timeOffset="210596.29">14825 16326 14735 0,'0'0'1312'0,"6"-10"-1056"0,-6 10-256 0,7-6 0 16,-7 6 1472-16,0 0 224 0,0 0 48 0,0 0 16 16,0 0-992-16,-10-4-192 0,-3 0-32 0,-1 8-16 15,0 0-352-15,-3 2-176 0,0 2 160 0,0-2-160 16,2 3 384-16,2 1-32 0,2 2 0 0,3-4 0 15,2 4 144-15,3-2 16 0,3 2 16 0,4 0 0 16,1 0-96-16,4-1-32 0,2 1 0 0,3-6 0 16,4 2-48-16,0-1-16 0,0-2 0 0,0 3 0 0,-3-2-16 15,1-1-16-15,0 2 0 0,-4-2 0 0,-1-1 48 16,-11-4 16-16,10 6 0 0,-4 3 0 16,-6-9 64-16,0 0 16 0,-2 7 0 0,-1 2 0 0,-2-2-64 0,-5 0-16 15,-4-2 0-15,-3 3 0 0,-1 2-160 0,1-2-16 16,-4 2-16-16,2-5 0 0,1 0-176 0,4 0 128 15,0-2-128-15,4-3 128 16,4-1-1216-16,6 1-240 0,0 0-48 0,4-12-12928 0</inkml:trace>
  <inkml:trace contextRef="#ctx0" brushRef="#br4" timeOffset="210982.86">15565 16175 17103 0,'0'0'752'0,"-10"-3"160"0,-2 3-720 0,0 2-192 0,-1 0 0 0,-5 0 0 15,-1-2 1536-15,-4 3 288 0,-4 5 48 0,1 2 16 16,0-2-688-16,1 2-144 0,-1-1-32 0,2 2 0 16,3-2-480-16,3 3-96 0,4 0-32 0,3-3 0 15,5 1-224-15,6-10-32 0,3 13-16 0,3 0 0 0,3-3-16 0,5-2-128 16,4 3 192-16,1-2-64 0,3 4 64 0,-1-2 16 16,0-2 0-16,-2 4 0 0,-4-2 32 0,1 2 0 15,-2-3 0-15,-3 0 0 0,-6 2 80 0,-1-1 32 16,-3-1 0-16,0 3 0 0,-1-13 48 0,-4 9 16 15,-5 1 0-15,-1-1 0 0,-3 0-16 0,1-3 0 16,-3 2 0-16,-1-3 0 0,1 1-192 16,1 2-32-16,3-3-16 0,0 0 0 15,3 1-1856-15,-1-2-368 0</inkml:trace>
  <inkml:trace contextRef="#ctx0" brushRef="#br4" timeOffset="211512.95">12658 17117 6447 0,'0'0'576'0,"0"0"-576"0,0 0 0 0,0 0 0 0,0 0 2720 0,0 0 432 16,0 0 96-16,-10 4 16 0,0 0-1744 0,-2 1-352 15,1-2-64-15,-1 4-16 0,1 2-496 0,1-3-96 16,-2 0-32-16,3 3 0 0,3 3-240 0,1-3-48 16,0 2-16-16,2-3 0 0,3-8-160 0,0 14 192 15,0-3-192-15,1-1 192 0,-1-10 0 16,8 10 0-16,1-3 0 0,0 2 0 0,2-3 16 0,1 2 16 16,-2 1 0-16,1-1 0 0,-2 3-224 0,1 3 144 15,-2-2-144-15,-2 2 128 0,0-1-128 0,-4 2 160 16,-2-1-160-16,-2-2 160 0,-4 0 96 0,-1-1 32 0,-3-1 0 15,-3 2 0-15,-4-3 160 0,1 3 16 16,-3-5 16-16,-2 4 0 0,-3-5-80 0,1 2-16 0,1-3 0 16,1-2 0-16,1 0-208 0,2-3-48 15,0 0-128-15,4-3 192 16,4 0-960-16,4-1-208 0,-1-4-48 0,6-1 0 16</inkml:trace>
  <inkml:trace contextRef="#ctx0" brushRef="#br4" timeOffset="211866.99">12855 17219 15599 0,'0'0'688'0,"11"1"144"0,1-1-656 0,0 0-176 0,1 2 0 0,0-2 0 0,1-5 1024 0,0 0 192 16,1 1 16-16,2 2 16 15,0-1-464-15,1-3-80 0,-3-2-32 0,2 3 0 0,-4 0-32 0,-1 0 0 16,-1 0 0-16,-4-3 0 0,-7 8 32 0,5-6 0 16,-5 6 0-16,0 0 0 0,-1-9 0 0,-4 1 0 15,-4 5 0-15,-4 1 0 0,-3 2-176 0,-6 2-48 16,-4 1 0-16,-4 5 0 0,1 0-128 0,0 4-48 16,0 0 0-16,3 2 0 0,3 1-32 0,4 2-16 15,1 0 0-15,4 1 0 0,3-4-224 0,6-1 128 16,5 1-128-16,2-1 0 0,5-1 0 0,2-3 0 15,3-1 0-15,6-2 0 16,5-2-1248-16,4 0-192 0,1-3-32 16,4-2-11744-16</inkml:trace>
  <inkml:trace contextRef="#ctx0" brushRef="#br4" timeOffset="212103.78">13521 17184 8287 0,'0'0'736'0,"0"0"-592"0,0 0-144 0,0 0 0 16,0 0 2176-16,0 0 384 0,0 0 96 0,-6-9 16 16,-5 2-944-16,-1 3-192 0,-4 1-48 0,0 6 0 15,-3-1-464-15,0 1-80 0,-2 2-32 0,2 5 0 16,2-1-112-16,0 4-32 0,1 0 0 0,2-3 0 16,2 2-384-16,3 1-64 0,3-1-32 0,2-1 0 0,2 0-288 0,2-11 0 15,3 12 0-15,4 1 0 0,-1-4 144 0,4-1-144 16,4-2 0-16,1 0 144 0,1-1-144 0,-1-3 0 15,1 2 144-15,4-2-144 16,0-4-448-16,1 1-176 0,0-3-16 0,2 2-12384 16</inkml:trace>
  <inkml:trace contextRef="#ctx0" brushRef="#br4" timeOffset="212305.15">13869 16950 12895 0,'0'0'576'16,"0"0"112"-16,0 0-560 0,0 0-128 0,0 0 0 0,0 0 0 0,0 0 2240 0,-4 11 400 0,-4 3 96 16,-4 3 16-16,2 4-1344 0,-2-1-256 0,-2 0-48 15,3 4-16-15,-2 1-528 0,1 1-112 0,0-2-32 0,2 1 0 16,1 0-288-16,2-3-128 0,-1-1 0 0,4 2 128 16,3-1-384-16,1-3-96 0,0-1-16 0,2-3 0 31,2-4-2256-31,-4-11-448 0</inkml:trace>
  <inkml:trace contextRef="#ctx0" brushRef="#br4" timeOffset="212502.78">13658 17238 19231 0,'14'-5'848'0,"-2"1"176"0,2-1-816 0,2-2-208 0,2 1 0 0,1 1 0 0,0 2 1280 0,3-3 224 15,1-2 32-15,-2 5 16 0,0-1-720 0,-1 0-128 16,0 1-48-16,2 1 0 0,-4-1-400 0,-1 2-96 15,-1 1-16-15,-1-1 0 0,-2-3-144 0,-1 0 0 16,0 4 144-16,-2 1-144 16,0-2 0-16,-10 1-240 0,12 0 48 0,-12 0 0 15,8 4-336-15,-8-4-64 0,0 0-16 0,0 0-7072 16,0 0-1424-16</inkml:trace>
  <inkml:trace contextRef="#ctx0" brushRef="#br4" timeOffset="212825.61">14434 16989 6447 0,'0'0'576'0,"0"0"-576"0,0 0 0 0,0 0 0 16,0 0 3168-16,0 0 528 0,-8 6 96 0,2 4 32 15,-1-4-1792-15,0 6-368 0,-1-3-64 0,-2 3 0 16,-2 0-544-16,2-2-96 0,0 3-32 0,0-1 0 16,1 0-464-16,0 2-80 0,4-3-32 0,0-1 0 0,0 3-224 0,1-4-128 15,0 0 128-15,2 0-128 0,2-9 0 16,0 10 144-16,0-2-144 0,0-8 0 0,0 0 0 0,6 9 0 15,0-3 0-15,-6-6 0 16,11 0-2064-16,-1-3-320 0</inkml:trace>
  <inkml:trace contextRef="#ctx0" brushRef="#br4" timeOffset="213308.34">14721 16978 20095 0,'0'0'896'0,"0"0"176"0,0 0-864 0,-10 2-208 16,0 0 0-16,-1 5 0 0,1-2 1168 0,0 5 192 0,-1-1 48 0,0 2 0 15,3 1-704-15,0-1-144 0,2 3-32 16,0-4 0-16,3 2-304 0,3-1-64 0,0-11-16 0,5 11 0 16,0 2 32-16,2-4 0 0,-7-9 0 0,13 5 0 15,0-2 528-15,-2-2 128 0,1 0 0 0,-1-3 16 16,1-2-144-16,-1-2-48 0,-1 0 0 0,0 1 0 15,-1-4-144-15,-1 2-48 0,-2-2 0 0,-1 3 0 16,-5 6-208-16,0 0-32 0,7-7-16 0,-7 7 0 16,5-9-208-16,-5 9 128 0,0 0-128 0,0 0 0 15,7-6 0-15,-7 6 0 0,0 0 0 0,12-5 0 16,-3 0 0-16,-9 5 0 0,12-5 0 0,-3 2 0 16,-9 3 0-16,0 0 0 0,12-5 0 0,-3 0 0 0,-9 5 128 15,0 0-128-15,0 0 0 0,10-6 144 0,-2-1-144 16,-8 7 0-16,0 0 0 0,5-10 128 15,-3 4-128-15,-2 6 0 0,3-10 144 0,-3 10-144 16,0 0 0-16,0 0 0 0,0 0 0 0,0 0 0 0,0 0 0 0,0 0 0 16,0 0 0-16,0 0 0 0,0 0 0 0,0 0 0 15,0 0 0-15,0 0-128 0,0 0 128 0,0 0 0 16,0 0 0-16,0 0 0 0,0 0 0 0,0 0 0 16,0 0 0-16,0 0 0 0,0 0-320 0,7 8 0 15,-7-8 16-15,7 7 0 16,-7-7-1728-16,0 0-336 0,0 0-80 15</inkml:trace>
  <inkml:trace contextRef="#ctx0" brushRef="#br4" timeOffset="213450.53">14612 16812 10367 0,'0'0'448'0,"0"0"112"0,0 0-560 0</inkml:trace>
  <inkml:trace contextRef="#ctx0" brushRef="#br4" timeOffset="-214660.16">16125 15986 14111 0,'0'0'624'0,"0"0"128"0,0 0-608 16,8-11-144-16,-2 6 0 0,2-4 0 0,1 2 1056 0,1 1 176 16,2-3 48-16,-3 4 0 0,-1-3-128 0,1 0 0 15,0-1-16-15,3-1 0 0,-5-3-240 0,0 5-64 16,-2-4 0-16,-1 1 0 0,-3-1-64 0,-1-2-32 16,-3 2 0-16,-2-2 0 0,0-2-128 0,-4 0-32 0,-4 1 0 0,-3-1 0 15,-3 0-160-15,-3-2-32 16,-3-1-16-16,-2 0 0 0,-2 2-16 0,-3 3 0 15,-3-1 0-15,-4 4 0 0,-1-1-112 0,-5 3-32 0,-3-2 0 16,-4-1 0-16,-2 0-208 0,-1 0 176 0,-3 1-176 16,-1 3 160-16,-2-2-160 0,-3 2 128 0,-3 3-128 0,-5-1 128 15,-1 1 0-15,-1 2 0 0,-1 0 0 0,-1-3 0 16,-1 5-128-16,0 0 0 0,-1 2 0 0,-2-2-176 16,0 0 176-16,1 1 0 0,2 2 0 0,-2 1 0 15,0 1 0-15,2-2 0 0,-2 1 0 16,4 2 0-16,5 4 0 0,-1-2 0 0,-3 3 0 0,3-2 0 15,-3 7 0-15,-1-3 0 0,0-2 0 0,1 3 0 16,5-3 0-16,0 3 0 0,0 2 0 16,1 1 0-16,-1-2 0 0,2 2 0 0,4-4 0 0,6 5 0 15,4 2 0-15,2 1 0 0,3-1 0 0,-5 4 0 16,4 0 0-16,1 1 0 0,1 2 0 0,-2-4 0 0,1 5 0 0,0-1 0 16,3 2 0-16,1-2 0 0,-1 3 0 0,2-1 0 15,-4 2 0-15,2 3 0 0,1-3 0 0,-1 2-128 16,0-2 128-16,0 1 0 0,3-1 0 0,3 4 0 15,2 1 0-15,1 1-128 0,3-2 128 0,0 3 0 16,-1 2 0-16,1 3 0 0,1-2 0 0,-2 2 0 16,0 1 0-16,0-3 0 0,0 1 0 0,0 4-128 15,-2-2 128-15,2 1 0 0,0-3 0 0,2 0 0 0,3-2 0 16,2 3-128-16,0-4 128 0,7 0 0 0,3 0 0 16,3 1 0-16,3-1 0 0,2 2 0 0,4 1 0 15,2-2 0-15,0 2 0 0,3 2-128 16,1-3 128-16,0 0 0 0,0 2 0 0,2-1 0 0,1 4 0 0,0-1-128 15,1-3 128-15,0 4 0 0,0-1 0 0,1 3 0 16,2-4 0-16,1 4 0 0,0-5 0 0,0 1 0 16,2 0 0-16,2-2 0 0,3-3 0 15,2 3 0-15,0-2 0 0,5 2 0 0,2 0 0 16,2 2 0-16,-2-3 0 0,4 5 0 0,1-4 0 16,0-2-192-16,3-3 192 0,2 0 0 0,0 1 0 0,1 0 0 15,-3-1 0-15,2-1 0 0,2 1 0 0,1 1 128 16,3 0-128-16,1 2 0 0,2-2 0 0,2 1 0 15,-1 0 0-15,-3 3 0 0,-3-4 0 0,3 0 0 0,-1-2 0 16,-1-2 0-16,1-2 0 0,1-1 128 0,0-3-128 16,4 2 0-16,2-3 0 0,2-1 0 15,0-5 0-15,-1 1 0 0,-4-4 0 0,4 1 0 0,-2 1 128 0,0-1-128 16,0-1 160-16,1-2-160 0,0-1 0 0,2 1 0 16,-2 0 0-16,-1-1 0 0,-1 0 0 0,-1-5 0 15,-2 1 0-15,0-3 0 0,0 0 0 0,2-2 0 16,2-1 128-16,1-2-128 0,2-4 256 0,1 0 16 15,1 0 0-15,-1-3 0 0,-3-5-272 0,0 4 128 16,3-4-128-16,-3 1 0 0,1-4 160 0,1 2-160 16,0 0 128-16,1 1-128 0,-2 4 128 0,1-4-128 15,-2 1 128-15,-1-1-128 0,0 1 176 0,-2-4-48 16,-2-3-128-16,0 0 192 0,3 1-192 0,0 0 176 0,2 1-176 16,-1-4 160-16,-1-1-160 0,-3-5 192 0,-2 0-192 15,-1-4 192-15,1 2-192 0,-1-4 160 16,-1-2-160-16,-2 2 160 0,-2-2-160 0,2-1 0 0,3-4 144 0,-1 1-144 15,-1 1 0-15,0 0 144 0,-2 1-144 0,0-2 0 16,-2-4 128-16,-2 4-128 0,-1 2 0 0,1 0 0 16,-1-1 0-16,-2 1 0 0,0 1 0 0,2-1 0 15,-2-2 0-15,1-2 0 0,1 0 0 0,-1 0 0 16,1-1 144-16,-1-1-144 0,-2-5 0 0,2 2 144 16,-1-4-144-16,-1 3 0 0,-3-5 0 0,2 0 128 15,-2-1-128-15,1-1 0 0,-1-5 0 0,-2 2 0 16,0-2 0-16,-1 1 0 0,-1 2 0 15,1 1 0-15,-2-3 0 0,0 2 128 0,2 0-128 16,-2 1 0-16,-1 1 0 0,-1 1 0 0,-1 0 0 0,-3 2 0 0,-3 5 0 16,1-3 128-16,-2 0-128 0,-4-4 0 0,1 2 128 15,-2-3-128-15,0 3 128 0,1-2-128 16,-2 0 144-16,-3 1-144 0,3 4 160 0,-3-4-160 16,-1-2 176-16,0 4-176 0,0-1 192 0,-1 2-192 0,0 2 192 0,-2 1-64 15,-1 2 0-15,1 3-128 0,-1 2 128 0,-1 4-128 16,0 4 0-16,-1-1 0 0,1 4 128 0,-1-1-128 15,-2 3 0-15,2 2 0 0,0 2-144 0,1 4-144 16,-2-1-32-16,2 4-17088 0</inkml:trace>
  <inkml:trace contextRef="#ctx0" brushRef="#br4" timeOffset="-213603.61">16380 16246 2751 0,'0'0'256'0,"0"0"-256"0,0 0 0 0,0 0 0 0,-4-4 2000 0,0 2 368 16,0-2 64-16,0-2 0 0,1 2-912 15,-1 0-192-15,-1-1-48 0,0-3 0 0,0 3-176 16,-1 1-32-16,0-1-16 0,6 5 0 0,-4-5-48 0,2 1-16 16,-1-1 0-16,3-1 0 0,3 1-160 0,2 0-16 15,1-4-16-15,3 4 0 0,3-4-352 0,3 1-64 16,3 1 0-16,1-5-16 0,4 2-64 0,3 1-16 16,0-3 0-16,3 3 0 0,0-2 112 0,3 5 32 15,2-2 0-15,2 3 0 0,-2 3 160 0,3-2 48 16,0 0 0-16,-2 3 0 0,0 1-192 15,-2 1-16-15,-3 3-16 0,0 0 0 0,-2-2-176 16,-2 5-48-16,1 2 0 0,-2-2 0 0,0 3-192 0,-3 3 0 16,1 0 128-16,0 2-128 0,-1 3 0 0,-2 1 0 15,0 1 128-15,1 4-128 0,-2-1 128 0,-1 3-128 16,-3 2 176-16,0 3-176 0,-2-3 192 0,1 3-64 0,-1 1 0 16,-1 0-128-16,1-5 304 0,-2 4-48 15,0-1-16-15,0-2 0 0,-2 0-48 0,0-2 0 16,0-3 0-16,-2 1 0 0,1-1 0 0,-2-2 0 0,-1 0 0 0,0-2 0 15,1 1-16-15,-3-2-16 0,1 0 0 0,-1-1 0 16,-2-1-32-16,0-1 0 0,-1-1 0 16,0 0 0-16,0-3 16 0,0 0 0 0,0-1 0 0,0-193 0 15,-1 372-144-15,1-189 160 0,0 0-160 0,0 0 160 16,0 0-160-16,0 0 0 0,0 0 0 0,0 0 0 16,0 0-2192-1,0 0-368-15</inkml:trace>
  <inkml:trace contextRef="#ctx0" brushRef="#br4" timeOffset="-213053.2">16418 16544 16927 0,'0'0'752'0,"0"0"144"0,0 0-704 0,0 0-192 15,0 0 0-15,-7-2 0 0,2-1 1344 0,3-3 256 16,-3 1 32-16,5 5 16 0,-1-5-528 0,1 5-96 0,0-9-32 16,2 3 0-16,3 2-304 0,1-3-64 15,5 0-16-15,-1-2 0 0,3 3-96 0,1 1 0 0,2-1-16 0,-1 2 0 16,3 0 144-16,0 3 48 0,1 1 0 0,4 5 0 16,-2 4-96-16,0 0-16 0,-1 3 0 0,-1 6 0 15,0 1-192-15,-1 4-32 0,-1 2-16 0,-3 0 0 16,-2 3 48-16,0 1 16 0,-2 1 0 0,0 0 0 0,0-5 48 15,0 3 0-15,1-3 0 0,-1 3 0 16,0-4-144-16,-1-1-32 0,-2 0 0 0,1 0 0 16,-2-4 0-16,1 0 0 0,-2-2 0 0,0-2 0 0,-3-1-80 15,1 0 0-15,-2 0-16 0,-1-1 0 0,0-6 32 16,0 3 16-16,-1-3 0 0,0 2 0 0,1-9-32 0,0 0-16 16,0 0 0-16,0 0 0 0,-4 6-176 0,4-6 192 15,0 0-192-15,0 0 192 0,0 0-192 0,0 0 0 16,0 0 0-16,0 0 128 15,-1-13-1456-15,3 4-288 0,-2 9-64 0,7-12-16048 16</inkml:trace>
  <inkml:trace contextRef="#ctx0" brushRef="#br4" timeOffset="-144448.93">29953 18875 3679 0,'0'0'320'0,"0"0"-320"0,4-7 0 0,-4 7 0 16,0 0 2016-16,1-10 336 0,-1 3 64 0,0 7 16 16,0 0-1472-16,0 0-304 0,-1-9-48 0,1 9-16 15,0 0 0-15,0 0 0 0,0 0 0 0,0 0 0 16,0 0 0-16,0 0 0 0,0 0 0 0,0 0 0 16,0 0-144-16,0 0-48 0,-9 6 0 0,1-1 0 0,-1 4 48 15,0 1 16-15,-1 4 0 0,-3 4 0 0,-2 5-144 16,-3 5-16-16,-2 0-16 0,-2 7 0 0,-3 9 80 15,-2-2 16-15,-2 5 0 0,-3-4 0 0,-1 1-144 16,-1 0-32-16,-2 1 0 0,-1-2 0 0,-1 3-64 0,-5-4-16 16,-6 1 0-16,-5 2 0 0,-3-3 32 0,2 2 0 15,-2-3 0-15,5-2 0 16,2-3-160-16,6-2 0 0,2-1 0 0,1-1-176 0,-4-4 176 0,-1 1 0 16,0-5 0-16,3 3-128 15,5-4-256-15,3-3-64 0,5-3 0 0,4-2 0 16,6 0-1360-16,4-6-288 0</inkml:trace>
  <inkml:trace contextRef="#ctx0" brushRef="#br4" timeOffset="-143992.41">30074 19043 9375 0,'-8'-14'416'0,"8"14"96"0,-6-12-512 0,-1 3 0 0,1-2 0 0,-1 2 0 16,2-1 176-16,0 2-176 0,2-2 192 0,-4 4-192 15,7 6 1280-15,0 0 128 0,-5-13 48 0,5 13 0 16,0 0-224-16,0 0-32 0,0 0-16 0,0 0 0 0,0 0-240 15,0 0-48-15,0 0-16 0,-9-1 0 0,9 1-112 0,0 0 0 16,-7 3-16-16,0 6 0 0,1-2-288 0,1 4-48 16,1-2-16-16,0 5 0 0,-2 1-16 0,1 3-16 15,2 1 0-15,-1 0 0 0,1 2-128 0,-1-2-32 16,1 0 0-16,1-2 0 0,-1-1-208 0,2-1 0 16,0-6 128-16,-2 1-128 0,3 3 0 0,0-4 0 15,-3 3 0-15,2-2 0 0,0 3 0 0,0 1 0 16,-1 1 0-16,1 2 0 0,0 1 0 0,1 0 0 15,-1-1 0-15,1 2 0 0,1 2 0 16,1 0 0-16,1 0 0 0,1-1 0 0,1 2-128 0,1-2 128 16,1 2-192-16,0-3 192 15,-1 0-592-15,2-3-16 0,-2-1 0 0,2-4 0 16,0-2-1664-16,-1-4-336 0</inkml:trace>
  <inkml:trace contextRef="#ctx0" brushRef="#br4" timeOffset="-143515.93">30065 18936 6447 0,'0'0'272'0,"0"0"80"16,0 0-352-16,0 0 0 0,0 0 0 0,0 0 0 0,0 0 2032 0,0 0 336 15,-3 6 64-15,3-6 0 0,0 0-1216 0,-5 9-240 16,5-9-48-16,0 0-16 0,-4 9 304 0,0 1 48 15,1-4 16-15,-1 5 0 0,0-5-448 0,-2 5-96 16,-3 0-16-16,-1 3 0 0,-3 2-80 0,-2 3-32 16,-3 0 0-16,-6 4 0 0,-6 4-96 0,-3-1-32 0,-2 2 0 15,-5 0 0-15,0 4-64 0,-5 3-16 16,-1-1 0-16,2 1 0 0,-1 1-144 0,0 1-48 16,-4-3 0-16,-1 1 0 0,-4-1-16 0,1 0-16 0,1-1 0 15,2-1 0-15,4-2-48 0,4 1-128 16,5-3 192-16,3-1-64 0,2-4-128 0,7-1 0 15,3-4 0-15,-1 0 0 0,-1-1 0 0,1-3-256 0,3-3 64 0,1-6 16 32,1-1-560-32,2-4-112 0,0-3-32 0,2-1 0 15,2-7-1184-15,2 1-240 0,1-4-64 0,5-4 0 0</inkml:trace>
  <inkml:trace contextRef="#ctx0" brushRef="#br4" timeOffset="-143155.75">30394 18965 20271 0,'0'0'1792'0,"6"-8"-1424"0,2 2-368 0,-2-2 0 0,-6 8 128 0,7-6-128 16,-7 6 128-16,0 0-128 0,0 0 400 0,0 0 16 15,0 0 0-15,0 0 0 0,0 0 912 0,0 0 176 16,0 0 32-16,0 0 16 0,0 0-384 0,-9 10-80 16,1 7 0-16,2 3-16 0,1 7-368 0,2-2-80 15,-1 4-16-15,3 4 0 0,2 1-272 0,3 0-48 16,2-1-16-16,3-1 0 0,3-3-128 0,2-5-16 16,5 3-128-16,1-6 192 0,3-2-192 0,2-1 128 0,2-1-128 15,-1-3 0-15,2-5 128 0,5 1-128 16,0-5 0-16,1-1 0 0,0-4 0 0,3 0 0 0,4-4-128 0,1 0 128 31,0-5-1456-31,-2 2-176 0,0-4-32 0,-5 2-7680 0,-2-3-1536 16</inkml:trace>
  <inkml:trace contextRef="#ctx0" brushRef="#br4" timeOffset="-142859.65">30585 18945 17503 0,'-9'-2'1552'0,"1"5"-1232"16,8-3-320-16,-8 8 0 0,2-2 2624 0,6-6 480 16,-5 11 96-16,5-11 0 0,-1 12-2624 0,2-1-576 15,3 2 0-15,2-4 0 0,4 2 192 0,4-2 144 16,4 1 48-16,5 2 0 0,5-5-64 0,4 1 0 15,6 1 0-15,5-1 0 0,5 2-176 0,6-1-144 16,-1 1 192-16,2-1-192 0,-4 0 128 0,2-3-128 16,-2-1 0-16,0-1 0 0,-2-2 0 0,1 1 0 15,-2-1-176-15,-2 0 176 16,-3-2-800-16,-3-2-48 0,-9 0-16 0,-1-1 0 16,-5-2-2224-16,-3-1-448 0</inkml:trace>
  <inkml:trace contextRef="#ctx0" brushRef="#br4" timeOffset="-141773.72">32327 18713 8287 0,'0'0'368'0,"0"0"80"0,0 0-448 0,-10 3 0 0,1 1 0 0,9-4 0 16,-5 1 1792-16,-1 0 288 0,-1 2 48 0,2-3 16 0,0 1-1056 16,0 0-192-16,5-1-64 0,0 0 0 15,0 0 64-15,0 0 0 0,0 0 0 0,0 0 0 0,-8 7-192 0,8-7-16 16,0 0-16-16,0 0 0 0,0 11-144 0,3 1-16 16,2-5-16-16,0-2 0 0,2 2 48 0,3-4 16 15,2 4 0-15,5 0 0 0,3-1 192 0,4 0 32 16,4 0 16-16,27 1 0 0,-4-2-160 0,-4-2-48 15,-5-5 0-15,-1-1 0 0,-2-2-272 0,-16 3-48 16,5-1-16-16,2-3 0 0,2-2 32 0,2 2 0 16,3-3 0-16,0 3 0 0,-1-5-96 0,64-11-192 0</inkml:trace>
  <inkml:trace contextRef="#ctx0" brushRef="#br4" timeOffset="-140777.06">31417 18773 14975 0,'0'0'656'0,"0"0"144"0,0 0-640 0,0 0-160 16,0 0 0-16,0 0 0 0,0 0 1200 0,0 0 208 16,10 4 32-16,2-2 16 0,-2 2-448 0,0 4-96 15,0-3-16-15,3 1 0 0,2 1 64 0,3-1 0 16,1 7 0-16,1-2 0 0,1 3-192 0,2 3-48 0,3-1 0 15,4 2 0-15,-1 1-144 0,4-1-16 0,2-2-16 0,2 0 0 16,1 0-16-16,4-1 0 0,2-1 0 16,-1 0 0-16,-1 0-144 0,-3-2-16 0,1-5-16 15,-20-1 0-15,3 0-64 0,2-2-16 0,1-2 0 16,4 2 0-16,1-1-80 0,0-2 0 0,1-1-16 0,23-3 0 16,-7-2-176-16,-8 1 128 15,-7-2-128-15,-3 1 128 0,-3 0-128 0,-3-4 0 0,-4 1 0 16,-1 3 0-16,-3-1-528 15,-2 1 16-15,-2 0 0 0,0-3 0 0,-5 2-448 16,-7 6-96-16,7-5-16 0,-7 5 0 16,0 0-336-16,0 0-80 0,-5-10-16 0</inkml:trace>
  <inkml:trace contextRef="#ctx0" brushRef="#br4" timeOffset="-140383.33">31462 18965 13823 0,'-19'-1'1216'16,"-2"1"-960"-16,2 0-256 0,3 1 0 0,2 0 1328 0,2 3 208 15,2 0 64-15,2-2 0 0,8-2-1216 0,0 0-224 16,-3 8-160-16,4 1 192 0,4 2 592 0,6 1 128 0,6 2 32 15,6 4 0-15,6 1 224 0,7-1 48 0,3-1 16 16,3 5 0-16,0-2-352 0,6 3-80 0,8-1-16 0,1-3 0 16,8 0-288-16,3 1-64 0,1-3-16 0,-4-2 0 15,-6-1 32-15,-27-9 16 16,4 1 0-16,6 2 0 0,3-4 0 0,1 1 0 0,-1 1 0 16,1-2 0-16,-1-3-192 0,32 3-32 0,-16-3-16 0,-15-1 0 15,-7-2-224-15,-4-1 0 0,-4 1 0 16,-14 1 0-16,1-1-192 0,0 1-64 0,-2-3-32 0,-1 3 0 31,1 0-736-31,-2-2-128 0,-3 1-48 0,7-5 0 16,-7 1-1760-16,22 1-368 0,54-7-64 0,-47 5 0 0</inkml:trace>
  <inkml:trace contextRef="#ctx0" brushRef="#br4" timeOffset="-140109.4">31162 19010 11967 0,'0'0'1072'0,"0"0"-864"16,0 8-208-16,2 4 0 0,1 2 2144 0,3 4 384 15,5-2 80-15,3 3 16 0,4 3-1696 0,5 1-336 16,6 1-64-16,7 1-16 0,5 5 416 0,7-4 80 0,5-3 16 15,5 1 0-15,-1-2-272 0,4-2-48 16,4 1-16-16,5-2 0 0,3 0-368 0,-2-2-64 0,3-3 0 0,-38-6-16 16,3-3-96-1,1-2-16-15,-1-2 0 0,2 0 0 0,-1 0 0 0,0 1-128 0,-3-2 192 16,22-2-64 0,-14 0-1328-16,-11-1-272 0,-8 1-48 0</inkml:trace>
  <inkml:trace contextRef="#ctx0" brushRef="#br4" timeOffset="-139793.75">30647 19107 27647 0,'0'0'2448'16,"0"0"-1952"-16,0 0-496 0,-10 8 0 15,1 0-256-15,-3 3-160 0,-4-1-32 0,-3 4 0 16,-4 3 448-16,-5 2-128 0,-4 2 128 0,-6 4 0 0,-7-8 128 0,-2 2 128 16,-2 1 0-16,-2 1 16 0,-1 2 0 0,1 1 0 15,0-1 0-15,0 2 0 0,-3 2-272 0,-3-3 0 16,-3 2 0-16,3-3 0 15,2 2-320-15,4-2-112 0,4-5-16 0,5-4-7536 16,4-2-1488-16</inkml:trace>
  <inkml:trace contextRef="#ctx0" brushRef="#br4" timeOffset="-139486.48">30381 19240 29487 0,'-9'3'2624'0,"-7"0"-2112"0,-6-2-512 0,-3 4 0 15,-6 4-432 1,-4-1-192-16,-7 1-32 0,-4 1-16 0,-4 5 480 0,-7 2 192 0,-8 3-176 0,-6 0 176 0,-6 3 240 0,-2 0 144 15,1 5 16-15,1 0 16 0,-3 3-80 16,-3-1-16-16,-5-1 0 16,6 2 0-16,4-1-320 0,7-6 0 0,6-1 0 0,3-4 128 15,-3-5-496-15,3-1-80 16,-2-8-32-16,8-4-7968 0,7-2-1600 0</inkml:trace>
  <inkml:trace contextRef="#ctx0" brushRef="#br4" timeOffset="-138688.33">29050 17900 12831 0,'0'0'576'0,"0"0"112"0,0 0-560 0,0 0-128 0,0 0 0 0,-9-6 0 16,2-1 752-16,-3 3 112 0,2-1 32 0,-2-1 0 15,-2 2 16-15,0-1 16 0,-4-3 0 0,0 1 0 16,-2-5 48-16,-5 3 16 0,-4-1 0 0,-2-2 0 0,-4-2-112 16,-1-2-32-16,0 1 0 0,-3-1 0 0,-1 0-144 0,-3 1-48 15,-1-2 0-15,-3 5 0 0,0-2-256 0,-7 1-48 16,-7-1-16-16,-1 3 0 0,-3-1-192 0,4 5-144 16,3-2 192-16,6 4-192 0,5-2 0 15,3 2 0-15,5 3 0 0,4-1 0 16,4 2-656-16,6-2-96 0,5 1-16 15</inkml:trace>
  <inkml:trace contextRef="#ctx0" brushRef="#br4" timeOffset="-138276.56">29029 17637 21183 0,'-5'-5'1888'0,"0"-3"-1504"16,-2 0-384-16,-2 0 0 0,-2-1 592 0,-4-2 48 15,-3 1 16-15,-5-4 0 0,-4 0-464 0,-5-1-192 16,-4-1 128-16,-1 0-128 0,0-2 560 0,1 3 16 16,-1 0 16-16,1 0 0 0,-3 1-96 0,4 2-32 15,3 0 0-15,1 1 0 0,2 4-304 0,0 4-160 16,-1-1 160-16,0-1-160 0,2 3-192 0,2-1-128 15,0 2-16-15,6 0-16 16,1-1-656-16,6 2-128 0,4 2-16 0</inkml:trace>
  <inkml:trace contextRef="#ctx0" brushRef="#br4" timeOffset="-137938.12">28916 17388 27583 0,'-36'-16'1216'0,"12"9"256"0,-5-3-1168 0,-1 1-304 0,1-4 0 0,-1 4 0 0,-1-1 0 0,1 2 0 16,-1-3 0-16,2 4 0 0,1 1 0 0,2 4 0 15,4-4 0-15,2 4 0 0,4 4-208 0,2 0-48 16,1-1-16-16,4-1-11696 0</inkml:trace>
  <inkml:trace contextRef="#ctx0" brushRef="#br4" timeOffset="-137176.37">30044 17639 24927 0,'-12'-10'1104'0,"7"1"240"0,-3 0-1088 0,3-3-256 0,0-2 0 0,1 1 0 0,-1 0 240 0,1-3-16 16,0-5 0-16,3-2 0 0,1-1 48 0,0 0 16 16,1-5 0-16,3 0 0 0,0 1-96 0,1-4 0 15,1 3-16-15,3-1 0 0,-2-1-176 0,1 1 0 16,3 3-192-16,-1-3 192 15,0 4-560-15,4 0 16 0,-1 5 0 0,4 3-7152 16,2 1-1440-16</inkml:trace>
  <inkml:trace contextRef="#ctx0" brushRef="#br4" timeOffset="-136788.37">31989 17749 23039 0,'0'0'1024'0,"-6"-7"192"0,6 7-960 0,-4-9-256 0,3 0 0 0,1 1 0 0,0-3 544 0,2-5 64 16,2-3 16-16,2-3 0 0,3-3-336 0,3 1-64 15,2-7-16-15,2-1 0 0,3-1 224 0,4-2 32 16,1-3 16-16,2-3 0 0,0-2-304 0,-9 17-176 15,3 0 192-15,4-5-192 16,4 1-384-16,3-1-176 0,2-2-32 0</inkml:trace>
  <inkml:trace contextRef="#ctx0" brushRef="#br2" timeOffset="-107299.18">29279 18186 11919 0,'0'0'512'0,"0"0"128"0,0 0-512 0,0 0-128 16,0 0 0-16,0 0 0 0,0 0 736 0,0 0 112 15,9-4 32-15,-9 4 0 0,0 0-112 0,10 0-32 16,-10 0 0-16,0 0 0 0,0 0-224 0,0 0-32 16,0 0-16-16,10-4 0 0,-10 4 48 0,0 0 0 15,8-5 0-15,-8 5 0 0,0 0 144 0,2-7 48 16,1-4 0-16,-2 4 0 0,-1-3-16 0,-2 2 0 16,-2-2 0-16,0 2 0 0,2-3-144 0,-3 1-32 0,-2 1 0 0,1-3 0 15,-1 2-112-15,1-3-16 0,-2 1-16 0,2 0 0 16,0-2 0-16,-3 1 0 0,-1-1 0 15,0 1 0-15,2 0-80 0,-4-2-16 16,0 1 0-16,0 1 0 0,-4-1-48 0,1-1-16 0,-3-1 0 16,0 2 0-16,-1 2-32 0,0-2-16 0,0 0 0 15,-2 0 0-15,2 5-16 0,-4-4 0 0,-1-2 0 0,3 2 0 16,-3 3 0-16,1-1 0 0,-2 3 0 0,1-4 0 16,0 2-144-16,-1-1 160 0,3 1-160 0,2 1 160 15,-1 0-160-15,1 0 0 0,-1 3 144 16,-1-2-144-16,-1 4 0 0,3 2 0 15,1-6 0-15,0 6 128 0,0 2-128 0,-1 0 0 0,1 0 0 0,0 0 0 16,-1 0 0-16,1 2 0 0,-4 3 0 0,0-1 128 16,0-3-128-16,-1 4 0 0,3-2 0 0,0 3 128 0,0 1-128 15,1-1 0-15,-4-1 0 0,4 0 128 0,1 1-128 16,0 5 0-16,1-4 0 0,0 2 0 16,2-3 0-16,-2 5 0 0,0-2 0 0,2 2 128 15,0-6-128-15,1 5 0 0,0-1 0 0,0 3 128 16,1-2-128-16,1 2 0 0,1 2 0 0,-1-1 128 0,0-1-128 0,1 0 128 15,1 4-128-15,1-4 128 0,0 0-128 16,1 0 0-16,-1 2 128 0,-1-1-128 0,1 1 0 0,3 0 128 16,-4 3-128-16,4-3 0 0,-1-2 0 0,0 1 128 15,1 1-128-15,1-1 0 0,-1 1 0 0,2 0 128 0,-1 0-128 16,-1 1 0-16,2-4 0 0,1 3 128 16,-3 2-128-16,3-1 0 0,0-1 0 0,2-3 0 0,-1 1 0 15,2 2 128-15,0 0-128 0,-1-3 0 16,1 2 128-16,1-1-128 0,0 1 0 0,0 1 128 15,1 0-128-15,-1 0 0 0,0-2 0 0,0 0 0 0,3 2 0 0,-2 0 128 16,2-2-128-16,-3 2 0 0,2 0 0 16,1 0 128-16,1-2-128 0,1 4 0 15,0-1 0-15,0 1 0 0,1 2 0 0,1-3 144 0,0 1-144 16,2-2 0-16,0 0 128 0,1 1-128 0,0 1 0 0,2 3 0 16,-1-1 144-16,1 0-144 0,-1 0 0 15,0-2 144-15,0 1-144 16,0-2 0-16,1 0 0 0,-1 1 0 15,-1 0 128-15,0-1-128 0,2-1 128 0,0 3-128 0,1-2 128 0,-1 2-128 16,-2-5 128-16,1 2-128 0,1 0 192 0,0 2-64 16,1-5 0-16,0 1 0 0,0 0 64 0,0-2 16 15,1 1 0-15,2-3 0 0,-1 1-16 16,2-2 0-16,0 2 0 0,2-2 0 0,0 5-32 0,1-3-16 0,-3 2 0 16,1 0 0-16,1-2-144 0,0 2 128 0,2-4-128 15,-1 5 128-15,-1-5-128 0,0 1 160 0,0-3-160 0,0-1 160 16,-1 1-32-16,0 2-128 0,0-3 192 0,2 3-64 15,-1 0 0-15,0-2 0 0,1 2 0 0,1 0 0 0,-2-4-128 0,0 3 128 16,1 2-128-16,1-3 128 0,-4 1-128 0,5 2 0 16,1-3 0-16,0 3 128 0,-2-2-128 0,1-1 128 15,0 1-128-15,-1-2 128 0,2-1 0 0,0-1 0 16,-2 1 0-16,0-2 0 0,-1 0 0 0,1-1 0 16,0 0 0-16,1 2 0 0,-1 2 16 0,1-3 0 15,-2-1 0-15,2 1 0 0,-1 2-144 0,-1-1 0 16,0-2 0-16,-1 1 0 15,1 1 0-15,-1 0 0 0,2 2 0 16,-1-3 0-16,-1-1 128 0,0-1-128 0,2-3 0 0,-2 2 128 16,0-1-128-16,0 1 0 0,0-2 0 0,0-3 128 15,-1 2-128-15,-1 2 160 0,0-6-160 0,-1 1 160 0,0-5-160 0,-1 3 0 0,2-3 144 16,-3-1-144-16,-2-2 144 0,2 2-144 0,0 2 192 0,1-1-192 16,-2-3 176-16,0 0-176 0,0-2 160 0,1 3-160 15,-2 1 128-15,1 0-128 0,-2-2 0 16,0 5 0-16,-1 0 0 0,0-3 128 0,-2-4-128 0,-1 1 0 15,0 3 0-15,0 0 0 0,0-1 128 0,-2-3-128 16,0-5 0-16,-3 3 0 0,1-2 0 0,-1 3 0 16,0 0 128-16,-1-1-128 0,-1-4 0 0,0-2 0 0,-1 2 0 15,-1 0 128-15,-2 2-128 0,1 2 0 16,-5-3 0-16,0-2 0 0,1-1 0 0,-2 0 0 16,-1 2 0-16,-2-3 0 0,0 0 0 0,-4-1 0 15,-1 3 0-15,-1-3 0 0,1 1 0 0,-2 0 0 0,0 3 0 16,0 1-128-16,0-1 128 0,0 0 0 15,-1 1 0-15,0-2 0 0,0 1 0 0,-1 3 0 0,-2 0 0 16,0-3 0-16,0 1 0 0,-1 1 0 0,-4 1-128 16,2-1 128-16,-2 3 0 0,0 0 0 0,4-2 0 15,-2 4-128-15,-1 1 128 0,1 4 0 0,1-4 0 16,0 2 0-16,-1 3-128 0,1 3 128 0,-1-3 0 16,1 5 0-16,0-2-128 0,-2 2 128 0,-2-1 0 0,2 0-160 15,-2 0 160-15,-1 1-128 0,-3-4 128 0,3 2-128 16,-2-1 128-16,0 4-128 0,-1-5 128 0,1 4 0 0,-3-1 0 15,2 0-128-15,-1 3 128 0,0-1 0 16,0 0 0-16,0 2 0 0,-1 2 0 0,2 0 0 16,2-1 0-16,-1 2-128 0,-1-1 128 0,1 1-192 15,2 0 192-15,5 3-192 0,3-1 192 0,1 1-128 16,0 2 128-16,4 0-128 0,-3-1 128 0,4 1 0 16,1 1 0-16,2-1-128 0,1 3 128 0,2-1 0 0,1 0 0 0,1 0 0 15,8-7 0-15,-9 5 0 0,3 4 0 0,1-1 0 16,5-8 0-16,0 0 0 0,0 0-160 0,0 0 160 15,0 0 0-15,0 0 0 0,0 0 0 0,0 0 0 16,0 0 0-16,0 0 0 0,0 0 0 0,-5-5 0 16,5 5 0-16,0 0 0 0,0 0 0 0,0 0 0 15,3-13 0-15,-1 2 0 0,-2 11 0 0,10-7 0 16,1 2-128-16,2 0 128 0,0 3 0 0,2-1 0 0,3 2 0 16,1 1-128-16,-1 0 128 0,2 1 0 0,0-1 0 15,6 3 0-15,-1 0 0 0,2 3 0 0,1-4 0 0,1 1-128 16,-1 2 128-16,0-1 0 0,4 2 0 15,0-1 0-15,-1 4 0 0,2-1 0 0,0 2 0 16,2-1 0-16,0 2 0 0,1 0 0 16,0 3 0-16,0 0-128 0,1 0 128 0,0-1 0 0,-1 0 0 15,-2 2 0-15,-1 2 0 0,0 0 0 16,-1-1 0-16,-2-1 0 0,1-2 0 0,-3 2 0 0,-1 0 0 16,-1 0 0-16,1 2 0 0,0-1 0 0,-3 1 0 0,1 1 0 15,-1 0 0-15,-1 2 0 0,0 0 0 0,-1-1-128 0,1 0 128 16,-3 0 0-16,-1 0 0 0,-2-1 0 0,-2 1 0 15,-2 2 0-15,1 2 0 0,-3-2 0 16,-2 1 0-16,-1 1 0 0,-1 1 0 0,-1-1-128 0,0 2 128 0,-1 2 0 16,-2-1 0-16,1 1 0 15,-4-3-128-15,0 2 128 0,0-5 0 0,0 1 0 0,-2 1 0 0,0 2 0 16,-3-1 0-16,0-2 0 0,-1 0 0 0,-2-2 0 16,1 0 0-16,-5-1 0 0,2 3 0 0,-1-2 0 15,-2-2 0-15,-1 0 0 0,-1 0 0 16,-2 0 0-16,-1-1 0 0,1 0 0 15,-1-3 0-15,-1 0 0 0,0-3 0 0,-2 2 128 0,-2 1-128 0,-1-1 0 16,-1-2 0-16,-1 2 0 0,1-1 128 0,0 0-128 16,-2-1 0-16,-1-3 0 0,-1 2 0 0,1-5 0 15,1 2 128-15,0-2-128 0,-1-4 0 0,2-1 0 16,-5 0 128-16,3 0-128 0,0 0 0 0,2-1 0 0,-1 1 128 16,-1-2-128-16,-1 0 0 0,2-3 0 0,2 1 128 15,0 0-128-15,1 2 0 0,1-2 0 0,0-1 0 16,1 0 128-16,-4 0-128 0,2-4 0 15,1 1 0-15,0-2 128 0,2 0-128 0,-1-2 0 0,-2 2 128 0,0 1-128 16,-3-2 0-16,3 2 0 0,0-6 128 16,3 1-128-16,-1-2 0 0,0 0 0 0,-1-1 0 0,1 0 128 15,1-1-128-15,-1-1 0 0,-1 0 0 0,2-3 144 16,0 0-144-16,1 1 128 0,-2 0-128 0,3-3 0 16,2 1 0-16,-1-1 128 0,-1-1-128 0,2 3 0 15,3 2 0-15,2-2 128 0,-2-2-128 16,2 1 0-16,2 3 0 0,0-6 0 0,-2 2 0 0,3 1 128 0,2-2-128 15,-1 1 0-15,-1 0 0 0,2-4 0 16,0 4 128-16,1-2-128 0,2 1 0 0,0-3 0 0,0 2 0 0,2-2 0 16,-1 2 0-16,1-2 0 0,-1 2 0 0,2-2 0 15,0 3 0-15,1-4 0 0,0 3 0 16,1-3 0-16,2 0 0 0,0-2 0 16,0 1 0-16,6 3 0 0,2-2 0 0,1 3 128 0,2 1-128 0,0 5 0 15,1 1 0-15,3 1 0 16,2 1 0-16,2 3 0 0,2 2 0 0,3 0 0 0,0 2 0 0,4 4 0 15,1 2 0-15,2 1 0 0,3 2-128 0,1 5 128 16,1-2 0-16,2 2 0 0,5 1 0 0,-4 2 0 16,-1-4-128-16,-1 3 128 0,0-1 0 15,-1 0 0-15,-1 0 0 0,-2 2 0 0,-1 0 0 16,0-2 0-16,2 5 0 0,-2-1 0 0,-2 4 0 0,-1 1 0 16,-3-4 0-16,-1 3 0 0,-1 1 0 0,-3-1 0 15,-5 0 0-15,0 1 0 0,-1 1 0 0,-3 1 0 0,-2-2-448 16,-2-2 48-16,-2 1 0 0,-4 4-12464 15,-2-2-2496-15</inkml:trace>
  <inkml:trace contextRef="#ctx0" brushRef="#br2" timeOffset="-105751.18">5456 17836 2751 0,'0'0'256'0,"5"-5"-256"0,0-1 0 0,-1-3 0 0,-2 3 3056 0,1-3 560 16,-1 2 112-16,0-3 32 0,-2 10-2144 0,0-9-416 16,0-2-96-16,0 2-16 15,0-2-256-15,0 0-48 0,0 1-16 0,-2 0 0 0,1 0-32 0,0-2-16 16,-2 4 0-16,1-4 0 0,-2 1-64 0,-1-1-16 16,-2-2 0-16,2 0 0 0,-1-1 0 0,-2 0 0 15,-2-1 0-15,1 1 0 0,-1 0 0 0,-1-2-16 16,-3 1 0-16,-2-1 0 0,1 1-208 0,-3-1-32 15,-2 1-16-15,-3-2 0 0,-4-2-144 0,-1 1-32 0,-1 0 0 16,-1 2 0-16,-3 1-16 0,0 0-16 0,-2 2 0 16,2-1 0-16,0-2-160 0,1 2 0 15,-2 3 144-15,2 1-144 0,-1 0 0 0,0 3 128 0,0-1-128 16,-2 6 0-16,-2 0 0 0,0 1 144 0,1-4-144 0,1 4 0 16,-2-1 128-16,-1 3-128 0,2 2 0 0,3 0 0 15,0 1 0-15,0 3 0 0,0 0 0 0,0 5 0 16,0-5 0-16,-1 5 0 0,-2-2 0 0,0 4 0 15,2 0 0-15,0-2 0 0,-2 2 0 16,2 2 0-16,-1-1 0 0,2 0 0 0,2 1 0 0,0 1 0 16,2 0 0-16,2 1 0 0,2 0 0 0,1 1 0 15,-1 0 0-15,4 1 0 0,-1-1 0 0,2 1 0 16,0 1 0-16,2 2 0 0,1 2 0 0,2 0 0 16,1 4 0-16,1-2 0 0,1 2 0 0,-1-1 0 15,1 5 0-15,1 3 0 0,0-2 0 0,0 2-144 16,2 1 144-16,3-1 0 0,1 1 0 0,-1-4 0 15,2 0 0-15,1-2 0 0,2 2 0 16,2-3-128-16,2 3 128 0,1 0 0 0,0-2 0 0,2-1 0 0,0 1 0 16,2 0 0-16,1-2 0 0,1 3-128 0,0-5 128 15,3 3 0-15,2 1 0 0,2-2 0 0,0 2 0 16,4-6 0-16,-1 0 0 0,3-1 0 0,-1 2 0 0,4 0 0 16,1-2 0-16,1-3 0 0,1-2 0 0,2 0 0 15,2 0 0-15,1-1-128 0,2-1 128 0,0-4 0 16,1 0 0-16,1-1 0 0,-1 1 0 0,1-5 0 15,-2 1 0-15,0 1 0 0,-5-3 0 0,2 3 128 16,0-3-128-16,-1 1 128 0,0 0-128 0,0 1 0 16,0 0 128-16,-1-3-128 0,0 1 0 0,1 2 0 15,-2-5 0-15,2-179 128 0,0 363-128 0,0-184 0 16,3 0 0-16,-2-2 128 0,-1 1-128 0,1-2 176 0,0-3-176 16,0 0 192-16,-1-4-32 0,0-1 0 0,-1 3 0 0,1-4 0 15,1 0 96-15,-2-2 32 16,-1-1 0-16,1 2 0 0,-1-4-32 0,0-2-16 0,-5-3 0 0,2 1 0 15,-6 1 32-15,2-2 16 0,-1-1 0 16,-2-3 0-16,0-4-16 0,-1 2 0 0,1-2 0 0,-3 1 0 16,1-5-96-16,0 1-32 0,-2 0 0 15,0-1 0-15,-2-5 48 0,-2 2 16 0,-1-1 0 16,-1 1 0-16,0-2 64 0,-4 1 16 0,-2-2 0 0,-1-2 0 16,-5-3-32-16,1-4 0 0,-7-1 0 0,1 1 0 15,-3-3-80-15,-3 0-32 0,1 3 0 0,1 3 0 16,-2 8-144-16,1 4 0 0,-1 2 0 0,0 6 128 15,2 3-128-15,-2 2 0 0,0 1 0 0,1 3 0 0,-1 0-320 16,1 6 16-16,2-1 0 0,1 5 0 16,-1 3-2272-16,1 1-464 0</inkml:trace>
  <inkml:trace contextRef="#ctx0" brushRef="#br2" timeOffset="-89633.15">5401 17665 8399 0,'0'0'368'0,"0"0"80"0,0 0-448 0,0 0 0 0,0 0 0 0,0 0 0 16,0 0 496-16,0 0 0 0,0 0 0 0,0 0 0 16,0 0 48-16,0 0 16 0,4 10 0 0,-4-10 0 15,0 0 0-15,0 0 0 0,-1 11 0 0,1-11 0 16,0 0-128-16,-6 9-32 0,6-9 0 0,0 0 0 16,0 0 48-16,-3 10 16 0,3-10 0 0,0 0 0 15,0 0-96-15,0 0-32 0,0 0 0 0,0 0 0 0,0 0-80 0,0 0 0 16,0 0-16-16,10 7 0 0,-10-7 0 0,14 4 0 15,-3-1 0-15,2-4 0 0,2-1-16 0,0 0 0 16,1 1 0-16,2 0 0 0,-1-2-32 16,4 2-16-16,0 1 0 0,6 0 0 0,0-1-176 15,-1-1 160-15,2 2-160 0,3-1 160 0,2-1-160 0,-1-2 160 16,-3-1-160-16,-1 0 160 0,-3 2-160 0,2-1 160 16,1-2-160-16,1 2 160 0,0 3-32 0,2 0-128 15,-2 1 192-15,0 0-64 0,-1 0-128 0,2 0 160 16,1 0-160-16,0 0 160 0,-2 0-160 0,3 0 0 15,-2-2 144-15,1 2-144 0,-8-1 208 0,2 1-16 0,-1-1-16 16,0-1 0-16,-2 0 16 0,1 2 16 16,-1 2 0-16,0-4 0 0,0 1 0 0,-2-1 0 15,-1 0 0-15,1 1 0 0,-1-1-16 0,-2 2-16 0,1 0 0 0,1 0 0 16,0 0-48-16,-2 0 0 0,-3-1 0 0,0 1 0 16,1-3-128-16,-1 2 0 0,-1 0 0 0,1 0 0 15,1-4 128-15,3 2-128 0,0 0 0 16,-2 2 128-16,-1 0-128 0,2-2 0 0,-1 1 0 0,0-2 128 15,-2 2-128-15,0-1 0 0,-2 0 0 16,5 2 0-16,-2 0 0 0,-1 0 0 0,0 1 0 0,0-2 0 16,-2-1 0-16,-1 1 0 0,2 1 0 0,-4 0 0 15,1-1 0-15,0 1 128 0,-10 1-128 0,10-2 0 16,-1-1 160-16,-9 3-160 0,10-4 192 0,-2 0-192 16,-8 4 128-16,9-5-128 0,-9 5 0 0,0 0 0 0,7-3 0 15,-7 3 0-15,0 0 0 0,8-6 0 16,-8 6 0-16,8-6 0 0,-8 6 0 0,0 0 0 0,0 0 0 0,7-2 0 15,-7 2 0-15,0 0 0 0,0 0 0 0,12 0 0 16,-12 0 0-16,10 0 0 0,-10 0 0 0,0 0 0 16,0 0 0-16,0 0 0 0,0 0 0 15,10 0 0-15,-10 0 0 0,0 0 0 0,0 0 0 16,0 0 0-16,0 0 0 0,0 0 0 0,9 8 0 0,-2-1 0 16,-1-1 0-16,-6-6 0 0,0 0 0 0,0 0 0 15,6 13 0-15,-1 0 0 0,-1-6 0 0,-4-7 0 16,2 13 0-16,2-3 0 0,-3 0 0 0,-1 3 0 15,-1-2 0-15,1 2-144 0,-1 2 144 0,1 3 0 16,-3 3 0-16,3 1 0 0,-1-3 0 0,1 4 0 0,0 0 0 16,1 1 0-16,3 2 0 0,-1-2 0 0,1 3 0 15,-1-2 0-15,4 2 0 0,-3-2 0 0,1-6 0 16,0 3 0-16,0 3 0 0,1-1 0 0,0 2 0 16,2-1 0-16,-3-4 0 0,0-1 0 0,2 0 0 0,-1 2 0 15,0 2 0-15,1-4 0 0,-2-2 0 0,4 1 128 16,-2-1-128-16,3 0 0 0,1 0 0 15,-1-1 0-15,0 0 0 0,0-1 128 0,2 0-128 0,-1 0 0 16,0-1 0-16,2 2 0 0,1 0 0 0,0-1 0 16,-1-2 0-16,0 0 0 0,2-3 0 0,-1 2 128 15,-1 1-128-15,-2-1 0 0,0-4 0 16,0 3 128-16,-1 0-128 0,-1 1 0 16,1-2 0-16,-1-3 0 0,-2 1 0 0,2-3 0 0,0 3 128 0,0-3-128 15,1 2 192-15,0-1-48 0,-1-1 0 0,1 0 0 0,1 2-16 16,-1-3-128-16,-10-5 192 0,12 5-64 0,1 0-128 15,-1-1 0-15,-2-2 144 0,-1-1-144 0,-9-1 144 16,0 0-144-16,10-1 192 0,-10 1-192 0,10 0 304 0,-10 0-48 16,0 0-16-16,0 0 0 0,0 0-16 15,0 0 0-15,0 0 0 0,0 0 0 0,0 0-48 0,0 0-16 16,0 0 0-16,0 0 0 0,0 0-160 0,-6-7 192 16,-3-1-192-16,1 3 192 15,-2 1-192-15,1-1 192 0,-1 1-192 0,0 2 192 16,0-1-192-16,-1 2 128 0,-1-2-128 0,-1 2 128 0,-1 0-128 15,-3 1 128-15,0 0-128 0,0 0 128 0,1-3-128 0,-3 3 0 16,-4 0 144-16,0 0-144 0,-1 3 0 0,0-2 144 0,-2 0-144 16,-1 2 0-16,-3-2 128 0,-2 2-128 15,-1-3 0-15,-1 0 0 0,-2 1 0 0,2-1 128 0,1-1-128 16,-3 1 0-16,3 0 128 0,-2 0-128 16,-2 0 0-16,-3 1 0 0,1 1 144 0,-3 1-144 15,-4 1 0-15,-3-2 144 0,-1-2-144 0,0-2 192 0,1-2-192 16,1 3 192-16,2 1-192 0,0 1 160 15,2 3-160-15,-1 0 160 0,-1-2-160 0,1 3 0 0,-5 0 0 0,3-2 0 16,-1-3 128-16,-1 0-128 0,6 1 0 0,2 2 128 16,5-3-128-16,3 0 0 0,2 0 0 15,3 1 128-15,1 3-128 0,4-1 0 0,2 1 0 0,1-1 0 16,0-1 0-16,1 0 0 0,2 1 0 0,0 0 0 16,3-2 0-16,3 2 0 0,-1-1 0 15,3-2 0-15,0-2 0 0,9 2 0 0,-6-4 128 0,6 4-128 0,0 0 0 16,0 0 0-16,0 0 0 0,0 0 0 0,8-6 0 15,-8 6 0-15,10-4-160 0,1-3 160 16,2 1-704 0,0 0-32-16,1-3-16 0,0 3-9040 0,-2-3-1792 0</inkml:trace>
  <inkml:trace contextRef="#ctx0" brushRef="#br2" timeOffset="-89202.27">5686 17821 6447 0,'0'0'576'0,"0"0"-576"0,7 6 0 0,1 1 0 0,1 3 1600 15,1 0 224-15,2 3 32 0,1 3 16 0,5 3-1008 0,0 4-208 16,0 5-32-16,1 0-16 0,3 1-224 0,2 4-32 16,1 3-16-16,3 1 0 0,0 0-176 0,0 2-32 15,3 7-128-15,-2-5 192 0,-1-2-192 0,0-1 144 16,0 0-144-16,-3 0 128 0,-1-5-128 0,-1-2 0 16,-3-4-160-16,-2-4 160 15,-3-2-496-15,-1-2 0 0,-1-5 0 0,0 0 0 16,-4-6 160-16,-2-1 16 0,1-1 16 0</inkml:trace>
  <inkml:trace contextRef="#ctx0" brushRef="#br2" timeOffset="-88926.4">5979 17933 15663 0,'12'1'1392'0,"3"0"-1120"0,3 1-272 0,3-1 0 16,2 3 464-16,3 3 48 0,2 2 0 0,1 7 0 16,1-1 192-16,4 3 64 0,1-1 0 0,1 1 0 15,-1 1-448-15,1 2-64 0,-1 3-32 0,1 4 0 16,-4-3-224-16,-2 3 128 0,-3-2-128 0,-8 4 0 16,-4 2 0-16,-1-3-240 0,-6 0 32 0,-2-1 0 15,-1-4-624 1,1-3-128-16,-4-3-32 0,1-3 0 0,-2-1 224 0,-1-14 32 15,0 0 16-15</inkml:trace>
  <inkml:trace contextRef="#ctx0" brushRef="#br2" timeOffset="-88727.89">6328 18028 20271 0,'16'8'1792'0,"3"2"-1424"16,3 3-368-16,3-2 0 0,-2 3 0 0,1 4 0 0,-2 2 0 16,0 2 0-16,-2 1 0 0,0-2 0 15,1 2 0-15,-2 4 0 0,-2-2 0 0,0 3 0 0,-3-5-176 16,2-1 176 0,2-3-656-16,0-3-48 0,-3 0 0 0,-1-2-4768 0,-2-5-960 0</inkml:trace>
  <inkml:trace contextRef="#ctx0" brushRef="#br2" timeOffset="-88528.04">6837 17961 20271 0,'0'0'1792'0,"0"0"-1424"0,7 16-368 0,-1 0 0 16,2 0 576-16,2 1 32 0,1 0 16 0,1 1 0 15,-1-1-160-15,2 3-16 0,1-1-16 0,1 3 0 16,-1-1-288-16,1 2-144 0,2-1 160 0,-2 0-7328 15,-2 0-1456-15</inkml:trace>
  <inkml:trace contextRef="#ctx0" brushRef="#br2" timeOffset="-81174.9">2805 1720 21183 0,'-6'-14'1888'0,"-2"-1"-1504"0,5 1-384 0,-3 3 0 16,0-3 0-16,1 2 0 0,1 3 0 0,0-2-128 15,1 5 128-15,-2-2 0 0,1 2 0 0,4 6 128 16,-3-7-128-16,1 0 0 0,2 7 0 0,0 0 0 16,-4-5 0-16,4 5 256 0,0 0-64 0,0 0-16 15,0 0 240-15,0 0 48 0,0 0 16 0,0 0 0 16,0 0-144-16,-7 8-16 0,7-8-16 0,-3 12 0 15,0 2-144-15,3 0-32 0,3-1 0 0,-1 4 0 16,2 2 0-16,1 3 0 0,4 0 0 0,-1 1 0 16,-1 1 32-16,3 2 0 0,2 5 0 0,2-2 0 0,1 0-160 15,3 4 192-15,0 2-192 0,2-3 192 0,3-2-192 16,1-1 0-16,1-5 0 0,5 2 0 0,4-5 128 0,2 0-128 16,-1-1 0-16,1-2 128 0,-2-3-128 0,2 2 160 15,1-2-160-15,-1-2 160 0,4-2 16 0,2 2 0 16,2-6 0-16,3 5 0 0,2-2-16 0,-1 0 0 15,3-5 0-15,0-2 0 0,-2-2 16 0,2-1 0 16,1-1 0-16,2 0 0 0,1-1-32 0,4 2 0 16,3 0 0-16,0-1 0 0,0-2-144 0,1 0 192 15,-2-6-192-15,3 4 192 0,2 3-192 0,4 0 128 16,2-2-128-16,-1-4 128 0,-2-2-128 0,5-1 192 0,-7-4-192 16,3-1 192-16,2-1-64 0,2-3-128 15,1-1 192-15,-4-1-64 0,-3-3 16 0,-4-1 0 0,0-5 0 0,-2 0 0 16,-1 1-144-16,3-2 192 0,-1 0-192 0,-2 2 192 15,-1 0-192-15,-4-1 0 0,0 1 144 0,1 4-144 16,-1-7 128-16,0 2-128 0,0 1 160 0,0-2-160 16,0-1 144-16,-1-2-144 0,-5-3 128 0,-1 0-128 15,-4-3 144-15,0 0-144 0,-1 0 160 0,-2 3-160 16,-1-3 144-16,-2-1-144 0,-2 1 128 0,1 3-128 16,-1-5 0-16,-1 2 0 0,-2 1 128 0,-5-1-128 15,-1-1 0-15,-1 3 0 0,-3 2 0 0,0-4 128 16,-1-1-128-16,-1 3 0 0,-2-1 0 0,-2 0 128 15,-3-3-128-15,2 1 0 0,-3-4 144 0,-5 20-144 16,1-3 128-16,-1-1-128 0,1-2 128 0,-1 0-128 0,-1 4 0 16,-3 1 0-16,1-2 0 0,3-24 0 15,-7 6 0-15,1 2 144 0,-6 8-144 0,0 2 0 0,-5-1 176 16,2 17-176-16,1-1 160 16,-4-4-160-16,-2-4 0 0,-1 4 0 0,-2-3 0 0,-2 4 0 0,0 0-128 15,-17-16 128-15,4 8 0 0,-1 6 0 0,23 20-128 16,7 5 128-16,0 0 0 0,0 0 0 0,0 0-160 15,0 0 160-15,0 0-128 0,0 0 128 0,0 0-128 0,0 0 128 16,0 0 0-16</inkml:trace>
  <inkml:trace contextRef="#ctx0" brushRef="#br2" timeOffset="-77712.25">5307 807 18431 0,'0'0'816'0,"-9"-4"160"0,-1 0-784 0,2 0-192 0,2 3 0 0,6 1 0 31,0 0-576-31,-10-1-144 0,10 1-48 0,-8 0 0 0,8 0 768 0,-8-2 0 0,8 2 160 0,0 0-32 0,0 0-128 0,0 0 0 16,0 0 0-16,0 0 0 0,-8 0 0 0,8 0 160 16,-9 3-160-16,9-3 160 0,0 0 32 0,0 0 0 15,0 0 0-15,-7 6 0 0,7-6 16 0,-6 12 16 16,-2-5 0-16,5 3 0 0,3-10 96 0,-4 13 0 15,1-1 16-15,2 2 0 0,0 2 48 0,1 1 16 16,2 2 0-16,1-2 0 0,1 3-128 0,-1 0-16 16,5 1-16-16,0 2 0 0,0-1-240 0,3-2 176 15,-1 2-176-15,-1-1 160 0,-2-1-160 16,2-3 128-16,0-1-128 0,1-1 128 0,0-1-128 0,1-1 192 0,-1-2-192 16,1 0 192-16,1-5-48 0,0-3 0 15,1 1 0-15,1-3 0 0,0 1 96 0,1-5 16 16,-1-4 0-16,4 1 0 0,1 1-32 15,0-4 0-15,-1-1 0 0,0-2 0 0,0-4 16 16,-1 0 0-16,1-2 0 0,0 0 0 0,-1 0 64 0,-1 1 16 16,1-1 0-16,-3 0 0 0,-3-1 64 0,0 0 32 15,-2 1 0-15,4-1 0 0,0 1-160 16,-3-2-48-16,1 0 0 0,0-2 0 0,-1 2-64 0,-1-1-16 16,-3 0 0-16,0-7 0 0,1-2-128 0,-1-1 0 0,-1-1 144 0,-1 0-144 15,-2 0 0-15,0 1 0 0,-4-1 0 0,2 14 128 16,0-2-128-16,-1-1 0 15,0 0 128-15,0-2-128 0,-2 3 192 0,1-2-48 0,-1 3 0 0,-3-12 0 16,-1 8 16-16,5 4 0 0,-2 4 0 0,1 1 0 0,0-1-160 16,0 5 160-16,1 0-160 0,2 10 160 15,-4-7-160-15,4 7 0 16,-3-10 0-16,3 10 0 0,0-8-272 0,0 8 16 0,0-8 0 0,0 8 0 16,0 0-640-16,0 0-112 0,0 0-16 0</inkml:trace>
  <inkml:trace contextRef="#ctx0" brushRef="#br2" timeOffset="-74390.11">31717 495 8287 0,'-2'-11'368'0,"0"2"80"0,0 0-448 0,0 1 0 16,0 2 0-16,-1-4 0 0,0 2 128 0,-3-3-128 15,1 0 128-15,-1 0-128 0,-2-2 1072 0,-6-8 128 0,2 2 16 16,-1 2 16-16,2 2-16 0,-2 1 0 0,-2-3 0 0,1 3 0 15,-4 0-384-15,-1-3-64 0,-4-5-32 0,-1-2 0 16,-4 1-176-16,-4 1-48 0,-2-1 0 0,-4-1 0 16,-7 0-160-16,-2-2-32 15,-1 0-16-15,20 13 0 0,-4-2 48 16,-5 1 16-16,-2-2 0 0,-5-1 0 0,-1 1 112 0,-5-1 32 0,-1-1 0 0,-48-10 0 16,17 8-96-16,10 6-16 0,10 5 0 0,2-1 0 15,1 1-96-15,-1-1-32 0,26 5 0 0,34 5 0 16,0 0-128-16,0 0-16 0,-260 1-128 0,212 10 192 15,1 0-192-15,1 1 128 0,-6 2-128 0,0 2 0 16,-2 1 0-16,24-4 0 0,-6 4 0 0,-3 7 0 16,-4 0 0-16,3 6 0 0,-2 2 0 0,2 4 0 15,-2-1 0-15,-37 28 0 0,13-14 176 16,10-8-176-16,4-2 192 0,28-13-64 0,-2 3 0 0,1 5-128 0,1 4 144 16,1 3-144-16,2 1 0 0,4 0 144 0,0 2-144 15,-6 35 0-15,9-14 0 0,7-10 0 0,4-8 0 16,7-3 0-16,4-1 0 0,0 1 128 0,5-4-128 0,4 2 0 15,2-5 0-15,6 1 0 0,3-2 0 0,4-3 0 16,5-1 0-16,5-2 0 0,5 2 0 0,2-7 0 16,2-2 0-16,0-1 0 0,-3-3 0 15,3-1 0-15,3-4 0 0,2 0 0 16,5-2 0-16,3 0 0 0,4-2 0 0,-1-1 0 16,-2-4 208-16,0-4-32 0,3-1-16 0,5-1 0 15,3-3 80-15,0-3 16 0,-2-2 0 0,0-4 0 16,-2-1 0-16,3 1 0 0,3-2 0 0,6 0 0 0,0-3-64 15,-4 0 0-15,-7-2 0 16,2-2 0-16,-1 1 0 0,0-1 0 0,-2 0 0 16,-1 0 0-16,-2-6 64 0,-7-2 16 15,-4 1 0-15,-2-5 0 0,-6-2 128 0,-3-1 32 0,-3-2 0 16,-4-4 0-16,0 1-64 0,-6-4-16 16,-6 0 0-16,-4-5 0 0,-5 1 128 0,-5-3 32 0,-4 1 0 0,-7 24 0 0,-2-6-64 0,-2 0 0 15,-4-1 0-15,-4 2 0 0,-3 3-192 0,-4 1-64 0,-6-3 0 0,-26-22 0 16,-3 9-192-16,-2 7 0 15,-4 2 0-15,-1 7 0 0,2 0-256 16,-2 6-80-16,1 0-32 0,0 2 0 16,-2 5-656-16,6 3-128 0,3 0-16 0</inkml:trace>
  <inkml:trace contextRef="#ctx0" brushRef="#br2" timeOffset="-72323.58">11500 1255 23439 0,'-5'-14'1024'0,"5"14"240"0,0 0-1008 0,10-9-256 0,-1 2 0 0,4 2 0 15,-1-2-192-15,5 3-64 0,2 2-32 0,2 1 0 0,4-2 288 0,3 1 0 16,5-2 0-16,5 2 0 0,5 1 0 0,-18 0 0 16,6-2-128-16,6 1 128 15,3-1 0-15,6 1-128 0,1-2 128 0,2 1 0 0,1 1 0 0,48-1 0 16,-10 2 0-16,-4 0 0 0,1 0 0 0,-4-2 0 16,-3-2 0-16,1 2 0 0,2 1 0 0,6-1 128 15,3 2-128-15,1-3 144 0,0-1-144 0,3 1 192 16,2 0-192-16,6-1 192 0,5-2-192 15,-1 2 160-15,-1-2-160 0,4-2 160 0,5 3-160 0,1-2 0 16,-1 2 144-16,3 1-144 0,0-4 0 0,4 1 128 16,-2 0-128-16,2 1 0 0,1 1 0 15,5-2 0-15,-5 2 0 0,3-2 0 0,1 2 0 0,0 0 0 0,3-2 0 16,-2 3 0-16,0 2 0 0,3 1 128 0,2-2-128 16,-2 1 0-16,-2 1 128 0,2 2-128 0,3 1 128 15,0-2-128-15,0-2 0 0,1 2 0 16,2 1 0-16,1 0 0 15,-1-3 0-15,1 1 128 0,0 1-128 0,3-3 0 0,-1 0 0 0,1 0 0 16,1 3 0-16,0-3 0 0,1-2 0 0,-2 1 0 0,-4 1 0 16,0-2 0-16,4 3 0 0,-4 0 0 0,-5 1 0 0,-2 1 0 15,4-1 0-15,-6 1 0 0,-4 0 0 0,0 0 0 16,2-1 0-16,-3 0 0 0,-6 0 0 0,1 1 0 16,-3 0 0-16,2 0 0 0,-1 1 0 0,-4 0 0 15,-4 0 0-15,1 1 0 0,1-1 0 0,-2 0 0 16,-3 0 0-16,-2 1 0 15,-1 0 0-15,2-1 0 0,2 0 0 0,-4 2 0 0,-4 2 0 0,2-4 0 16,4-2 0-16,-5 2 0 0,-5-2 0 0,-3 0 0 0,0 1 0 0,0 0 0 16,3 1 0-16,-4-1 0 15,-5-1 0-15,-4 1 128 0,-2 1-128 16,-3 0 0-16,-2-1 0 0,0 1 0 16,-2 0 0-16,-5 0 128 0,-10 0-128 0,-4 0 0 0,-3 0 0 0,-6 0 128 15,-4 0-128-15,-1 1-192 0,-6 0 64 16</inkml:trace>
  <inkml:trace contextRef="#ctx0" brushRef="#br2" timeOffset="-71936.73">22575 495 26719 0,'8'-14'1184'0,"3"9"240"0,7 2-1136 0,6 3-288 0,5 2 0 15,7 2 0 1,3 2-640-16,7 0-192 0,2 6-48 0,11-3 0 0,3 3 432 0,4-1 64 0,3-1 32 0,-4 2 0 15,1-1 96-15,1 4 0 0,1 0 16 0,5 0 0 16,2 4 240-16,2-1 0 0,-6-1 0 0,-5-1 0 16,-4-1 0-16,-3 3 0 0,-1 0 208 15,-1 4-64-15,-1-1 240 16,-5 2 64-16,-5 1 0 0,-7-1 0 16,-9-1 144-16,-8 4 48 0,-4 2 0 0,-10 6 0 15,-6 4-48-15,-8 1 0 0,-11 4 0 0,-9 0 0 0,-10 5-224 16,-11-4-48-16,-7-1-16 0,-8-2 0 0,-2 2-304 0,-5 2-176 0,-2-2 32 0,-9 1-8368 15,-8-3-1664-15</inkml:trace>
  <inkml:trace contextRef="#ctx0" brushRef="#br2" timeOffset="-69322.39">13797 12254 24879 0,'-15'-19'2208'0,"7"6"-1760"0,3 4-448 0,0-1 0 0,1 5 0 0,4 5-144 15,0 0 0-15,0 0 0 0,-8 9 272 0,2 6 64 16,-2 5 16-16,2 7 0 0,1 9-80 0,0 3-128 16,-3 8 176-16,-1 6-176 0,-2 7 576 0,-3 9 0 15,-3 5 0-15,0 11 0 0,-4 9-144 0,-3 6-32 16,-5 3 0-16,1 6 0 0,0 5-160 0,2-4-48 16,4-3 0-16,2-3 0 0,4-10-192 0,3-2 144 15,6-8-144-15,-1-8 128 0,2-2-128 0,2-4 192 16,0-3-192-16,1-5 192 0,2-5 864 0,0-6 176 0,1-3 48 0,1-2 0 31,2-5-1664-31,1-5-320 0,-1-5-64 0,4-3 0 0,2 0 768 0,1-5 224 0,1-3 16 0,2-2 0 16,1-3-48-16,1-1 0 0,3-5 0 0,2 2 0 15,2-3-192-15,2 0 0 0,0-3 0 0,4-2 0 16,4-3 0-16,0-2 0 0,0-3 0 0,-1 0 0 16,5-4 0-16,5 4-192 0,2-2 192 15,3 2-208-15,1 1 208 0,5 4-144 0,4 2 144 0,1 0-128 16,3-4 128-16,-2 4 0 0,1 1 0 0,2 5 0 15,1 1 0-15,6 4 0 0,5 2 128 0,2-1-128 16,0 0 0-16,2-1 128 0,4-2-128 0,4-2 0 0,4 2 0 16,3-4 0-16,1 0 0 0,1-3 0 0,2 0 0 0,5 1 0 15,7 1 0-15,-2-2 0 0,-3 0 0 16,4 4 0-16,2-2 0 0,2 4 128 0,-2-1-128 16,3 1 0-16,1-3 0 0,-1 3 0 0,6 0 0 0,-1 3 0 15,-4-5 0-15,3 3 0 0,2-1 0 0,-4 0 0 16,-4 0 0-16,-1-1 0 0,0 4 0 0,-2-3 176 15,-4 0-176-15,-3 2 192 0,2-1-48 0,1 3 0 16,3 1 0-16,-4-2 0 0,-5 0-144 0,-2 1 128 16,1 1-128-16,-3 0 128 0,-2-3-128 15,-3-1 0-15,-9 0 0 0,-4 1 0 0,-4 4 0 0,-1-3 0 16,-2-1 0-16,-4-4 128 0,-4 3-128 0,-6-2 0 0,-5 2 0 0,-6-2 0 16,-4 1 0-16,-3-2 0 15,-4 1 0-15,-4-4 0 0,-4 1 0 0,-4-1 0 0,-2-1 0 16,-5-4 0-16,-13 0 0 15,0 0 160-15,0 0-160 0,7-4 160 0,-7 4 48 0,0 0 16 0,3-11 0 0,-3-1 0 16,-4 1 32-16,0-1 0 0,-1 3 0 0,0-2 0 16,-4-3-256-16,1-1 176 0,1-3-176 0,-1-2 160 15,1-5-160-15,-1-4 0 0,-1-6 0 0,4-3 0 16,1-3 0-16,2-6-144 0,-1-1 144 0,2-10-208 0,2-3 80 16,0-4 128-16,1-1-208 0,1-5 80 0,1-6-16 15,3-3 0-15,1-8 0 0,3-2 0 16,0-3 144-16,2-1-160 15,1 0 160-15,4 7-160 0,2 7 160 0,3 0 0 0,2 1 128 0,1 6-128 16,-1 1 0-16,3 5 128 0,-3 7-128 0,3 4 0 0,-2 4 0 16,-2 1 144-16,-1 3-144 0,-2 4 0 0,2-2 0 0,-2 7 0 15,0-1 0-15,-3 3 0 0,0 0 0 0,-3 6 0 16,-2 0 0-16,1 6 0 0,-4-2 0 0,-1 5 0 16,-2 5 0-16,-3-2 0 0,-1 3 0 0,-3 4 0 15,-1 3 0-15,-2-2 0 0,-2 3 128 0,-3-3-128 16,-2 1 0-16,-4 1 0 0,-5 6 0 15,-4-3 0-15,-3 0 0 0,-4 4 0 0,-5 0 0 0,-7 2 0 16,-5 2 0-16,-5-4 0 0,-4-2 0 0,-3-3 128 16,-1 0-128-16,-4 4 160 0,-5-2 0 15,-9-2 0-15,-8 2 0 0,0-1 0 0,-1-6 48 16,-3 6 16-16,-4-2 0 0,-5 2 0 0,-8-5 0 16,-4 2 0-16,1 0 0 0,-7 0 0 0,-7-3-64 0,2 2-16 0,2 3 0 15,-7-1 0-15,-6-2-144 0,4 0 0 0,0-4 0 0,-4 0 128 16,-6 1-128-16,2 2 0 0,2-2 0 15,-5-2 128-15,-6 1-128 0,0 2 0 0,0 1 0 16,-3-1 0-16,-6 2 0 0,1 0 0 0,1 2 0 0,1 1 0 16,2 3 0-16,0 1 0 0,0-3 0 0,4 3 0 15,10 7 0-15,-2-1 0 0,-1-3 0 16,7 2 128-16,9 1-128 0,-1 3-272 0,0 3 64 0,5-1-11248 16,6 2-2256-16</inkml:trace>
  <inkml:trace contextRef="#ctx0" brushRef="#br2" timeOffset="-58088.69">7230 8301 11967 0,'-19'-7'528'0,"11"6"112"0,0 0-512 0,-1-2-128 15,0-1 0-15,2 3 0 0,0-4 1968 0,0-2 352 16,2 3 80-16,2 0 16 0,0-4-944 0,2 2-192 16,2 1-48-16,3-5 0 0,1 3-320 0,0-2-64 15,5 3-16-15,0-3 0 0,2 0-240 0,2 4-48 16,2-1-16-16,2 1 0 0,0 1-32 0,0 0-16 15,-1 2 0-15,0 2 0 0,-1 3-320 0,-2 0-160 16,-2-1 160-16,-3 5-160 0,-2 2 144 0,0-2-144 0,-3 5 128 0,-2-2-128 16,-3 3 240-16,-2 1-48 15,0 1 0-15,-3-4 0 0,1 1 16 0,-1 0 0 0,0-1 0 16,2 1 0-16,-1-1-208 0,3-5 144 0,0 2-144 0,2 0 128 16,2-1-128-16,4 0 0 0,0-2 0 0,2 3 0 15,0 1 0-15,1-3 0 0,2 3 0 0,0-1 0 16,0 5-128-16,3-3 128 0,-2 1 0 15,-2 3 0-15,0 0 0 0,-2-1 0 0,-1 1 0 0,-2 1 0 16,-2 0 0-16,-3 1 0 0,-3-2 0 0,-2 1 0 0,-2 0 224 0,-1 0 64 16,-3 2 16-16,-2-3 0 15,-1-3 64-15,-1 1 16 0,-4-1 0 16,0-2 0-16,0-4-192 0,-1 0-48 0,1-2 0 16,2-3 0-16,0-1-320 0,4-6-64 0,2 0-16 15,1-7 0-15,5 2-2368 0,5-2-496 0</inkml:trace>
  <inkml:trace contextRef="#ctx0" brushRef="#br2" timeOffset="-57624.17">8176 8144 17503 0,'1'-19'768'0,"2"14"176"0,-3 5-752 0,0-7-192 0,-3 0 0 0,2 1 0 16,1 6 2304-16,-3-5 416 0,-2 1 96 0,-1 1 0 16,0 2-1152-16,-2 1-256 0,-2 1-32 0,0 3-16 15,-2 1-512-15,1 4-96 0,-2 4-32 0,2-2 0 16,-3 5-112-16,0 3-32 0,0 1 0 0,-2 4 0 15,2 0-144-15,0 4-48 0,0-1 0 0,2 5 0 0,-1 0-160 16,3-3-32-16,3 0-16 0,4 2 0 0,-1-6-176 16,3-1 0-16,2 2 0 0,3-7 0 0,3-3 144 15,1-1-144-15,1-2 160 0,2 0-160 0,2 0 192 16,2-6-64-16,0 2-128 0,2-4 192 0,-2 0-64 0,0 0-128 16,1-2 176-16,-2-3-176 0,-2-1 176 15,-1-1-176-15,-3 0 160 0,0 0-160 0,-8 2 144 0,0 0-144 16,0 0 128-16,4-5-128 0,-4 0 176 0,-3-2-48 15,-2 0-128-15,-2 2 192 0,-2-1-192 0,0 1 0 16,-1 1 128-16,0 3-128 0,-2-2 0 0,1 2-160 16,-2 2 32-16,-1 0 0 15,3 1-1376-15,3-1-272 0,8-1-48 0,0 0-9200 16,-5 5-1840-16</inkml:trace>
  <inkml:trace contextRef="#ctx0" brushRef="#br2" timeOffset="-57211.88">8609 8175 12895 0,'2'-6'1152'0,"0"-2"-928"16,-1 0-224-16,1-2 0 0,-2 3 1936 0,0-4 352 0,0 1 64 0,0 3 16 15,-2 1-576-15,1-1-128 0,1 7 0 0,-2-5-16 0,0 0-368 0,2 5-80 16,0 0-16-16,0 0 0 16,-6-3-224-16,6 3-64 0,-6 3 0 0,-2 2 0 0,-1 5-224 0,-1 3-48 15,0 2-16-15,0 3 0 0,-2-1-96 0,1 4 0 16,-1 3-16-16,2-1 0 0,1 2-176 0,3 2-48 16,1-2 0-16,2 0 0 0,3-4-96 15,0-2-32-15,4-1 0 0,1-4 0 16,1-3 176-16,3 1 16 0,2-6 16 0,1 2 0 15,3-3 160-15,3-4 16 0,0-2 16 0,1-2 0 16,1-6 16-16,0 1 0 0,-1-6 0 0,-2-2 0 0,0-1-48 0,-2-3 0 16,-2 0 0-16,-3 0 0 0,-2-3 80 0,-4-1 16 15,-6 1 0-15,0 1 0 0,-2-3-224 16,-5 5-64-16,0 0 0 0,-5 4 0 16,-1 2-320-16,0 5 0 0,-1 3 0 0,-7-1 0 15,2 5-1216-15,2 6-320 0,1 3-64 0,4 2-19344 0</inkml:trace>
  <inkml:trace contextRef="#ctx0" brushRef="#br1" timeOffset="-49627.52">11120 6699 6447 0,'0'0'576'0,"0"0"-576"0,-10 3 0 0,1 1 0 0,9-4 976 0,-10 6 96 16,-1-1 16-16,1 4 0 0,0-1-880 15,1 2-208-15,0-1 0 0,2 2 0 0,2-1-192 0,-1 2-96 16,1-1-16-16,2-3 0 16,3-8-192-16,-4 9-32 0,4-9-16 15,-4 6 0-15,4-6 416 0,0 0 128 0,-3 10 0 0,3-10 0 0,-3 8 0 0,0 2 0 16,2-1 0-16,1-9 0 0,-4 11 0 0,1-3 0 16,-3-2 0-16,1 3 0 0,0 5 528 0,0-5 224 15,-2 0 32-15,4-3 16 0,-1 3 400 0,0-1 80 16,3 4 0-16,-3-3 16 0,4-9-592 0,-1 13-128 15,-1 0-32-15,2-4 0 0,2 2-288 0,-1-3-64 16,-1-8-16-16,4 11 0 0,-4-11-176 0,0 0 0 0,2 9 0 16,-2-9 0-16,0 0 0 0,0 0 0 15,0 0 0-15,0 0 0 0,0 0 192 0,3 10-32 16,-3-10-16-16,0 0 0 0,0 0 400 0,0 0 80 0,0 0 16 16,0 0 0-16,0 0 96 0,0 0 32 0,0 0 0 0,0 0 0 15,0 0 0-15,0 0 16 16,0 0 0-16,0 0 0 0,0 0-80 0,0 0-32 15,0 0 0-15,0 0 0 0,0 0-112 0,0 0-32 0,10-4 0 0,-1-3 0 16,-1 0-32-16,-1-5-16 0,2 0 0 0,2 0 0 16,2-4-80-16,-1 2-16 0,-1-2 0 15,-1-3 0-15,-1-3 0 0,0 1 0 0,0-6 0 0,-1 1 0 16,-3-3 64-16,2 1 0 0,2-4 0 16,-1 2 0-16,-1 1 32 15,1-6 16-15,-2-1 0 0,1 0 0 16,-3 2-80-16,-1-2-16 0,0 0 0 0,-1 1 0 15,1-1-80-15,-3 1 0 0,-1-1-16 0,-2 2 0 0,-1 1-80 0,-1 0-16 16,-2-4 0-16,-3 1 0 0,-1-2-48 0,1 4-16 0,-3-1 0 0,-1 1 0 0,-1 0-144 16,-1 0 160-16,-2-1-160 0,-2 2 160 15,-2-2-160-15,0-1 0 0,1 0 0 0,-1 0 128 0,-2-6-128 0,1 3 0 16,-1 1 0-16,1 0 0 0,0 0 0 16,-1 1 0-16,0 0 128 0,-3 3-128 0,-1 0 0 15,2 1 128-15,-4-2-128 0,1 2 128 0,0-2-128 0,-3 0 0 16,-4 0 0-16,1-1 0 0,-2-3 0 15,-1 2 0-15,0-1 128 0,-2 0-128 0,5-3 0 16,-1 3 0-16,1 0 0 0,-1 1 128 0,0-1-128 0,1 2 0 16,-1 1 0-16,-2-1 0 0,-3 0 0 0,-2 1 0 15,0-1 0-15,0 2 128 0,0 0-128 0,-1 2 128 0,2 1-128 0,-1 1 128 16,-1-3-128-16,-1 3 0 0,2 3 0 16,-2-1-176-16,-3 0 176 0,-1-2 0 0,-5 5 0 0,3-2 0 15,2 3 0-15,-1-3 0 16,2 3 0-16,-2 3 0 0,1-1 0 15,-2 3 0-15,-3-1 0 0,-3 6-128 0,-2 0 128 0,-1 1 0 16,4 5 0-16,-1-1-128 0,-1 3 128 0,3-2 0 0,0 2 0 0,-4 2 0 16,-3 2 0-16,1-1-160 0,0-1 160 15,3 3 0-15,2-1 0 16,0 0-128-16,1 2 128 0,-2 2 0 0,1 0 0 0,0 3 0 16,-1-1 0-16,1-1 0 0,1 0 0 0,2 5 0 0,1 0 0 0,1 2 0 15,-1-4 0-15,-2 6-128 0,-3-4 128 0,0 5 0 16,1-4 0-16,3 5 0 0,-1 1 0 0,2 2 0 0,-1 1 0 15,1 1-128-15,0 0 128 0,-2 0 0 0,-2 2 0 16,-2 4 0-16,1-1 0 0,1-4 0 0,1-1 0 0,2 2 0 16,-1 1 0-16,2 3 0 0,3-3 0 15,-1 4 0-15,-3-3 0 0,-1-2 0 0,0 0 0 16,3-1 0-16,1 4 0 0,2-1 0 0,0 1 0 16,2 3-128-16,1-2 128 0,1 3 0 0,-3-1 0 15,0 5 0-15,-2 1 0 16,2 2 0-16,-1 1-128 0,1 0 128 0,1 2 0 15,-1 2 0-15,3 5 0 0,1-1 0 0,1 3 0 16,-2 2 0-16,0-5 0 0,-2 6 0 0,-1-1 0 0,3 3 0 0,0-1-128 0,2 5 128 16,0 3 0-16,4-2 0 0,1-1 0 0,4 0 0 0,4 0 0 15,4 1 0-15,1 0-128 0,3 0 128 16,3 0 0-16,3 4 0 0,-3-2 0 0,2-2-128 0,3 3 128 0,3 1 0 16,1-3 0-16,2 5 0 0,0-1 0 15,2 3 0-15,1 0 0 0,0 2 0 16,4 2 0-16,2-2 0 0,0-1-128 0,2 0 128 15,0 1 0-15,1 2 0 0,3-3 0 0,3 2 0 16,2-2 0-16,1-3 0 0,-2 3 0 0,4 0-128 16,-1-3 128-16,3 1 0 0,1-1 0 0,4-1 0 15,2-6 0-15,1 2 0 0,2 5 0 0,-1-5 0 16,3 2 0-16,0-2 0 0,2 0 0 0,2-4 0 0,2 2 0 0,1 0 0 16,0-4 0-16,-1 0 0 0,-1 0 0 0,-1 2 0 15,0-5 0-15,0 0 0 0,0 2 0 0,4-3 0 16,0 0 0-16,3-3 0 0,-1-1 0 0,4-1 0 15,0 6 0-15,2-6 0 0,1 0 0 0,-3-2 0 0,-3-2 0 16,0 2 0-16,-1 1 0 0,4-3 0 0,0-2 0 16,3-1 0-16,1-1 0 0,2 0 0 0,0-1 0 0,-1 0 0 15,1-3 0-15,-1-2 0 16,0-1 0-16,-1-4 0 0,2-1 0 16,0 5 0-16,0-1 0 0,6 1 0 0,1-4 0 15,2 2 0-15,-2-4 0 0,0-2 0 0,-1 3 0 0,0 0 0 16,0-3 0-16,2-1 0 0,5 2 0 0,1-3 0 15,2 1 0-15,-2-3 128 0,-3 1-128 0,1-2 0 0,3-4 0 0,2 2 0 16,3 1 128-16,0-5-128 0,-2-1 0 0,-2-5 0 16,-5 3 128-16,2 1-128 0,1-2 0 15,-2-1 0-15,4-1 0 0,0-2 0 0,2 0 128 0,-5-2-128 16,-3-2 0-16,0 0 144 0,2-3-144 0,0-1 128 16,1-1-128-16,0-2 128 15,6 0-128-15,-6-4 160 0,-4 0-160 0,-1 0 160 16,2 2-160-16,0-3 128 0,0 0-128 0,2 0 128 15,1-3-128-15,1 3 0 0,0-2 144 0,-7-1-144 0,-1 1 0 0,1-5 128 16,1-2-128-16,2 3 0 0,1 0 0 0,1-3 144 0,1 1-144 0,-4-8 0 16,-3 0 128-16,-1-1-128 0,1-3 0 15,-1 2 0-15,-3-1 128 0,1 0-128 0,0-1 192 0,0 1-192 16,-4 0 192-16,-2-1-192 0,-1 4 192 16,-3-7-192-16,-2-1 320 0,0 0-32 0,-2 0-16 0,0 0 0 15,-1-4 64-15,-2 1 16 0,-3-1 0 0,1-4 0 16,-2-2-112-16,-1-1-32 0,-3 2 0 0,-2-2 0 15,-1-1-16-15,-4 3 0 0,-2 3 0 0,-2 0 0 16,-2 0 0-16,-1 1 0 0,-1 0 0 0,-3 4 0 0,-1-3 0 16,-2 1-16-16,0 1 0 0,0-2 0 15,-4 1 0-15,1 5 0 0,-2 0 0 0,0 0 0 16,-2-3 16-16,0 7 0 0,-2 2 0 0,1 3 0 16,-3 4 64-16,0 2 0 0,1-1 16 0,-1 8 0 0,0 2-64 0,0 2-16 15,-1 2 0-15,1 1 0 0,4 8-192 0,0 0 0 16,-6-6 0-16,6 6 0 0,-5-4 0 0,5 4 0 15,0 0-144-15,0 0 144 0,0 0-384 0,0 0 32 16,0 0 0-16,0 0 0 16,0 0-880-16,0 0-176 0,-3 9-48 0,3-9-12624 15,10 9-2512-15</inkml:trace>
  <inkml:trace contextRef="#ctx0" brushRef="#br1" timeOffset="-48875.39">28617 7009 2751 0,'0'0'256'0,"0"0"-256"16,-5-7 0-16,5 7 0 0,0 0 960 0,-8-3 128 15,0 2 48-15,8 1 0 0,0 0-1136 0,-8-1-336 0</inkml:trace>
  <inkml:trace contextRef="#ctx0" brushRef="#br1" timeOffset="-47280.15">28547 7006 2751 0,'0'0'256'0,"0"0"-256"15,0 0 0-15,0 0 0 0,0 0 2272 0,-9 5 416 16,9-5 64-16,0 0 32 0,-9 3-1472 0,9-3-288 15,0 0-64-15,-9 0-16 0,9 0-128 0,0 0-32 16,0 0 0-16,-9-1 0 0,9 1 112 0,0 0 0 0,0 0 16 0,0 0 0 16,-6-7 256-16,6 7 48 0,0-8 16 0,0 8 0 15,0 0-400-15,6-10-96 0,-1 1-16 0,2-3 0 16,-1 3-352-16,2-4-80 0,-1-3-16 0,4 0 0 16,-1 2-112-16,1 1-32 0,1-2 0 0,-1-3 0 15,0-2 192-15,2 1 16 0,1 1 16 0,0-4 0 16,0 2 48-16,0-2 16 0,-1-2 0 0,1-3 0 15,-1 2 16-15,-1-4 0 0,-2 2 0 0,-1-1 0 16,-1 3-96-16,-2-2-16 0,-1 2 0 0,-1-3 0 0,1 1-80 16,-2-1-32-16,-3 3 0 0,0-2 0 15,-1 3-208-15,-1-3 0 0,1 0 128 0,0 1-128 0,-2 1 0 0,2 1 0 16,-3-4 0-16,0 0 0 0,-1-1 0 0,1-1 0 16,-1 4 0-16,0-3 0 0,-2 2 0 0,-1-2 0 15,-2 4 0-15,1-6 0 16,-3 1 0-16,0 0 0 15,-2-1-160-15,-1 0 160 0,-2 4-192 0,-1-2 32 16,-1-1 16-16,0 0 0 0,0 0 144 0,-1-1-192 0,-1 3 192 0,0-2-192 0,-1 1 64 16,-1 1 0-16,-3-4 0 0,-2 3 0 0,-2 2 128 0,1-3 0 15,-5-4-144-15,2 4 144 0,1-2 0 0,0 2 0 16,-4 4 0-16,1-2 0 0,-2 2-128 0,1-4 128 16,-1 6 0-16,1-1 0 0,-3 2 0 0,-1 0 0 15,-3 0-144-15,-1 2 144 0,-3-1 0 0,3-1 0 16,1-1 0-16,0 1 0 0,-1 1 0 15,4 2 0-15,-2 1-128 0,2 0 128 0,1-6-144 0,-2 3 144 0,1-2-208 0,-2 1 80 16,0 1 128-16,-1 2 0 16,0-2-144-16,1-1 144 0,-1 1 0 0,1-1-144 0,-1 2 144 0,1-3 0 15,1 3-128-15,-4 2 128 0,0 2 0 0,-6 2 0 16,-3 2 0-16,-2-1 0 0,-1-1 0 16,0 0 0-16,1-1-144 0,0 4 144 0,1-2 0 0,-1 2-144 15,-4 7 144-15,-1-4 0 0,1 0 0 16,-1-1 0-16,0 3 0 0,3-4-160 0,1 4 160 15,1 3 0-15,-1 3-208 0,-3-1 64 0,-5 0 16 16,-1 1 0-16,0-2 128 0,-1 2-192 0,3 3 192 16,0 5-192-16,1-1 192 0,-5 5 0 0,-9 0 0 0,1 1 0 15,0 4 0-15,1 1 0 0,3 4 0 0,-2 2 0 16,-2 2 0-16,-2 0 0 0,-2 6 0 0,3-3 0 16,-3 2 0-16,5 2 0 0,4-3 0 0,-4 3 0 0,-4 3 0 0,1 1-160 15,2 3 160-15,3 1 0 0,2-2-160 16,1 2 160-16,-1-1-128 0,-2 3 128 15,-3 3-176-15,1 2 176 0,4-3-208 0,4 3 80 0,4-4-16 0,-2 6 0 16,-2 3 0-16,-1-4 0 0,-3 2-64 16,4-1-16-16,2 1 0 15,7-2 0-15,0 2-48 0,4-2-16 16,0-1 0-16,0-1 0 0,1 3 288 16,1 0 0-16,3-2 0 0,2 1 0 0,4-1 0 0,3 1 0 15,-1 3 0-15,3 1 0 0,1 0 128 16,3 2-128-16,1-1 0 0,0 0 0 15,0 2 0-15,0-3 0 0,-1-2 0 16,0 2 0-16,0-1 128 0,3 2-128 16,2 1 0-16,2-1 144 0,2 0-144 15,3 2 0-15,2-2 0 0,3-1 0 16,2 2 0-16,3-3 0 0,2-2 0 0,0 2 0 0,5-4 0 0,2 1 0 16,0 3 0-16,2-1 0 0,0-6 0 0,2 3 0 0,0-2 0 0,1 2 0 15,-2 1 0-15,4-3 0 0,-1 2 0 0,1-2 0 0,-1 2 0 0,3 2 0 0,0-3 0 0,0 2 0 16,2 0-144-16,2-3 144 0,0 2 0 0,2-4 0 0,-1 3-272 0,5-3 48 15,1 1 16-15,1-3 0 0,0 0-48 0,1-2-16 16,2 0 0-16,-2 1 0 0,2-1 272 16,-1 1 0-16,4-5 0 0,-3 1 0 0,0-1 0 15,0 1 0-15,0-3 0 0,3 1 0 0,0-1 0 0,0 2 0 0,2 0 0 16,2 2 0-16,2-2 0 0,1-1 0 0,1-4 0 0,2 3 0 0,5 0 0 16,0 2 0-16,0-2 0 0,-1-4 0 0,-1 0 0 0,0 3 0 15,1-3 0-15,1 1 0 0,4-1 160 0,1-3-160 16,2 2 160-16,4-1-160 0,5 1 128 15,0-1-128-15,-3 2 0 0,0-2 144 0,-5-2-144 0,3 1 0 16,0 0 0-16,-1-3 0 0,2 0 0 0,3 1 0 16,4-1 0-16,-1 1 0 0,-2 2 0 0,-4-5 0 15,-2 0 0-15,1-1 0 0,1-1 0 16,4 0 192-16,1-1-192 0,3 0 192 16,2 1-192-16,-1-3 192 0,-1-2-192 0,-2 0 192 15,1 1-192-15,0-2 0 0,2 1 0 0,5 0 0 0,4 1 0 0,-2 1 0 16,-6-4 0-16,-1 2 0 0,-3-1 0 0,2 2 128 15,1 3-128-15,3-1 0 0,2-5 0 0,-4 1 0 0,0-2 0 16,-4-2 0-16,-4 0 0 0,1-2 0 16,2 0 128-16,3-2-128 0,2-2 128 0,2-1 0 0,1 1 0 15,-3-1 0-15,-8 2 0 0,1-1 0 16,0-1 0-16,-1-2 0 0,1 0-128 0,2-1 128 0,3 0-128 16,-3 1 128-16,-2-1-128 0,-3-1 0 0,-2-2 0 0,0 1 128 15,-1-2-128-15,3 1 128 16,0-4-128-16,1 3 128 0,3 0-128 0,-1-4 192 15,-2 0-192-15,-2-5 192 0,-4-4-64 0,-2-1-128 16,-1-1 192-16,1-3-64 0,-2 0 112 0,0 2 16 0,0-6 0 0,4 0 0 16,-1-3-64-16,0 1-16 0,0-3 0 0,-4-3 0 15,-3 1-32-15,2 0 0 0,-1-3 0 0,1 1 0 16,-2 1 32-16,1 0 0 0,-6 2 0 0,7-2 0 16,0-2-176-16,-2 0 128 0,-2-2-128 0,-3 2 128 15,-1-1 0-15,-4 1-128 0,-2 0 192 0,-1-2-64 0,-1-1 0 0,-1-1 0 16,0 2 0-16,0-4 0 0,1 0 16 0,0-2 0 15,-1-2 0-15,2-4 0 0,-2 2-144 16,1-2 192-16,1-1-192 0,-1-3 192 0,2-2-64 0,-1 0 0 16,1-1 0-16,-5 3 0 0,-3 4 208 0,-1 0 48 15,-2 4 0-15,-3 4 0 0,-3-2 160 0,-1 6 32 16,-3 2 16-16,-1 1 0 0,-1 2-256 0,-1-3-48 16,-3 4-16-16,-2 3 0 0,1-1-144 0,-3 2-128 15,2 3 192-15,-2 0-192 0,0 0 0 16,0 2-256-16,-5 0 32 0,3 2 0 15,0 2-176-15,-2 2-48 0,-1 0 0 0,2 4 0 16,-5 0-816-16,1 4-160 0,-2 0-48 0,0 3-14592 16</inkml:trace>
  <inkml:trace contextRef="#ctx0" brushRef="#br1" timeOffset="8688.96">5570 17737 5519 0,'0'0'496'0,"0"0"-496"0,-10 1 0 0,2 1 0 16,8-2 1248-16,-11 1 160 0,2 0 16 0,9-1 16 15,-10-1-208-15,1 1-32 0,9 0-16 0,-9 0 0 0,1-1-48 16,8 1-16-16,0 0 0 0,-7-4 0 16,7 4-96-16,0 0-32 0,-7-10 0 0,4 6 0 0,3 4-192 0,0 0-32 15,0 0-16-15,0 0 0 0,0 0-208 16,6-10-32-16,-6 10-16 0,10-8 0 0,0-1-96 15,-1 3-16-15,3 1 0 0,-1 0 0 0,2 1 0 16,-1 0-16-16,1 2 0 0,2-2 0 0,4 0-16 16,2 1 0-16,-1 3 0 0,2-1 0 0,-1-1-64 0,4 0-16 15,1 1 0-15,3 1 0 0,2-3-80 0,3 1 0 16,-1 1-16-16,2-2 0 0,0 6-48 0,2-3 0 16,0-3 0-16,6 3 0 0,2 4 32 0,-2 0 0 15,-2-3 0-15,3 0 0 0,-3 1-32 0,-1-2 0 16,-1 0 0-16,-3 1 0 0,1-1 0 0,-1-3 0 15,-3 2 0-15,1 1 0 0,1 1 32 0,-2-1 0 16,-2 0 0-16,1 2 0 0,-1 0-160 0,-3 1 0 0,-3-2 0 16,0 1 128-16,-2-2-128 0,-1 2 0 15,-2 2 0-15,1-3 128 0,-2 0-128 16,0 2 0-16,-1-1 0 0,-2 3 0 16,-1-2 0-16,-1-1 0 0,0 0 128 0,0-1-128 0,-4 1 0 15,2 2 0-15,-1 1 0 0,0-2 0 0,-11-3 0 0,11 1 0 16,-1 0 0-16,-1-1 0 0,-9 0 160 0,10-2-160 15,-1-1 192-15,-9 3-192 0,0 0 240 0,9-5-64 16,-5 0-16-16,-4 5 0 0,0 0 48 0,0 0 16 16,0 0 0-16,0 0 0 0,0 0 16 0,0 0 0 0,0 0 0 0,0 0 0 15,4-7-64-15,-4 7-16 0,0 0 0 0,0 0 0 16,0 0-160-16,0 0 0 0,2-9 144 0,-2 9-144 0,0 0 0 16,0 0 0-16,0 0 0 0,0 0 0 0,0 0 0 0,0 0 0 15,0 0 0-15,0 0 0 0,8-3 0 16,-8 3 0-16,0 0 0 0,0 0 0 0,0 0 0 0,0 0 0 15,10 0 0-15,-10 0 0 0,9 4 0 0,-9-4 0 16,7 9 0-16,1-4 0 0,-3 4 0 0,0 2 0 16,-1 3 0-16,-1 3 0 0,-3-6 0 0,-2 7 0 15,-1 4 0-15,-1 0 0 0,1 4 0 0,1 2 0 16,0-4 0-16,2 5 128 0,2-2-128 0,0 0 0 16,2-2 0-16,1 3 0 0,1-1 0 0,1 2 0 15,0 1 0-15,5-4 0 0,-1-1 0 0,2-1 0 16,0 1 0-16,1 0 128 15,1-5-128-15,1-1 0 0,2 0 128 0,1-1-128 0,2 0 240 0,0 0-32 16,0 0 0-16,-1-1 0 0,-1-1-16 0,0-2 0 0,-1-4 0 16,-2 3 0-16,1-5-64 0,-2 3 0 0,0-3-128 15,-2 1 192-15,-1-2-192 0,-1 0 128 16,0-3-128-16,0 1 0 0,-11-5 144 0,11 8-144 16,-1-3 128-16,-2 1-128 0,-8-6 0 0,8 8 0 0,-8-8 128 0,7 4-128 15,-7-4 0-15,0 0 0 0,0 0 0 0,9 2 0 16,-9-2 128-16,0 0-128 0,0 0 0 15,0 0 128-15,0 0-128 0,0 0 160 0,0 0-160 0,0 0 160 16,0 0-160-16,0 0 128 0,0 0-128 0,0 0 128 16,0 0-128-16,0 0 0 0,0 0 0 0,0 0 0 15,0 0 0-15,0 0 0 0,-1-6 128 0,1 6-128 16,0 0 0-16,0 0 0 0,0 0 0 0,-5-8 0 0,5 8 0 16,-10-3 0-16,10 3 0 0,-12-3 0 0,2 3 0 15,0 0 0-15,0 0 0 0,-1 0 0 16,2 3 0-16,-2-1 0 0,-3 1 0 0,0 0 0 15,0 0 0-15,-1 0 0 0,-3-1 0 0,-1-180 0 16,-4 364 0-16,-1-183 0 0,-4 0 0 0,3-2 128 16,-2 1-128-16,-2-2 0 0,-3 0 0 0,0 0 0 0,-2 0 0 15,3-2-176-15,-1 1 176 0,3 1-128 0,3 1 128 0,0 1-192 16,1 1 192-16,1 0-192 0,1-1-16 0,2 4-16 16,1-3 0-16,2 0 0 15,2-1-224-15,2 2-64 0,1 0 0 16,4 0 0-16,9-4-1568 0,0 0-320 0,0 0-64 15</inkml:trace>
  <inkml:trace contextRef="#ctx0" brushRef="#br2" timeOffset="12864.78">5678 17821 5519 0,'0'0'496'0,"-4"-8"-496"0,-3-2 0 0,2 3 0 0,0-4 1712 0,-1 3 240 16,0-5 48-16,0 4 16 16,-1-4-800-16,1 3-176 0,-2 1-16 0,2-2-16 0,0 2-320 0,-2-1-64 15,2 1-16-15,-1-3 0 0,2 7-96 0,0-2 0 16,0-1-16-16,1 2 0 0,4 6 16 0,0 0 0 15,0 0 0-15,0 0 0 0,0 0-16 0,0 0 0 16,0 0 0-16,0 0 0 0,0 0-240 0,0 0-64 16,4 11 0-16,1 7 0 0,2 2 80 0,-1 6 16 15,0-3 0-15,1 7 0 0,1 3-16 0,1 4 0 16,0 1 0-16,1 1 0 0,1 5-16 0,0 1-16 16,-3 6 0-16,2-4 0 0,-3-2-240 0,0-2 128 0,-2 2-128 15,-1-5 0-15,0 5 160 0,-2-3-160 16,-1 1 160-16,1-1-160 15,-2-3 224-15,0-3-48 0,-2-2-16 0,1-2 0 0,0-3 48 16,0-1 16-16,-1-5 0 0,0-3 0 0,-1-2-16 16,-1-3 0-16,3 1 0 0,-1-2 0 0,0-4-16 0,2-10 0 15,-4 11 0-15,4-11 0 0,0 0-16 0,0 0-16 16,0 0 0-16,0 0 0 0,0 0 96 0,0 0 0 16,-7-1 16-16,7 1 0 0,-10-10-64 15,2 3-16-15,3-2 0 0,1 2 0 0,2 1-192 0,0-3 128 0,1 1-128 16,1 8 0-16,0 0 0 0,0 0 128 0,6-13-128 15,2 6 0-15,1-1 0 0,1 4 0 0,2 0 0 0,0-2 0 16,2 0 0-16,4 1 0 0,2-2 0 0,3 2 144 0,0 0-144 16,6-3 0-16,1 2-192 0,3 1 192 15,-3 0-128-15,4 2 128 0,1 3 0 0,2 2 0 0,2 1 0 16,2 1 0-16,1-1 0 0,1 1 0 0,1-3 0 16,2 0 0-16,4 0 0 0,-1-2 0 0,2-3 256 0,1 2-16 15,0 1-16-15,1-1 0 16,-3 5-224-16,0 1 0 0,-2-3 0 0,-1 0 0 15,-6 0 0-15,0 1 0 0,-2-2 144 0,-1 0-144 16,-2 0 128-16,-1 2-128 0,0 1 128 0,-2 1-128 0,-2-1 144 0,0 3-144 16,-1 0 160-16,-2-2-160 0,-2 2 160 0,-3 0-160 15,-2-2 160-15,0 0-160 0,-2 4 144 0,-1-2-144 16,-2-1 128-16,-2 4-128 0,-1-4 128 0,-2 1-128 16,-2 1 0-16,-1-2 128 0,-8-5-128 0,7 7 0 15,-7-7 0-15,0 0 0 0,7 11 128 0,-7-11-128 16,0 0 128-16,0 0-128 0,0 0 192 0,0 0-32 15,0 0-16-15,0 0 0 0,0 0 112 0,0 0 32 0,0 0 0 16,0 0 0-16,0 0 80 0,-8-5 16 0,0-6 0 16,0 4 0-16,-4-5-384 0,2 3 0 15,0-3 0-15,0-5 0 0,-1-1 0 0,0-4 0 0,2-5 160 0,0 1-160 16,0-2 144-16,2-2-144 0,-1-4 128 0,2-5-128 16,-1 0 0-16,2-2 0 0,-2 2 128 0,2-2-128 15,-1 2 0-15,1-2 0 0,0-1 144 16,0-2-144-16,-1 1 0 0,1-2 0 15,0 2 0-15,-2-3 0 0,0 3 0 0,2 2 0 0,0 3 0 16,1 1 0-16,0 2 0 0,1 3 0 0,2 1 0 0,-1 1 0 16,-2 4 0-16,2 1 0 0,0 2 0 0,-1 3 0 15,0 2 0-15,0 3 0 16,1 2 0-16,-1 4 0 0,-1-1 0 0,0 4 0 16,-1-1 0-16,5 7-128 0,-5-7 128 0,5 7 0 0,-6-5 0 0,1-1 0 15,5 6 0-15,0 0 0 0,0 0 0 0,0 0 0 16,0 0 0-16,0 0 0 0,0 0 0 0,0 0 0 15,0 0 0-15,0 0 0 0,0 0 0 0,0 0 0 16,0 0-1344-16,9 9-176 0,-2 0-32 0,-7-9-9072 16,8 9-1792-16</inkml:trace>
  <inkml:trace contextRef="#ctx0" brushRef="#br2" timeOffset="13256.54">5667 17836 14735 0,'-8'-1'1312'0,"-1"-2"-1056"0,0 2-256 0,-1-1 0 16,4-2 896-16,6 4 128 0,0 0 32 0,0 0 0 15,-8 0-48-15,8 0-16 0,0 0 0 0,0 0 0 16,-1 9-256-16,5 3-48 0,3 2-16 0,5 2 0 0,2 5 48 16,3 3 16-16,4 8 0 0,6 3 0 0,2 1-112 0,6 4-32 15,1 7 0-15,0-4 0 16,2 0-192-16,-3 3-32 0,-3 2-16 0,0-3 0 0,0-1-128 0,-2-3-32 15,-2-4 0-15,-3 0 0 0,0-3-192 16,-4-1 0-16,-3-5 0 0,-1 0 0 0,-3-5 0 0,0 1 0 16,-4-2 0-16,-1-5 0 15,-2-3-1664-15,0-2-368 0,-1 1-80 16</inkml:trace>
  <inkml:trace contextRef="#ctx0" brushRef="#br2" timeOffset="13494.28">6004 17777 28735 0,'0'0'1280'0,"0"-11"256"0,0 11-1232 16,6-8-304-16,4-1 0 0,3 4 0 0,5 3 560 0,2 2 48 0,3 3 16 0,3 2 0 16,5 5 112-16,2 1 32 0,0 1 0 0,3 6 0 15,-1 1-336-15,0 5-64 0,-1 1-16 0,-2 5 0 16,-3-4-192-16,-1 5-32 0,-3 2-128 0,3 1 192 15,-5 2-192-15,1-2 0 0,-1-2 0 0,-1-2 0 16,-2 1-784 0,-2-4-48-16,-3 2-16 0,-2-9 0 15,-3-2-464-15,-4-3-96 0,-3 0 0 0,-4-4-11488 0</inkml:trace>
  <inkml:trace contextRef="#ctx0" brushRef="#br2" timeOffset="13704.75">6188 17634 23039 0,'0'0'2048'0,"0"0"-1648"16,0 0-400-16,15 9 0 0,3 4 800 0,2 1 80 15,4 2 16-15,3 3 0 0,2 2 96 0,2 3 32 16,2 1 0-16,1-1 0 0,-1 7-256 0,2-1-64 16,-2-2 0-16,-2 4 0 0,0 3-432 0,-2-2-80 15,-1-3-32-15,-1 1 0 0,-1-1-416 0,1-6-96 16,-1-1-16-16,-2-1 0 15,-3-4-1904-15,0-6-384 16,-5-2-80-16</inkml:trace>
  <inkml:trace contextRef="#ctx0" brushRef="#br2" timeOffset="13914.41">6652 17867 22575 0,'0'0'992'0,"0"0"224"0,0 0-976 0,6 14-240 0,4 4 0 0,2 3 0 15,-1 8 1344-15,3-2 240 0,3 2 32 0,2 3 16 16,1 6-192-16,4-2-32 0,2-4-16 0,0 1 0 15,5 1-240-15,-1 0-64 0,1 1 0 0,-1-1 0 16,1-2-624-16,-1-3-128 0,1 0-16 0,-1 0-16 16,0-4-304-16,-1 0 0 0,-1-1 0 0,-1-2-11424 15,-1-1-2224-15</inkml:trace>
  <inkml:trace contextRef="#ctx0" brushRef="#br5" timeOffset="19502.86">29310 18149 2751 0,'0'0'256'0,"-5"-9"-256"16,-4 1 0-16,0-2 0 0,-1 3 320 0,-1-2 0 15,2 2 16-15,-2 1 0 0,0-3 768 0,-1 4 160 16,-1-1 16-16,3 2 16 0,0 0-192 0,0 3-32 16,1-2-16-16,3 1 0 0,6 2-352 0,0 0-80 15,0 0-16-15,0 0 0 0,0 0 32 0,0 0 16 0,0 0 0 0,0 0 0 16,-9-4-48-16,9 4-16 0,0 0 0 15,0 0 0-15,0 0-96 0,0 0-32 0,-5-6 0 0,5 6 0 16,0 0-32-16,0 0-16 0,0 0 0 0,0 0 0 16,0 0-208-16,0 0-32 0,0 0-16 15,10 3 0-15,0 4-160 0,1-2 0 0,2-1 0 0,0 5 128 16,1-1 0-16,0 4 0 0,0-2 0 0,2 3 0 16,2 2-128-16,0 3 0 0,0-3 0 15,0-1 0-15,-2-4 0 0,-2 4 0 16,-1 4 0-16,-1-4 0 0,2-4 0 0,0 2 0 0,-2 0 0 0,1 0 0 15,-1 0 128-15,0 1 0 0,-1-3 0 0,-1 3 0 16,1 0-128-16,-1-1 0 0,1 2 0 0,1 3 0 16,0 1 0-16,1 0 0 0,-2-3 0 0,3 3 0 15,3-2 0-15,-1 2 0 0,-3-2 0 0,2 0 0 16,-1-5 0-16,0 2 0 0,-1-2 144 0,-1-3-144 16,-2 0 0-16,0 0 128 0,1-2-128 0,0-3 0 0,-11-3 208 15,10 3-16-15,-10-3-16 0,11 2 0 16,-11-2 160-16,10 4 48 0,-10-4 0 0,0 0 0 15,10 3-224-15,-10-3-32 0,0 0-128 0,0 0 192 0,6 9-64 0,-6-9 0 16,0 0-128-16,0 0 192 0,0 0 48 0,0 0 0 16,3 6 0-16,-3-6 0 0,0 0 48 0,0 0 16 15,0 0 0-15,0 0 0 0,11 4 64 0,-11-4 16 16,11 0 0-16,-1-1 0 0,-1-2 0 0,0-1 0 16,0-2 0-16,0 1 0 0,-2 1-128 0,-7 4 0 15,11-5-16-15,-3 1 0 0,0 0-240 0,-8 4 144 16,10-4-144-16,-10 4 128 0,10-2-128 0,1 1 0 15,-11 1 0-15,14 0 0 0,-2 1 0 0,3 0 0 16,3-1 0-16,0 1 0 0,1 1 0 0,1 0 0 16,3 2 128-16,3 0-128 0,2-2 0 0,1 1 0 0,0-2 0 15,3 3 128-15,2 0-128 16,6 2 0-16,2-2 0 0,1 1 0 0,-1 3 0 16,2-3 0-16,2 2 0 0,-1 0 0 0,-2-5 0 0,3 1 128 15,1 1-128-15,1 2 0 0,-1-3 0 0,3-2 128 0,-1-1-128 16,-1 1 0-16,-3 0 0 0,-1 1 0 0,-2-4 0 15,-1 4 0-15,-2-1 0 0,1 0 0 0,-1 2 0 0,1-2 0 16,-5-1 128-16,1 0-128 0,-2 1 128 0,-1-2-128 16,-1-4 192-16,-4 1-64 0,-1-5 0 0,-1 4 0 15,1 3-128-15,-2-2 0 0,-2-1 0 0,-2 1-176 16,-1 1 176 0,-2 1 0-16,0 2 0 0,-4-1 0 15,2-1 0-15,-2 2 0 0,0 0 0 0,-1 0 0 0,-2-1 0 16,-1 1 0-16,1 0 0 0,-1 0 0 0,-10 0 0 0,10 1 0 0,0 2 0 0,-2-2 0 15,2 2 0-15,-10-3 0 0,10 2 0 0,-10-2 0 0,10 1 0 0,-10-1 0 16,10 2 0-16,-10-2 0 0,0 0 0 0,0 0 0 16,0 0 0-16,0 0 0 0,0 0 0 0,0 0 0 15,0 0 0-15,0 0 0 0,0 0 0 0,0 0 0 16,0 0 128-16,9 2-128 0,-9-2 0 0,0 0 0 16,0 0 0-16,0 0 0 0,0 0 0 0,0 0 0 15,0 0 0-15,0 0 0 0,0 0 0 0,0 0 0 16,0 0 0-16,0 0 0 0,0 0 0 0,0 0 0 0,0 0 0 15,0 0 0-15,0 0 0 0,0 0 0 0,0 0 0 16,0 0 0-16,4-9 128 0,-4 9-128 0,4-5 128 0,-4 5-128 16,0 0 128-16,0 0-128 0,0 0 128 15,0 0-128-15,4-9 0 0,-4 9 0 16,0 0 0-16,0 0-128 0,2-6 128 0,-2 6 0 0,0 0 0 0,0 0 0 16,0 0 0-16,0 0 0 0,1-6 128 0,-1 6-128 15,0 0 0-15,0 0-128 0,0 0 0 0,0 0 0 16,0 0 128-16,0 0-128 0,0 0 128 0,0 0-128 15,0 0 128-15,0 0 0 0,0 0 0 0,0 0 0 16,0 0 0-16,0 0 0 0,0 0 0 0,0 0 0 16,0 0 0-16,0 0-128 0,0 0 128 0,0 0-128 15,0 0 128-15,0 0 0 0,7 3 0 16,2 0 0-16,-9-3 0 0,9 1-128 0,0 2 128 0,-2-1-128 16,2 0 128-16,4 1 0 0,-3 1 0 0,4-1 0 0,1 2 0 15,0 1 0-15,2-1 0 0,-4-1 0 16,1 3 0-16,0 0 0 0,0-3 0 0,1 1 0 0,0 1 0 15,0-2 0-15,-1 3 0 0,0-5 0 0,-1 2 0 0,2-3 0 16,-1 0 0-16,0 2 0 0,-1-2 0 0,-2 1 0 16,0-2 0-16,-11 0 0 0,11-2 0 0,-11 2 0 15,9 3 128-15,-9-3-128 0,0 0 0 0,0 0 0 16,11 4 0-16,-11-4 0 0,0 0 0 0,0 0 0 16,0 0 0-16,0 0 0 0,0 0 0 0,0 0 0 15,0 0 0-15,8-4 0 0,-8 4 0 16,0 0 0-16,8-3 0 0,-8 3 0 0,0 0 0 0,0 0 0 15,0 0 0-15,0 0-128 16,0 0-272-16,0 0-48 0,0 0-16 0,5-4 0 16,-5 4-432-16,1-8-64 0,-2 1-32 0</inkml:trace>
  <inkml:trace contextRef="#ctx0" brushRef="#br3" timeOffset="23938.65">29063 17897 11055 0,'0'0'480'0,"0"0"112"0,0-10-464 0,0 10-128 0,0-11 0 0,0 2 0 0,0 9 1872 0,1-9 368 16,-1 9 64-16,0 0 0 0,3-8-1072 0,-3 8-208 15,0 0-64-15,0 0 0 0,10-2-160 0,1 0-32 16,-11 2-16-16,12 2 0 0,-2-1 32 0,-1 3 16 16,0 1 0-16,1 3 0 0,0-2-304 0,2 7-64 15,0-1-16-15,2 1 0 0,2 1-112 0,0 0-32 16,1 1 0-16,3 3 0 0,5 2-64 0,2 5-16 16,0-1 0-16,2 0 0 0,0 0 32 0,0 4 0 15,1-3 0-15,-2 5 0 0,1-5-224 16,-4 3 144-16,2-4-144 0,0 3 128 15,-1-7-128-15,1 3 128 0,-1 0-128 0,-2 1 128 16,-1-4-128-16,-1 1 128 0,1 0-128 0,1 2 128 0,1-1 0 0,0-2 0 16,0 1 0-16,-2-1 0 0,-4-2-128 0,-1-1 0 0,4 1 0 15,-4-4 128-15,-1-1-128 16,0-3 160-16,-4 0-160 0,-1-3 160 0,0 0-160 16,-2 0 192-16,0-2-192 0,-2 2 192 0,-1 0-192 0,-7-7 128 0,11 5-128 0,-11-5 128 15,7 11-128-15,0-4 128 0,-7-7-128 0,7 7 128 16,-7-7-128-16,0 0 0 0,7 7 144 0,-1 1-144 15,-6-8 0-15,0 0 0 0,6 8 0 0,2 0 128 16,-8-8-128-16,7 9 0 0,-7-9 0 0,9 6 0 16,-9-6 0-16,8 10 0 0,-2-1 0 0,-1 0 0 15,-5-9 0-15,0 0 0 0,8 8 0 0,-8-8 0 16,8 8 0-16,-1-2 0 0,-7-6 0 0,12 5 0 0,-2 3 0 0,0-5 0 16,-1 0 0-16,4-2 0 0,-1-1 0 0,4 0 128 15,-1-1-128-15,-1-1 0 16,2 0 128-16,3-1-128 0,3-3 160 0,1 0-160 0,0-1 144 0,1 0-144 15,1 1 128-15,1 0-128 0,-1-4 0 0,2 2 128 16,1-2-128-16,1 3 0 0,3-5 0 16,1 6 0-16,3-3 0 0,2 1 0 0,1-3 0 15,4-1 0-15,4 2 128 0,0-3-128 16,2 3 0-16,-4 0 0 0,-3 2 0 0,-1 0 0 0,-1 1 0 0,-1 0 0 16,2 3 0-16,-2 2 0 0,0 2 0 0,1 3 0 15,-1 0 0-15,-1-1 0 0,-1 3 0 0,-2-2 0 16,-2-2 0-16,-2 0 0 0,0 1 0 0,-3 0 0 15,-3-1 0-15,1 2 0 0,-2-1 0 0,1 1 0 16,-1 0 0-16,-1-2 0 0,-2 0 0 0,0 2 0 16,0-1 0-16,-1 1 0 0,0-1 0 0,1 1 0 0,-2-1 0 15,0 0 0-15,0 0 0 16,-3-2 0-16,0 0 0 0,-6 1 0 16,0 3 0-16,-10-4 0 0,0 0 0 0,10-1 0 0,-10 1 0 0,0 0 0 15,0 0 0-15,0 0 0 0,0 0 0 0,0 0 0 0,0 0 0 16,0 0 0-16,8-3 0 0,-8 3 0 0,0 0 0 0,0 0 0 15,0 0-144-15,0 0 144 0,0 0 0 0,0 0 0 16,7-1 0-16,-7 1 0 0,0 0 0 0,0 0 0 16,0 0 0-16,0 0 0 0,0 0 0 0,9 0 0 15,-9 0 0-15,0 0-128 0,0 0 128 0,0 0 0 16,0 0 0-16,0 0 0 0,0 0 0 0,8 0 0 0,-8 0-256 16,0 0 48-16,0 0 16 0,0 0 0 15,0 0-288 1,9-1-48-16,-9 1-16 0,0 0 0 0,0 0-576 0,7-1-112 0,-2-3-32 15</inkml:trace>
  <inkml:trace contextRef="#ctx0" brushRef="#br3" timeOffset="25157.24">29288 17962 2751 0,'0'0'256'16,"0"0"-256"-16,0 0 0 0,0 0 0 0,-3 12 2144 0,3-12 384 0,0 0 80 0,0 7 16 15,0-7-1264-15,0 10-240 0,0-10-48 0,0 0-16 16,0 0-128-16,0 11-32 0,0-11 0 16,0 0 0-16,-2 10-240 0,2-10-48 0,0 0-16 0,-4 11 0 15,4-11-112-15,-4 7-32 0,4-7 0 16,0 0 0-16,0 0-256 0,0 0-48 0,0 0-16 0,0 0 0 16,0 0 112-16,0 0 16 0,0 0 0 0,0 0 0 15,0 0 16-15,-7 5 16 0,7-5 0 0,0 0 0 16,-9 1-48-16,9-1-16 0,0 0 0 0,-9-1 0 15,9 1 128-15,0 0 32 0,-9-3 0 0,9 3 0 16,-9-2-48-16,9 2 0 0,-9-2 0 0,9 2 0 16,0 0-112-16,0 0-32 0,0 0 0 0,-9-1 0 15,9 1-64-15,0 0-128 0,0 0 176 0,0 0-176 16,0 0 128-16,0 0-128 0,0 0 0 0,0 0 0 16,0 0 352-16,0 0-32 0,-4-8-16 0,4 8 0 0,0 0 0 15,0 0 0-15,2-10 0 0,0 1 0 0,2 2 16 16,1 2 16-16,-5 5 0 0,9-11 0 0,1 6-160 0,0 0-48 15,-1-1 0-15,3 1 0 0,-1-2-128 0,1 0 0 16,-2 3 0-16,1-5 0 0,-1 3 0 0,2 2 0 16,-12 4 0-16,9-4 0 0,-9 4 0 15,7-5 0-15,-7 5 0 0,0 0 0 0,0 0 0 0,0 0 0 16,0 0 0-16,0 0 0 16,0 0-512-16,0 0-16 0,0 0-16 0,-10-1-13888 0</inkml:trace>
  <inkml:trace contextRef="#ctx0" brushRef="#br3" timeOffset="27308.15">29077 17915 9215 0,'0'0'816'0,"0"0"-656"16,-1 10-160-16,-2 2 0 0,3-12 912 0,0 0 160 15,-4 14 16-15,4-14 16 0,-1 9-160 0,1-9-48 16,0 0 0-16,4 11 0 0,-4-11 80 0,0 0 16 0,8 6 0 16,-8-6 0-16,11 5-160 0,-1-1-48 0,-10-4 0 0,12 0 0 15,-1-2-96-15,-1-1-32 0,0 2 0 0,1-2 0 16,-1 0-96-16,2-4-32 0,1 0 0 0,1 2 0 16,1-4-48-16,2 0-16 0,1-5 0 0,1 2 0 15,0 2-112-15,2-3-32 0,-2 1 0 16,1-1 0-16,-1-2 0 0,0-3 0 15,-3-1 0-15,1-1 0 0,-2-3 64 0,1-1 0 0,-2-1 0 16,2-5 0-16,-4-2-80 0,2-1-16 16,2 1 0-16,-2-1 0 0,1-1-112 0,-1 1-32 0,-1 1 0 15,-2 0 0-15,0 3-16 0,1-1-128 16,-2 0 192-16,-2 4-64 0,-2 1 96 0,-2 0 16 0,-3 2 0 0,0 0 0 16,1 0-16-16,-2 3 0 0,0 0 0 0,0-1 0 15,-2 0-96-15,2-3 0 0,0 3-128 0,0 1 192 0,-1 1-192 16,1 0 0-16,0-3 128 15,0-1-128-15,0 2 0 0,0 0 0 0,0 0 0 16,0 0 0-16,0-3 0 0,1 4 0 0,-1 0 0 0,2-1 0 16,-1 2 0-16,-1-1 0 0,0 0 0 0,0-2 0 0,-1 4 0 15,1-1 0-15,1 0 0 0,-1 0 0 0,-3 0 0 16,1 0 0-16,-2-2 0 0,-1 2 0 0,-1-1 0 16,1 2 0-16,-2 1 0 0,2-1 0 0,-1 0 0 0,1 0 0 15,0 2 0-15,1-2 0 0,-4-1 0 16,2 0 0-16,2 0 0 0,-2-3 0 15,-2 4-128-15,2 3 128 0,1-3 0 0,-1 2 0 0,0-1 0 0,-2 2 0 16,0 1 0-16,0-1 0 0,-1-3 0 0,0 1 0 16,-1 1 0-16,0 1 0 0,0-2 0 0,-1-1 0 15,1-3 0-15,3 2 0 0,-5 1 0 0,3 1 0 16,-1 3 0-16,0 0 0 0,0-2 0 0,0 0-128 16,-3-1 128-16,3 1 0 15,-2 1 0-15,-2 2 0 0,2-1 0 0,-2 2 0 0,1-3 0 16,0 3 0-16,-1 1 0 0,2-1 0 0,-1-1 0 0,0 1 0 15,-1 2 0-15,3 1 0 0,-1 0-128 16,-3 1 128-16,0 2 0 0,1-3 0 0,0 3 0 0,-1-1-128 0,-3 3 128 16,3 1 0-16,-2 0 0 0,0-1-128 0,0-3 128 15,-1 4 0-15,1 1 0 0,0 0-128 0,-1 0 128 16,1-1 0-16,2-1 0 0,0 4 0 16,-2 3 0-16,4-2 0 0,-2-5-128 0,-1 2 128 0,-5 2 0 15,2 1 0-15,-1-2 0 0,1 1 0 0,-3-1 0 0,3 2 0 16,0 1 0-16,0 2-128 0,0-1 128 15,0-1 0-15,0 3 0 0,0 3 0 16,-2-2 0-16,0 2 0 0,2 1 0 0,-2-2 0 0,-1 4-128 16,0-2 128-16,-1 1 0 0,-1 1 0 0,0-1-128 0,3 2 128 15,0-3 0-15,2 2 0 0,1 2 0 16,0-4 0-16,-1 0 0 0,-1-3 0 0,-1 2 0 0,2 0 0 0,2 4 0 0,-1-3 0 16,0 2 0-16,1-2 0 0,2 4 0 15,-1 0 0-15,-2-2 0 0,0 3 0 0,0 3 0 0,1 2 0 16,-1-2 0-16,0 2 0 0,0 1 0 15,0 0 0-15,1 0 0 0,0 1 0 0,0-6 0 16,1 3 0-16,1-2 0 0,-1 1 0 0,1-1 0 0,1-2 0 16,0-1 0-16,2-2 0 0,-1 2 0 0,0 2 0 0,2 2 0 15,-2-3 0-15,0-3 0 0,1 3 0 16,-2 3 128-16,1 0-128 0,-1 0 0 0,1 1 0 0,0 1 0 16,2-1 0-16,0-1 128 0,-1 1-128 0,1 0 0 15,-2 1 0-15,3 3 0 0,0 2 0 16,-1-4 0-16,1 1 0 0,0-2 0 0,0 1 0 0,1 2 0 15,-1-2 0-15,2-1 0 0,-2 3 128 16,0-1-128-16,1 2 0 0,0 4 0 16,1-2 0-16,1 3 0 0,-1-2 0 15,-1 2 0-15,0-1 0 0,2 5 0 16,-2 1 0-16,0 3 0 0,0 2 0 16,-1-2 0-16,1 2 0 15,0 0 0-15,0 0 0 0,-1 0 0 0,1 3 0 16,-2-2 0-16,3-1 0 15,-2 3 0-15,1-3 0 16,0-2 0-16,2 2 0 0,-1 0 0 0,2 0 0 16,0-1 0-16,3 0 0 0,-1-3 0 15,0-1 0-15,1-4 0 0,2-1 0 16,0 2 0-16,3-2-160 0,1 3 160 0,1 2 0 0,0 1 0 16,1-3 0-16,-1 2 0 0,-2 2-160 0,1 0 160 0,-2 1 0 15,-1-1-128-15,1 2 128 0,0 0 0 16,1-1 0-16,-4-2-192 0,2 2 192 15,0 0-192-15,2 0 192 0,0-2-192 0,1 1 64 0,1-1 128 0,-2 0-208 16,1-1 208-16,-1 2-144 0,2-1 144 0,0-2-128 0,-2 0 128 16,5-1 0-16,-1-1 0 0,0-1-128 0,1-1 128 0,0 0-192 0,2 2 192 0,0 3-192 15,0-5 192-15,1 3-208 0,2 1 80 16,0 2 128-16,1-1-192 0,1-1 192 0,1 2-160 16,1-1 160-16,-1-4-144 0,1-1 144 0,-3 4-128 15,2-4 128-15,-1-8 0 0,0 2-160 0,0-182 160 0,0 364 0 16,3-184-144-16,1 0 144 0,-1 0 0 15,4-1-144-15,-1 2 144 0,4 0 0 16,-1 1 0-16,-1-1 0 0,-3 0-144 0,0-1 144 0,1 2-160 0,-2-2 160 16,0 2 0-16,-4-1 0 0,0 0 0 0,0-4 0 0,-1 4 0 0,-2-3 0 0,0-2 0 15,0 2 0-15,-3 1 0 0,1-1 0 0,-1-3 0 16,1 1 0-16,0-2 0 0,1-1 0 0,1 1 0 0,1 0 0 16,-2-1 0-16,1 0 0 0,1 2 0 0,-2 0 0 15,3 0 0-15,-1-2 0 0,-1-2 0 0,0 2 0 0,1-1 0 0,-1-2 0 16,-1 0 0-16,2-4 0 0,-1 1 0 0,-1 0 0 15,2-3 0-15,-1 0 0 0,0 1 0 16,2-2 0-16,-1-1 0 0,-1-1 0 0,1-1 0 0,-2 0 0 16,2 0 0-16,0-1 0 0,1 0 0 0,-1-2 0 0,0-1 128 15,0 2-128-15,1-1 0 0,0 0 0 0,0 0 0 16,1-3 0-16,-2 1 0 0,2 1 0 0,0-1 0 0,0-3 0 0,0 3 0 16,1-1 0-16,1-1 0 0,0 2 0 0,2 3 0 15,0-2 0-15,0-3 0 0,-1 2 0 16,1-5 128-16,0 3-128 0,1-4 0 15,0 4 0-15,-1-2 0 0,1 0 0 16,3 3 128-16,2-3-128 0,-3 2 0 0,1-2 0 0,0 2 0 0,0-3 0 16,1 3 0-16,-2-2 0 0,-1-1 0 0,-1-4 0 0,0 2 0 0,1-1 0 15,-4-1 0-15,0-1 0 0,0-1 0 16,0 2 0-16,1 3 0 0,-1-3 0 0,2-3 0 16,-2 2 0-16,1 1 0 0,-1 3 0 0,1-3 0 0,-1 1 0 0,-3-2 0 15,1 3 0-15,0-2 0 0,0 4 0 0,0 1 0 16,0-2 0-16,1 2 0 0,1-4 0 0,0 1 0 0,-1-1 0 15,-1 0 0-15,2 0 0 16,-2 3 0-16,0-5 0 0,0-1 128 0,0-1-128 0,1-1 0 16,1 0 0-16,1 1 0 0,-2-2 0 15,-2 1 0-15,0 2 0 0,-3 4 0 16,0 0 0-16,-1 2 0 0,0 3 0 0,-2-4 0 16,1 6 0-16,0-4 0 0,-2 4 0 0,-6 5 0 0,0 0 0 0,9-6-144 0,-3-2 144 15,-6 8-464-15,5-6-16 0,-5 6 0 0,0 0 0 0,3-10-1136 16,-3 10-240-16,0 0-32 0</inkml:trace>
  <inkml:trace contextRef="#ctx0" brushRef="#br3" timeOffset="32635.22">29307 17758 8287 0,'0'0'736'0,"0"0"-592"0,0 0-144 0,0-182 0 0,0 364 1200 0,-9-182 208 15,9 0 32-15,-9-2 16 0,9 2-640 0,-9-2-128 16,9 2-32-16,0 0 0 15,0 0 32-15,0 0 0 0,0 0 0 0,0 0 0 0,0 0 0 0,0 0 0 16,0 0 0-16,0 0 0 0,3-13 16 0,1 2 16 16,-4 11 0-16,9-12 0 0,1-1-208 15,0-2-32-15,-1 2-16 0,2-1 0 0,2-1 80 0,0-1 16 16,-2-1 0-16,2-1 0 0,0 2-192 0,1-2-48 16,-4 0 0-16,0 0 0 0,1 1-64 0,1-4-32 15,0 0 0-15,1 0 0 0,0 1 32 0,1-3 0 16,-4-1 0-16,0 0 0 0,0 4-128 0,1-3 0 15,-3 0-128-15,3 0 192 0,-1 4-64 0,-1 0 0 0,0-2-128 16,-2 2 192-16,1 2-192 0,1-3 0 0,1 1 0 16,0 2 0-16,-1-5 144 0,-1-1-144 0,-2 4 128 15,0 0-128-15,2 0 128 0,0-1-128 0,-2-1 128 16,0 3-128-16,-1-1 128 0,0 0-128 16,1 2 0-16,-3-1 128 0,1-1-128 0,-1 1 0 15,-1 1 0-15,0 1 0 0,-1-1 0 0,0 1 0 0,-1-1 144 0,0 2-144 16,-1 2 0-16,0-1 144 15,-1-5-144-15,1 4 0 0,0 0 144 0,-3 1-144 16,1-1 0-16,1 1 144 16,-1-7-144-16,1 2 0 0,-2 4 0 0,0-2 0 0,0 1 0 0,0-1 0 0,-1-2 128 0,-1 3-128 15,0-1 0-15,1 1 0 0,1-2 0 0,-1 1 0 16,-2 0 0-16,1-1 0 0,0 0 0 0,-1 1 0 0,1 0 0 16,0 0 0-16,-1-1 0 0,2 1 0 15,0-3 0-15,0 3 0 0,-1 3 0 0,-1 1 0 16,2-2 0-16,-1-1 0 15,-1-1 0-15,1 3 0 0,-2 1 0 0,1 3 0 0,-2-4 0 0,1 0 0 16,1-1 0-16,-2 2 0 0,0-2 0 0,0 1 0 0,0 0 0 0,0 3 0 16,0-1-144-16,0 3 144 0,2 0 0 15,-2 3 0-15,0-6 0 0,0 6 0 16,1-3 0-16,0 3 0 0,-3-3 0 16,0 1 0-16,-2-2-128 0,-2 2 128 0,1-2 0 0,-3 4 0 0,2 1 0 15,0-3 0-15,0 2 0 0,-1 2 0 0,2-4 0 16,-1 2 0-16,1 1 0 0,0-2 0 0,-1 2 0 15,0 2 0-15,-1-1 0 0,0-1 0 0,2 1 0 0,0 1 0 16,0 2 0-16,-1-2 0 0,2 1 0 0,-1-3-128 16,1 2 128-16,-1 1 0 0,2-1 0 0,-2 1 0 15,0 0 0-15,0 1 0 16,-2-3 0-16,2 3 0 0,1 0 0 0,-1 1 0 16,0 0 0-16,1 0 0 0,0 0 0 0,0 0 0 0,1 0 0 0,-4 1 0 15,1-1 0-15,-1 3 0 0,-1-1 0 16,-1-1 0-16,1 2 0 0,-1-1 0 0,-1-2 0 15,1 2 0-15,-1-1 0 0,1-1 0 0,-1 0 0 16,1 0 0-16,2 1 0 0,0 2 0 0,1-4 0 0,0 3 0 0,1 2 0 16,-1-2 0-16,-1 0 0 0,1 0 0 0,-1 0 0 15,-1 0 0-15,1 2 0 0,-1 1 0 16,3-1 0-16,-1 1 0 0,1-1 0 0,1 2 0 0,2-2 0 16,1 1 0-16,-2 1-128 0,2 1 128 0,1-1 0 0,-1 4 0 15,0-2 0-15,-1 3-128 0,-2-3 128 0,2 2 0 16,0 2 0-1,1-4 0-15,-2 4-128 0,2-3 128 0,0 2 0 16,0-1 0-16,-2 3 0 0,2 1 0 0,1-5 0 16,-1 1 0-16,-1 2 0 0,0-2 0 0,1 2 0 0,1-3 0 0,-1 0 0 15,0 0 0-15,0 1 0 0,0 2 0 0,1-2 0 16,-1 1 0-16,-2-2 0 0,0 4 0 0,0 1 0 0,1-3 0 0,0 2 0 16,-1 1 0-16,0 4 0 0,1-3 0 0,-1-3 0 0,1 2 0 15,1 1 0-15,0 3 0 16,0-2 0-16,-1 1 0 0,1-2 0 15,0 0 0-15,1-2 0 0,0 2 0 0,0 3 0 16,2 1 0-16,-1-3 0 0,-2 0 0 0,2-1 0 0,-1-1 0 0,2 0 0 16,-1 0 0-16,2-1 0 0,1 3 0 0,-3 3 0 0,2-1 0 15,-1-3 0-15,1-2 0 0,1 1 0 0,1 1 0 16,-2 2 0-16,2-1 0 0,-1 2 0 0,2 0 0 0,-2 0 0 0,1 2 0 16,-1 0 0-16,1 2 128 15,-1 2-128-15,0-4 0 0,-1 5 0 0,-2 0 0 0,1-2 0 16,0 0 0-16,1-2 0 0,1 2 0 15,-1-4 0-15,2 2 0 0,0-4 0 0,0 4 0 16,0-1 0-16,2 0 0 0,-1 0 128 0,-1-1-128 0,1-2 0 16,-1 4 0-16,0 0 128 0,1 0-128 0,-2-1 0 15,0 0 144-15,0 2-144 0,0 3 0 16,0 1 0-16,0 2 128 0,0-4-128 16,0 3 0-16,1-3 0 0,0 1 0 0,3 1 0 15,-2-2 0-15,6 1 0 0,-2-1 0 0,2 4 0 0,0-4 0 16,3 2 128-16,-3-1-128 0,2-4 0 0,-1 1 0 0,0 1 0 0,0 0 128 15,0-1-128-15,-2-2 0 0,1 3 0 0,-2 0 0 0,0-1 0 16,-1-1 128-16,-1 2-128 0,1 2 0 0,1 1 0 16,-1 1 0-16,0-5 0 15,3 4 0-15,-1 1 0 0,1-1 0 0,1 5 0 16,0-2 0-16,-1-4 0 16,2 3 0-16,1-2 0 0,0 3 0 15,-1-4 0 1,0 5 0-16,0-4 0 0,0 2 0 0,-1-2 0 15,0 2 0-15,0-4 0 0,0 3 0 0,-1-3 0 0,1 0 0 16,0 0 0-16,1-1 0 0,1 1 0 0,1 3 0 16,-3-1 0-16,1 2 0 0,2-3 0 0,-2 0 0 0,0-2 0 0,1 2 0 15,0 2 128-15,0 0-128 0,-1-1 0 16,-1-1 128-16,-1 1-128 0,-1-2 0 0,1 4 0 16,-2-4 0-16,-1 4 0 0,0-3 0 0,0-1 0 0,0 4 0 15,1-4 0-15,1 4 0 0,-1-7 0 0,3 2 0 16,-3 1 0-16,3-1 0 0,-2-4 0 15,1 2 0-15,-1-1-144 0,1 0 144 0,-1 2 0 16,1-3 0-16,0-1 0 0,-2 0-128 0,0-1 128 0,0 1 0 0,-1-2 0 0,0 1 0 16,0 4 0-16,0-1 0 0,2 2 0 0,-1-3 0 0,0 1 0 0,0 2 0 0,1-1 0 15,0 1 0-15,1-2-128 0,1 2 128 16,-2-2 0-16,3 0 0 0,2-1 0 0,0-1 0 16,2-1 0-16,1-2 0 0,0-1 0 0,2 3 0 15,-2 0 0-15,-1 0 0 0,1-2 0 0,-2-2 0 0,2 1 0 16,-2 1 0-16,2 0 0 0,-3 2 0 0,1-3 0 15,0 0 0-15,-2 2 0 0,0 0 0 0,1-2 0 16,0 1 0-16,2-1 0 0,1-1 0 0,-1 2 0 0,0-1-128 16,0 0 128-16,1-4 0 0,-1 1 0 0,1 2 0 0,0-1 0 15,-1-1 0-15,0 0 0 0,0 0 0 0,0 3 0 0,0-2 0 16,-1 0 0-16,-2-1 0 0,2-1 0 0,0 0 0 16,1 1 0-16,0-5 0 0,0 2-128 0,1-2 128 0,2-2 0 15,0-2 0-15,2 1 0 0,2 1 0 0,0-2 0 16,2-2 0-16,-3 0 0 0,3 0 0 15,-3 0 0-15,3-4 0 0,2 1 0 0,-2-1 0 16,-2-1 0-16,1-3 0 0,0 0 0 16,-1-3 0-16,3-6 0 0,2 2 0 0,4 1 0 0,-1-1 0 0,2-3 0 0,-1 0 0 15,2-1 0-15,0-1 0 0,-1-5 0 0,2 2 0 16,3-4 0-16,1 2 0 0,-1-3 0 0,4 2 0 16,-1 2 0-16,2-6 0 0,-1-2 0 0,1 0 0 15,3 0 0-15,1-1 0 0,0-2 0 0,0 2 0 16,-4 1 0-16,1 4 144 0,0 0-144 15,-4 2 0-15,-4-3 0 0,-3 2-176 0,-3 3 176 16,-2 3 0-16,-2-1 0 0,1-1 0 0,-4 3 0 16,-1 1 128-16,-5 0-128 0,1 0 0 0,-2-2 0 0,-3 4-240 0,-1 0 48 15,-1 1 0 1,-2-4-1216-16,-3 1-256 0,-3-1-32 0</inkml:trace>
  <inkml:trace contextRef="#ctx0" brushRef="#br3" timeOffset="36323.57">28872 7153 1839 0,'0'0'160'0,"0"0"-160"16,0 0 0-16,0 0 0 0,0 0 1920 0,10 0 336 15,-10 0 80-15,0 0 16 0,7-8-1104 0,-2 1-224 16,-1-3-32-16,0 2-16 0,-1-4-336 0,1 4-80 0,0-3-16 16,1 0 0-16,-2 0-176 0,0-3-48 0,0 1 0 0,1 1 0 15,-2 0-64-15,1-2-32 16,-3 1 0-16,0-1 0 0,-4-5-80 0,2 1-16 15,-1-3 0-15,-1 0 0 0,-1 0-128 0,-1-2 128 0,-2-8-128 0,0 6 128 16,0-4-128-16,-3 3 0 16,1-2 0-16,0 0 128 0,-3-1-128 0,4-3 0 15,-2 0 144-15,1 3-144 16,-2-3 0-16,0 1 144 0,-2-1-144 0,1 1 0 0,-1-3 160 16,0 0-160-16,-2-2 128 0,-2 2-128 0,-4-1 0 0,1 4 128 0,-1-2-128 0,-2 2 0 15,-3-3 0-15,0 0 0 0,1-2 128 0,-2 2-128 16,-2 1 0-16,4 1 0 0,2 0 0 0,-1 0 0 15,-1-2 0-15,2-3 0 0,-2-5 0 0,2 3 0 16,1 2 0-16,0-1 0 0,-2-3 0 0,2-1 0 16,-1 1 0-16,1 3 0 0,0 3 0 0,1-2 0 0,-2-3 0 15,3 4 0-15,-2-3 0 0,-1 3 0 16,-2 0 0-16,0 4 0 0,-2 0 0 0,1-1 0 16,1 0 0-16,1 2 0 0,-4 1 0 0,1 0 0 0,-1-1 0 15,-1 2 0-15,1-4 0 0,-1-1 0 16,-3 1 0-16,2 1 0 0,2 3 0 0,-3-3 0 15,0-2 128-15,-1 1 0 0,0 2 0 0,0 2 0 0,1-4-128 16,1 3 0-16,-1 4-192 0,0-5 192 0,0 1-144 0,-2 1 144 16,1-3 0-16,1 0 0 0,0-1 0 0,1 2 0 15,1 1 0-15,0-2 0 0,-1-1 0 0,1 4 0 16,-3 0 144-16,-2 1-144 0,-1 1 0 16,-3 0 0-16,-1-1 0 0,0 4 0 0,0-3 0 0,0 5 0 15,1-4 0-15,-1 3 0 0,0 2 0 0,-1-1 0 16,3 0 0-16,0 5 0 0,-4-1 0 15,2 4 0-15,1 0-144 0,0 1 144 0,-2-1 0 16,2 2 0-16,0-2 0 0,-1 0 0 16,2-2 0-16,0 4-128 0,2 0 128 15,0-1 0-15,1 2 0 0,0 0 0 0,-4 4 0 16,1 1 0 0,1 1 0-16,-2 2-128 0,-2-3 128 0,-1 2-160 15,0 2 160-15,0 0 0 0,3 1 0 0,1 1 0 0,1 1 0 16,0 2 0-16,0 1 160 0,-1 2-160 0,-2-2 0 15,1 1-240-15,-3-1 32 0,0 2 0 0,-1-1 48 0,0 0 16 0,1-1 0 16,0-1 0-16,-1-1-16 0,1-1 0 0,1 2 0 16,-1 1 0-16,-1 1 32 0,-2-1 0 0,2-2 0 0,-1 1 0 15,-1-6-128-15,2 1 0 0,2-2-16 16,1-1 0-16,1 3 128 0,4 1 144 0,-3 1-208 0,2 1 80 0,0 1 128 16,1 0-128-16,-3 2 128 0,0-1-128 0,-2-2 128 15,0 0 0-15,-1 0 0 0,1 1 0 0,2-1 0 0,0 2 0 0,-1-2 0 16,1 4-128-16,2 0 128 15,0-1 128-15,1-2-128 0,-1 5 176 0,-1-2-176 0,1-1 0 16,-3-1 0-16,3 1-176 0,-5-3 176 16,3-1 0-16,1 0 0 0,0 0 0 0,1-1 0 15,3 1 0-15,-1 0 0 0,4 1 0 0,0 2 0 0,1 0 0 0,0 2 0 16,2-2-128-16,0 3 128 0,2-3 0 0,-2 2 0 0,2 2 0 0,-2-1 0 16,1-1 0-16,-2 3 0 0,1-3 0 0,1 1 0 15,0 3 0-15,0-1 0 0,1 5 0 16,-2-1 0-16,2 1 0 0,-1 1 0 15,1 2 0-15,-4 2 0 0,1 1 0 0,2 2 0 16,0-1 0-16,0 2 0 0,1 0 0 0,1 3 0 0,0 1-128 16,-3-2 128-16,-1 6 0 0,0-2 0 0,0 3 0 0,1 2 0 0,2-2 0 15,-1-3 0-15,2 4 0 0,0 0 0 0,-1-1 0 16,1 2 0-16,1 0 0 0,1-1 0 0,0 2 0 0,0-2 0 16,-1-1 0-16,-4 1-128 0,3 1 128 0,0 2-128 0,1 2 128 15,1 0 0-15,1 0 0 16,-1 1 0-16,-1 0 0 0,1 1 0 0,1 2 0 0,1 0 0 0,0 6 0 15,1-4 0-15,-1 5-128 16,1 2 128-16,1-3 0 0,-1 1 0 16,0 3 0-16,1-1 0 0,0 3 0 15,-1 3 0-15,3-1 0 0,-2-1 0 16,0 1 0-16,2 2 0 0,-1-1 0 16,2-3 0-16,-3 1 128 0,0-1-128 0,2 3 144 0,1 3-144 15,1-3 160-15,0-2-160 0,0-2 0 0,5 0 0 0,0 1 128 16,0-3-128-16,0 1 0 0,1-1 0 0,0 1 0 0,0-1 0 0,0-1 0 15,1 0 0-15,0 3 0 0,1 1 0 0,-3-1 0 0,0-1 0 16,2-1 128-16,0-4-128 0,1 4 0 16,-2 1 0-16,1-1 0 0,-2 0 0 0,2 1 0 0,1 2 0 0,0-3 0 0,1-1 0 15,-2-3 0-15,2 1 0 0,1 0 0 16,0-2 0-16,1 0 0 0,0-3 144 0,-1-2-144 0,2-3 144 0,-1 2-144 16,1 3 192-16,-2-3-192 0,3-3 224 0,-3-2-64 15,1 2-16-15,2-1 0 0,0 4-144 0,-2 0 160 16,1 0-160-16,-1 1 160 0,0-3-160 0,0 0 0 15,0-2 144-15,1 3-144 0,-1 2 0 0,2-1 128 16,-2-1-128-16,3 0 0 0,-1-1 128 0,1 1-128 16,0-1 128-16,0 0-128 0,0 4 0 0,0-2 0 15,-1 0 0-15,1-2 0 0,0 0 0 0,0 0 0 16,0 0 0-16,0 0 128 0,1-4-128 0,0 1 0 0,2 0 0 16,-1-3 128-16,2 1-128 0,1-2 0 0,-1-2 0 15,2 3 0-15,-2 2 0 0,3-3 144 0,-1 0-144 16,0 0 0-16,1-1 144 15,-1 0-144-15,2 5 0 0,-1 0 144 0,-2-2-144 0,3-2 128 16,1 3-128-16,1-1 128 0,0 0-128 0,3-2 160 0,2-1-160 0,-1 5 160 16,3 0-160-16,-1 0 0 0,3-1 144 0,2-2-144 15,1-1 0-15,1 5 128 0,-2 3-128 16,-1-5 0-16,0-5 0 0,2-2 128 0,0 4-128 16,2-2 0-16,1 1 0 0,-1 3 0 0,0-4 0 0,3 1 128 15,0-3-128-15,1 4 144 0,0 0-144 0,2-2 160 16,5 3-160-16,-1 0 0 0,-1-1 0 15,1-1 0-15,-2 1 0 0,0-3 0 0,-4 2 0 0,1 2 0 16,-1-7 0-16,1 3 0 0,2-1 0 0,-1 0 0 0,1 1 0 0,-1-2 0 16,3 3 0-16,2-1 0 15,2 2 0-15,-2 1 0 0,-1-3 128 16,2 2-128-16,0-2 0 0,-3 2 0 0,-2 2-160 16,-1-6 160-16,1 2 0 0,0-3 0 0,-1-5 0 15,5 3 0-15,-3 4 0 0,2-2 0 0,0 2 0 16,4-1 0-16,4-3 0 0,0 1 0 0,0 2 0 0,0-2 0 0,-1 1 0 15,-3 2 0-15,-2-2 0 0,-1-1 0 0,3 0 0 0,2-3 0 16,-1 0 0-16,2 3 0 0,-1 5 128 0,1-4-128 16,2 2 0-16,2-5 0 0,-2-2 0 0,-2 0 0 0,-3 0 0 15,0 2 0-15,0-2 0 0,-2 1 0 16,3 2 128-16,0-2-128 0,2-1 128 0,2 0-128 0,3 0 192 0,0 2-192 16,0-1 0-16,-2 0 0 0,-3 3 0 0,-1-2 0 15,-1-2 0-15,1 0 0 0,2 2 0 16,1 2 0-16,1 3 0 0,4-3 0 15,2 1 0-15,0 0 0 0,1-4 0 0,-2-2 0 0,-5-2 0 16,1 1 0-16,-1 1 0 0,2-2 0 16,0 1 0-16,1-1 0 0,0 0 0 0,1-1 0 15,1-1 128-15,1-1-128 0,0-5 0 0,-5 1 0 16,-1-4 0-16,-4 3 0 0,2 1 0 0,-1-4 128 0,1-1-128 0,2 2 0 16,3-2 176-16,0 1-176 0,-2 1 160 0,-2 0-160 15,2-3 208-15,-5 2-48 0,-2 1-16 0,-1-3 0 16,1 0-144-16,-1-1 0 0,1 1 144 0,2 1-144 15,-2-3 0-15,1 0 128 0,3-1-128 0,2 0 0 16,-1-1 0-16,-4 0 0 0,-3-3 0 0,-4 1 0 0,1 1 0 16,-3 1 0-16,1-1 0 0,-2 2 128 0,-1-1-128 15,-2 0 0-15,1 0 0 0,0-1 0 16,-2-2 0-16,3 1 144 0,3 0-144 0,1 1 160 16,1 0-16-16,1 0 0 0,3-3 0 15,-3 0 0-15,-2 1-144 0,0-1 192 0,-1-3-192 0,1 3 192 16,1-1-192-16,3-3 128 0,-2 1-128 0,2-2 128 15,2 2-128-15,0-2 0 0,1 3 0 0,1-4 0 0,-2 4 0 0,0-5 128 16,-1-2-128-16,-1 2 0 0,-2-2 160 0,0 0-160 16,1 0 192-16,1 0-192 0,1 0 224 15,1-2-64-15,3 1-16 0,2-3 0 16,4-2-144-16,3-2 0 0,1-4 0 16,-2 3 0-16,-2-1 0 0,0 0 128 0,0-1-128 0,0-3 0 15,-1 3 0-15,2-4 0 0,3 6 0 0,0-4 0 0,1 1 0 0,-6-4 0 0,-1-1 0 16,-2 0 0-16,-3-3 0 0,1-4 0 15,0-7 128-15,-1 4-128 0,1 3 0 16,2-7 0-16,2-3 0 0,2-1 128 0,4 1-128 16,-2-3 0-16,1-5-192 0,1-3 192 0,0-4-352 15,-1 2 48-15,3-4 16 0,0 5 0 0,0 2 112 0,1-2 32 16,-1 2 0-16,-2-2 0 0,-4-2 144 16,-5 3 0-16,-4 4 128 0,-1-1-128 0,-3-1 144 0,-2-1-144 0,0 1 192 0,-2 1-192 15,0 1 128-15,0 0-128 0,3-3 0 0,1-3 0 16,2-3 0-16,2 1 0 0,-1 4 0 15,-3-3 0-15,-3 1 0 0,1-5-192 0,-1 2 48 0,2 0 16 16,0 1 128-16,2-2 0 0,0 1-144 0,2-2 144 16,-1-4 0-16,4 1-176 0,5-1 176 0,-1 0-128 0,1 2 128 0,-3-2 0 15,-4 1 0-15,-2 2 0 16,-3-3 0-16,-3 1 0 0,-1 2 0 0,-1 1 0 0,2 0 0 0,-4-1 192 16,0 5-32-16,-2 1-16 0,-1 5-144 0,1 4 160 15,-4 2-160-15,3 7 160 0,-4 5-160 0,-2 4 0 16,-6 1 0-16,-2 9 0 15,-4 1 0-15,-1 8-192 0,-3 1 0 0</inkml:trace>
  <inkml:trace contextRef="#ctx0" brushRef="#br3" timeOffset="38627.54">28924 17793 8287 0,'0'0'736'0,"12"-6"-592"0,-1 1-144 0,2 1 0 16,2 1 480-16,1-1 64 0,-1-2 16 0,0 2 0 15,0 2-384-15,1-1-176 0,0 1 160 0,1-3-160 16,-2-2 128-16,1 3-128 0,1-3 0 0,1 0 0 15,-1-3 208-15,1 1-48 0,-2-3-16 0,0 2 0 16,1-3 304-16,-1-4 48 0,1-1 16 0,0 1 0 16,1-2-256-16,3 1-32 0,0-4-16 0,3-1 0 0,0 0-208 0,-2 1 0 15,0-8 128-15,-3 6-128 0,1-4 0 0,-1 3 0 16,-1 1 128-16,-2-3-128 0,-2 2 0 0,-1-6 0 16,0 1 0-16,-2-183 0 0,0 367 0 15,-1-184 0-15,-1-5 0 0,-2 3 0 16,0 1 0-16,-1-1-208 0,0 1 32 0,-1 3 16 15,-1-1-176-15,-1 4-48 0,-2-3 0 16,-1 1 0-16,-1-2-160 16,-1 1-32-16,1 1-16 0,0-2 0 0,-2 1 256 0,2-1 48 0,-1 2 16 0,0-3 0 0,2-3 272 15,0 1 0-15,0 1-128 0,0 1 128 16,-1-2 0-16,0 5 0 0,-2-1-128 0,2 5 128 0,-3-2-192 0,-1 2 32 16,-3-1 0-16,-1 0 0 15,-2 5-288-15,-2 0-64 0,-1 0-16 0,-1 1 0 16,-1 0 32-16,-1 2 16 0,-2-1 0 15,4 2 0-15,1-4 128 0,1 0 32 0,2-2 0 0,2 2 0 0,-3 0 320 16,2 0 0-16,1-1 0 0,-2 2 0 0,-3 1 0 0,2 3 0 16,-3 0 0-16,0 1 128 0,-2-3-128 0,0 1 192 0,-3 0-192 15,0 2 192-15,0 2-192 0,-2-2 0 16,-2 1 0-16,1 5 0 0,0-3 0 0,0 3 0 0,3 1 0 16,0-2 0-16,-2 4 0 0,0 3 0 0,2 0 0 0,-1 1 0 15,-2 0 0-15,2 0 0 0,4 1 0 0,0 0 0 16,0 1 0-16,1-1 0 0,-2-1 0 0,2 3 0 15,-2-1 0-15,1 2 0 0,1-3 0 16,-2 0 0-16,3-1 0 0,-2 0 0 0,1-1 0 16,0 0 0-16,2-2 0 0,-2 2 0 0,-3 0 0 15,1 1 0-15,0-1 0 0,2 1 0 0,-1 0 0 16,1 0 0-16,-2 0 0 0,1 3 0 16,2 4 0-16,0-3 0 0,-2-1 0 0,2 5 0 15,0 1 0-15,-2 2 0 0,2-3 0 0,1 5 0 16,0 4 0-16,-1 0 0 15,0 0 0-15,-2-1 0 0,-1 2 0 16,-1 1 0-16,0 0 0 0,-1 0 0 0,1 1 0 16,0-1 0-16,0 2 0 0,0-3-176 0,-2-3 176 0,2 0-128 15,-1-2 128-15,1-2 0 0,0 1 0 0,1 0 0 16,0-4 0-16,2 2 0 0,0 0 0 0,2 2-128 0,-1-3 128 16,1 2 0-16,0 1 0 0,-2-2 0 0,-1 2 224 0,0 1-32 15,0 0 0-15,0 3 0 16,-1 1 80-16,2-1 16 0,-2 1 0 15,-4 1 0-15,0 2-160 0,-1 2-128 16,-1-1 192-16,1 0-192 0,-2-1 0 0,1-1 0 0,3-1 0 16,-1 3 0-16,-1 2 128 0,0 1-128 0,3-4 0 0,-2-1 0 0,2 5 0 15,0-3 0-15,-2 1 0 0,3 1 0 0,1-2 0 16,-2 2 0-16,0 1 0 16,1-2 0-16,-1 1 0 0,1 2 0 0,2-2 0 15,-1 3 0-15,1 2 0 0,-1 1 0 0,1-4 0 16,-2 6 0-16,2-1 0 0,2 3 0 0,1 0 0 0,1-1 0 15,3 0 128-15,2-2-128 0,1 4 0 0,0 0 0 16,1 1 0-16,1 4 0 0,2-1 0 16,1 2 0-16,-1 1 0 15,2 1 0-15,1 5 0 0,1-4 0 0,1 3 0 16,0-4-144-16,-1 2 144 0,2-2-192 16,-1 0 0-16,1 2 0 0,0-5 0 0,-1 2 0 0,1-1 192 15,-1 2-192-15,-1 1 192 0,1 3-192 16,3-3 192-16,-1 3 0 0,1-5 0 0,1 2 0 15,2-2 0-15,2 1 0 0,-4 3 0 0,2-1 0 0,-2 1 0 16,2 0 0-16,-1 3 0 0,2-3 0 0,2-3 0 0,-1-4 0 0,0 0 0 0,1-1 0 16,1-4 0-16,-1 2 0 0,-1 4 0 0,3 0 0 0,0 3 0 0,1-1 0 15,1 3 0-15,0-1 0 0,-1-3 0 0,-1-2 0 0,-2-4 0 16,2 0 0-16,0 0 0 0,0-3 0 0,-1-1 0 16,0-1 0-16,-2-3 0 0,0 4 0 0,1-1 128 0,-2-4-128 15,0 3 320-15,-2-4 0 0,0-1 0 0,1 3 0 0,-1-5 64 16,1 4 0-16,0 0 0 15,-1-3 0-15,0-2-176 0,-1 0-16 0,-1-1-16 16,3 2 0-16,-2 0 64 0,2 0 16 0,-1-1 0 16,0-2 0-16,0-3-96 0,1 0-16 0,-2-1 0 15,2 1 0-15,-2-1-144 0,3 3 0 0,-1-1 0 16,2 4 128-16,3-3-128 0,-1 1 0 0,-1-1 0 0,0-1 128 16,2 2-128-16,-1-3 0 0,0-2 0 0,-1 1 0 0,1 1 0 0,-1 3 0 0,1-2 0 15,0 0 0-15,2-4 0 0,0 0 0 0,3 1 0 0,-3-5 0 16,0 4 0-16,0-4 0 0,1 0 0 15,0 0 128-15,-2 1-128 0,1-3 0 0,0 1 0 0,1 2 0 0,-3-1 0 16,0 1 0-16,0-1 0 0,-1 1 128 0,1-4-128 16,0 3 0-16,-3-3 0 0,3 0 0 0,-1 4 0 0,-1-4 0 0,1 0 0 0,0 1 128 15,0-1-128-15,1-1 192 0,-2 0-192 16,2 1 192-16,0-1-64 0,3-2-128 0,2 0 192 0,1 0-64 0,-2 2-128 0,2 0 128 16,-1-2-128-16,-1 1 128 0,-1-2-128 15,2-1 0-15,1 0 0 0,0 0-176 0,-1-2-96 0,-3-1-32 16,-2-2 0-16,-1 0 0 15,1 1 160-15,-2-4 144 16,0 0-208-16,0 1 80 0,2-3 128 0,-1 4 0 0,0-1 0 16,2 2 0-16,0 1 0 0,1-2 0 0,0 0 0 0,0 1 128 15,1-3-128-15,0 3 128 0,2 1-128 0,1-4 128 0,-1 0-128 16,1-1-160-16</inkml:trace>
  <inkml:trace contextRef="#ctx0" brushRef="#br3" timeOffset="39186.01">29490 19184 6447 0,'10'-21'576'0,"-2"12"-576"0,-3-3 0 0,1 4 0 0,1-1 384 0,-2 2-16 15,0-1-16-15,2 2 0 0,-3 0 240 0,-4 6 48 16,0 0 16-16,8-7 0 0,-3 2-16 0,0 1-16 15,-5 4 0-15,0 0 0 0,5-6-256 0,-5 6-48 16,7-7-16-16,-7 7 0 0,0 0 32 0,0 0 16 16,5-6 0-16,-5 6 0 0,0 0-96 0,0 0-32 15,0 0 0-15,0 0 0 0,2-12 160 0,-2 12 16 16,0 0 16-16,0 0 0 0,0 0-128 0,0 0-32 16,-2-6 0-16,2 6 0 0,0 0-128 0,0 0-128 0,0 0 144 15,0 0-144-15,0 0 256 0,0 0-64 16,0 0 0-16,0 0 0 0,0 0-64 0,0 0 0 0,0 0-128 0,0 0 192 15,0 0 0-15,0 0 0 0,0 0 0 0,0 0 0 16,0 0 64-16,0 0 16 0,0 0 0 0,0 0 0 16,0 0 0-16,0 0 0 0,0 0 0 0,0 0 0 15,0 0-272-15,0 0 128 0,0 0-128 0,0 0 0 16,0 0 144-16,0 0-144 0,0 0 0 0,0 0 144 16,0 0-144-16,0 0 0 0,0 0 0 0,0 0 0 15,0 0 0-15,0 0 0 0,0 0 0 0,0 0-176 16,0 0-352-1,0 0-80-15,0 0-16 0,0 0 0 0</inkml:trace>
  <inkml:trace contextRef="#ctx0" brushRef="#br3" timeOffset="46776.85">5555 17708 11055 0,'0'0'480'0,"0"0"112"0,1-6-464 0,-1 6-128 15,1-12 0-15,-1 12 0 0,0-9 560 0,0 9 80 16,-1-10 32-16,1 10 0 0,-1-8-208 0,1 8-32 15,0 0-16-15,0 0 0 0,-5-10 192 0,5 10 32 16,0 0 16-16,-9-4 0 0,9 4 176 0,-9-2 48 16,0-2 0-16,9 4 0 0,-10-1 16 0,10 1 16 15,-12-3 0-15,4 1 0 0,8 2-32 0,0 0-16 16,-9-3 0-16,9 3 0 0,-8-1-128 0,8 1-32 16,0 0 0-16,0 0 0 0,0 0-144 0,0 0-48 0,-8-4 0 0,8 4 0 15,0 0-32-15,0 0-16 16,0 0 0-16,0 0 0 0,0 0-80 0,0 0 0 0,0 0-16 0,0 0 0 15,0 0-176-15,0 0-48 0,9 4 0 0,0 1 0 16,0 3 0-16,0-2 0 0,0 5 0 0,1 1 0 16,-1 2-144-16,6 5 128 0,-2 3-128 15,0 4 128 1,-2 0-128-16,-1 5 160 0,2 1-160 0,-3 1 160 0,1 0-32 0,-1 5-128 0,0-3 192 16,-3 3-64-16,-2-3 32 0,-2 1 0 0,-2 0 0 15,0-3 0-15,-1 0 96 0,-2 0 32 0,-2 0 0 16,0 0 0-16,-1-4-16 0,-2 2 0 15,-2 0 0-15,0-1 0 0,0-4 0 0,1 2 0 0,-3-2 0 16,2-2 0-16,-1 0-80 0,-1-4 0 0,1 2-16 16,1 0 0-16,0-3-48 0,-1-3 0 0,0-2 0 15,0 1 0-15,3-1 16 16,2-3 0-16,-1-1 0 0,7-10 0 0,-6 5 16 0,6-5 0 0,0 0 0 0,0 0 0 16,0 0 0-16,0 0 0 0,0 0 0 0,0 0 0 0,0 0 16 0,0 0 0 15,0 0 0-15,0 0 0 0,0 0-176 0,0 0 160 16,0-10-160-16,1-1 160 0,2 1-160 15,0 1 0-15,-3 9 0 0,9-11 128 16,0 1-128-16,0-3 0 0,0 2 0 0,1 0 0 0,-1 0 0 0,4 1 0 16,-2-3 0-16,1-2 0 0,-1 1 0 15,1 0 0-15,-1-1 128 0,0-3-128 16,1-1 0-16,-1-3 0 0,1-1 0 0,-1 0 128 16,1-3-128-16,-2 0 160 0,-1-2-160 0,0 2 160 0,0-4-160 15,-2 5 192-15,-2-5-192 0,-1-1 192 16,-1 2-192-16,-3-2 128 0,-2 2-128 0,0 1 128 15,-1-2-128-15,-1 3 0 0,-1-1 0 16,-1 3 128-16,-3-3-128 0,-1 3 0 0,-1 1 144 0,-2 4-144 0,-1 1 0 0,-1 1 0 16,-1 2 0-16,1 0 128 0,1 2-128 0,-4 3 0 15,0-1 0-15,2 4 0 0,-1-4 0 16,2 6 0-16,0-2 0 0,2 3 0 0,0 1 0 0,3 0 0 0,0-1 0 16,3 3-192-16,-5-1 192 0,3 1 0 15,0 0 0-15,9 2 0 0,0 0 0 0,-7-1-160 16,7 1 160-16,0 0 0 0,0 0 0 0,0 0-128 0,0 0 128 15,0 0 0-15,0 0 0 0,0 0-128 0,0 0 128 16,0 0 0-16,0 0 0 0,10 4-128 0,-1 0 128 0,-9-4 0 16,10 7 0-16,0 0 0 0,0 3-128 0,2 0 128 15,0 3 0-15,1-1 0 0,1 1 0 0,0 2 0 16,0 2 0-16,1 2 0 0,1 3 0 0,-2 1 0 16,2-2 0-16,-2-1 0 0,0 1 0 0,0 2 0 15,0 2 0-15,1-2 0 0,-3-1 0 0,-1 3 0 16,-1-1 0-16,-1 7 0 0,-1-3 0 15,-2 0 0-15,-1-2 0 0,-2 2 0 16,-3 4 0-16,0-4 0 0,-1 0 0 0,-1-3 0 0,-2 2 0 16,-1-3 0-16,2 3 0 0,-3-3 0 0,1 0 0 15,0 0 0-15,-1-2 128 0,-2-3-128 16,2-2 0-16,-2-1 0 16,1-6 0-16,-2 2 128 0,-1 0-128 0,1-1 0 15,0 0 0-15,0-5 128 0,-1 2-128 0,1-4 0 0,-1 1 128 16,0 1-128-16,-1-2 0 0,2-1 0 0,-2-2 128 15,1 0-128-15,0-1 0 0,10 0 0 0,-9-1 0 0,9 1 0 16,0 0 0-16,0 0 0 0,0 0 0 0,0 0 0 0,-7-3 128 0,7 3-128 0,0 0 0 16,0 0-160-16,0 0 32 0,6-10 0 0,-6 10-96 0,3-7-16 15,-3 7 0-15,8-11 0 16,-2 5-1328-16,-6 6-272 0,7-6-48 0,-7 6-16 16,9-8-1408-16,-4 3-272 0</inkml:trace>
  <inkml:trace contextRef="#ctx0" brushRef="#br6" timeOffset="53725.44">5316 17751 6447 0,'0'0'576'0,"0"0"-576"16,0 0 0-16,0 0 0 0,0 0 1248 0,0 0 144 16,0 0 16-16,0 0 16 0,0 0-464 0,0 0-112 15,0 0-16-15,0 0 0 0,-7-10-48 0,2 2-16 16,5 8 0-16,0 0 0 0,-5-6-16 0,5 6-16 16,0 0 0-16,-3-5 0 0,3 5-48 0,0 0-16 15,0 0 0-15,0 0 0 0,3-10-176 0,-3 10-48 16,0 0 0-16,8-4 0 0,-8 4-112 0,13-3-16 15,-2 1-16-15,1 2 0 0,0 1 16 0,-2 2 0 0,2 2 0 0,-1 4 0 16,1-3-48-16,-1 5 0 0,-1 0 0 16,1 1 0-16,-3 4-80 0,0-1 0 15,0 1-16-15,-3 3 0 0,2 3-16 16,0 0 0-16,-3 3 0 0,2-1 0 16,-1-1-16-16,0 4 0 0,0-2 0 0,0 4 0 15,0-2-16-15,-1 4 0 0,2 3 0 0,-2-4 0 0,0-4 32 16,-1 2 0-16,-2-1 0 0,-1 2 0 0,-3-4 112 0,1 3 32 15,-2-2 0-15,0 2 0 0,-1-3 80 16,1 2 32-16,-2-3 0 0,-2-3 0 16,1 1-64-16,-1 1-16 0,0-1 0 0,0-3 0 0,-1 0-144 15,1 0-16-15,0 0-16 0,1 1 0 0,-2-2-32 16,-1-2 0-16,0-2 0 0,-1 2 0 0,4-5 64 0,-1 1 0 0,1-4 0 16,0 0 0-16,0 2-16 0,0-3 0 0,1-2 0 0,6-5 0 0,0 0-48 15,0 0-128-15,0 0 192 0,-7 6-64 16,7-6 0-16,0 0-128 0,0 0 192 0,0 0-64 0,0 0 0 0,0 0-128 15,3-11 192-15,1-1-64 0,1 5 0 16,1-5-128-16,1 3 192 0,2-4-64 16,1-1-128-16,1 1 192 0,2 0-192 0,0-1 192 0,-2-4-192 0,2 0 160 15,-1 0-160-15,1 1 160 0,-1 0-160 16,3-1 0-16,-1 1 0 0,-2-3 0 0,2 1 128 0,-1-1-128 16,0-4 128-16,0 0-128 0,-2-2 128 0,0 0-128 15,1 1 128-15,-2-1-128 0,-4-2 128 0,0-3-128 16,-1 2 0-16,-2 0 128 0,-1-2-128 0,-4 2 160 15,0 1-160-15,-2-1 160 0,-1 3-160 0,-1-1 0 16,-3 1 144-16,0-1-144 0,-1 3 0 0,-2 3 0 0,2-3 0 0,-4 3 128 16,0 2-128-16,0 1 0 15,0 1 0-15,1 1 0 0,-1 4 0 0,2-1 0 0,-2-1 0 0,-2 4-128 16,-1-3 128-16,0 4 0 0,2 1 0 0,0 0 0 16,-1-3 0-16,2 4 0 15,0 2 0-15,2 0-128 0,-1 1 128 0,0-3 0 16,2 4 0-16,1-1-128 0,0 3 128 0,10 1 0 15,-9-4 0-15,9 4-128 0,0 0 128 0,0 0 0 0,0 0 0 0,0 0-128 16,0 0 0-16,0 0 0 0,0 0 0 0,7 5 0 16,2 1 128-16,3 2 0 0,-2-4-144 0,4 3 144 15,1 3 0-15,2 1 0 0,0 1 0 0,2 1 0 0,0 2 0 16,2 2 0-16,0 2 0 0,2 2 0 16,-1 1 0-16,1 3 0 0,1 0 0 0,0 0 0 15,-1 2 0-15,1-1 0 0,-1 4 0 0,-1 0 0 16,-3-3 0-16,-3 3 0 0,-3 1 0 0,-2-4 0 15,0 1 0-15,-4-3 0 0,-3 3 0 16,2-3 0-16,-6 1 0 0,-1-1 0 0,-4 1 144 0,1 2-144 16,-3-3 144-16,-2 3-144 0,-3-4 192 0,2 4-192 0,0-3 192 15,-4 1-192-15,0-4 192 16,0-2-192-16,0 1 176 0,1 1-176 16,2-3 160-16,-1 3-160 0,1-6 128 0,-1-2-128 15,2 0 0-15,1 0 0 0,0-5 128 0,2 0-128 16,0-1 0-16,1 1 144 0,6-9-144 0,0 0 0 0,0 0 144 15,0 0-144-15,0 0 144 0,0 0-144 0,0 0 192 0,0 0-192 0,0 0 208 0,6-9-64 16,1 1-16-16,0-5 0 0,1 2 0 0,2-4-128 0,-1-2 192 0,1 1-64 16,1-2-128-16,-1 0 160 15,-1-2-160-15,-1-1 160 0,4-2-160 0,1 1 128 16,-1-1-128-16,1-4 128 0,-4 0-128 0,1-2 192 0,0 2-192 16,0-2 192-16,-1 1-192 0,-1 0 160 15,-2-4-160-15,-1 2 160 0,-2 1-160 0,-3-4 160 0,-1-3-160 0,-1 3 160 16,1 0-160-16,0 0 0 0,-2-3 144 15,0 3-144-15,-4 0 0 0,3 1 0 16,-2 1 0-16,-2 5 128 0,1 0-128 0,-2 3 0 0,-1-2 0 0,-3 1 0 16,-2 3 0-16,-1 0 0 0,1 4 0 0,0-2 128 15,0 2-128-15,1 0 0 0,-2 2 0 0,4 3 128 16,-1 1-128-16,0-1 0 0,4 7 0 0,1-3 0 0,-1 0 0 16,1 4-128-16,2-2 128 0,6 6 0 15,0 0 0-15,0 0-128 0,0 0 128 0,0 0 0 16,0 0 0-16,0 0-160 0,0 0 160 0,-3 10 0 15,3-10-160-15,1 13 160 0,3-2-128 0,0 2 128 0,2 1 0 16,2 0-128-16,2-1 128 0,3 5 0 16,1 1 0-16,1 2 0 0,0 0 0 0,1 2-128 15,0 4 128-15,3-1 0 0,0-1 0 0,0 5-128 0,-2 1 128 16,-1 1 0-16,-2 0 0 0,2 1 0 0,-4-1 0 16,2 2 0-16,-4 0 0 0,-1 1 0 0,-2-1 0 15,-3-1 0-15,1-4 0 0,-3 3 0 0,-2 0 0 0,-1-3 0 16,-2-1 0-16,0 1 0 0,-3-2 0 0,1 1 0 15,-2-5 0-15,-1 1 128 0,-2 1-128 0,1-3 0 16,-2-2 0-16,-2-1 128 0,-1 0-128 0,-3 1 0 0,0-3 128 16,-1 0-128-16,1-3 0 0,2 1 144 15,0-5-144-15,2 2 0 0,-2-1 128 0,3-5-128 16,1 0 0-16,1-1 0 0,1-3 0 0,9-2 160 16,-9 0-160-16,9 0 128 0,0 0-128 0,0 0 128 0,-8-6-128 0,3-1 128 15,5 7-128-15,-1-7 0 0,1 7 0 0,3-12 0 16,-1-2 0-1,3 4 0-15,2-1 0 0,0-3 0 0,1 0 0 0,2 0 0 0,1-3 0 16,2 0 0-16,1-3 0 0,-2-1 0 0,0 1 0 0,1-3 0 16,0-3 128-16,1-3-128 0,0 0 192 0,0 1-64 15,-2-4-128-15,0 2 0 0,-2 0 0 16,0-3-176-16,-1-2 176 0,-3-3 0 16,1-3 0-16,-2 3 0 0,0 0 0 0,-1 1 128 0,-4 1-128 0,0 1 0 15,0 1 0-15,-2 5 128 0,0 3-128 0,-2 3 0 16,-1-3 0-16,-1 6 0 0,-2 1 0 0,0 2 0 15,2 1 0-15,-2-1 0 0,-1 5 0 16,-1-2 0-16,0 2 0 0,0 2 0 16,-1-3 0-16,0 3 0 0,2 1 0 0,-2-1 0 0,2 2 0 15,0 0 0-15,0 1 0 0,3 3 0 0,6 4 0 16,-9-5-128-16,1-2 128 0,2 3 0 0,6 4 0 0,0 0-128 0,0 0 128 16,0 0 0-16,-4-3 0 0,4 3 0 0,0 0 0 0,0 0-128 15,0 0 128-15,0 0 0 0,0 0-128 0,0 0 128 16,0 8-128-16,4 3 128 0,0 0 0 0,2 1-128 15,2 2 128-15,2 4 0 0,1 0 0 0,2 2-128 16,0 4 128-16,1 6 0 0,-1 3 0 0,-2 2-128 0,0 2 128 16,0 5 0-16,-1 2 0 0,0-2 0 0,-1 3 0 15,-1-4-128-15,-2-3 128 0,-1-1 0 0,0-4 0 16,-2 0 0-16,-1-2 0 0,-2-1 0 16,-1-4 0-16,-2-1 0 0,-3-1 0 0,1 2 0 15,-3-2 0-15,1 1 128 0,-1-6-128 0,0 0 0 0,1 0 0 16,0-1 0-1,1-2-1264-15,1-3-320 0,1-2-64 0,4-11-15760 0</inkml:trace>
  <inkml:trace contextRef="#ctx0" brushRef="#br3" timeOffset="60190.4">5320 17802 7359 0,'0'0'656'0,"1"-8"-528"0,3-3-128 0,-2 2 0 16,1-4 1760-16,1 2 320 0,1 1 64 15,0-3 16-15,0 2-944 0,1 0-176 0,1-3-32 0,0 4-16 16,1-1-80-16,1 4-16 0,-2-4 0 0,4 2 0 16,-1 0-208-16,-3 4-48 0,-7 5-16 0,8-6 0 0,-8 6-176 15,11-4-48-15,-11 4 0 0,13 3 0 16,-3 3 0-16,0 1 0 15,1 5 0-15,-1 1 0 0,1 3-48 0,1 8-16 0,-1 0 0 0,1 6 0 0,0-2-16 16,0 6 0-16,-1 5 0 0,2 6 0 16,-4-6-128-16,0 3-48 0,-3 1 0 0,0-2 0 0,-1 1-16 15,-2-1-128-15,-4-4 192 16,-1-3-64-16,-3-1 0 0,2 0-128 0,-3-1 192 0,-1 0-64 16,-1-6 192-16,-1 2 48 0,-1-5 0 0,0 1 0 0,-1-2 64 0,-1-3 16 15,1-1 0-15,-1-2 0 0,1 1-128 0,-1-3-32 16,2-2 0-16,0 2 0 0,-1-2-160 0,2-3-128 15,2 1 144-15,1-2-144 0,1-3 192 0,5-5-48 16,-6 6-16-16,6-6 0 0,0 0 0 0,0 0 0 16,0 0 0-16,-4-8 0 0,4 8 256 0,0-9 32 15,2-3 16-15,2 0 0 0,-1 1-96 0,2-3-16 16,1-1 0-16,2-1 0 0,1 0-192 0,-1 1-128 16,1-2 160-16,0-2-160 0,0-4 128 0,-1 0-128 0,2 2 0 0,0-3 0 15,0 1 0-15,-1 0 128 0,0-4-128 0,-1 0 0 16,-2 4 0-16,0-2 128 15,0 1-128-15,0-4 0 0,-4-1 128 0,1-2-128 0,-1 5 0 16,0-1 0-16,-2-2 128 0,0 2-128 0,-2-2 0 16,1 1 144-16,-1-4-144 0,-2 1 0 0,-1 3 0 0,-2-1 0 15,1 5 0-15,-3-1 0 0,0 3 128 16,-2 2-128-16,-1 1 0 0,1 2 0 0,0 2 0 16,-2 3 0-16,-2 2-128 0,3-2 128 0,-2 0-160 0,0 3 160 15,-1 0-144-15,0 3 144 0,1-2-128 16,0 2 128-16,0 1 0 0,0 2 0 0,1 0 0 0,0-1-128 15,2 1 128-15,1 2 0 16,0 0 0-16,-1 1 0 0,2 0 0 16,9 0-128-16,0 0 128 0,-8 2 0 0,8-2 0 15,0 0-160-15,0 0 160 0,-4 10 0 0,1-2-176 0,3-8 176 16,3 11-160-16,2 2 160 0,1-3-144 0,3 4 144 0,1-1-128 16,3 0 128-16,2 3-128 0,2 2 128 0,-1 2-128 0,0 5 128 15,1-3 0-15,0 6 0 0,-3-2 0 0,0 6 0 0,1-2 0 16,0-1 0-16,-1 3 0 0,-1 0 0 0,0-3 0 15,-2 2 0-15,1 0 0 0,-2 0 0 0,-1-6 0 16,-2 3 0-16,-3-4 0 0,-1 1 0 0,-2 4 0 0,-1-5 0 16,-1-2 0-16,-2 3 0 0,-1-3 0 0,0 0 128 15,-1 3-128-15,-1-4 0 0,-2-2 0 0,1 2 144 16,-2-2-144-16,1 0 0 0,-1-1 128 16,2-2-128-16,-1-1 0 0,0 1 0 0,2-8 0 0,0 3 0 15,1-2 0-15,0-1 0 0,-1 0 144 0,6-8-144 16,0 0 0-16,0 0 144 0,0 0-144 0,0 0 0 15,0 0 144-15,0 0-144 0,0 0 192 0,0 0-16 0,0-8-16 0,3-3 0 16,1 1 32-16,1-3 16 0,-1 2 0 16,1 1 0-16,0-3-208 0,0-1 0 0,0 0 0 0,0-3 0 15,2 0 128-15,-1-1-128 0,0-1 0 16,1-6 144-16,0 1-144 0,2-2 0 0,-1 0 144 16,-2 0-144-16,0-2 0 0,1-4 144 15,-1-1-144-15,-1 0 0 0,0 0 128 0,-1-2-128 0,-1 2 0 0,-1 0 0 16,-2-2 128-16,0 0-128 0,-1 1 0 15,-2 2 0-15,0 4 0 0,-2 0 0 0,-2 5 0 0,0 1 0 16,-2 0 0-16,-4 2 0 0,1 1 0 0,-1 1 0 0,-3 2 0 16,1 5 0-16,0-3 0 0,-1 3 0 0,-1 0 0 15,-1 0-144-15,0 3 144 0,0-2-128 16,1 4 128-16,-1-3 0 0,-1 3 0 0,1 1 0 0,1-1 0 0,2 3-128 16,0-1 128-16,2 0 0 0,-1 1 0 0,5 0 0 15,0-1 0-15,9 4 0 0,0 0 0 0,0 0-160 16,0 0 160-16,0 0 0 0,0 0-160 0,0 0 160 15,0 0-128-15,-1 14 128 0,2-1-144 0,4-2 144 0,4 2-160 16,1 2 160-16,2 0-144 0,1 3 144 16,1-1-128-16,2 2 128 0,1 0 0 0,0 1 0 15,0 0 0-15,2 4-128 0,1 3 128 16,-1-1 0-16,-1 2 0 0,0-2 0 0,0 2 0 16,-2 3 0-16,0-3 0 0,-4 2 0 0,2 6 0 15,-2-3 0-15,-2 0 0 0,-2-1 128 0,-2 1-128 0,-2 1 0 16,-2 2 0-16,0-3 0 0,-2-2 0 15,-2-3 0-15,0 2 0 0,-1-1 128 0,-1-4-128 0,-1 3 0 0,-1-4 0 16,-2-1 128-16,1 1-128 0,-2-2 128 16,1-3-128-16,-1 0 128 0,-1 0-128 0,0-1 0 0,-2 0 0 15,2-3 128-15,1-5-128 0,1 0 0 16,-3 2 128-16,1-6-128 0,0 2 128 0,1-2-128 0,1-5 128 0,8-1-128 16,-10 2 128-16,10-2-128 0,-10 0 160 0,10 0-160 15,-9-4 176-15,9 4-176 0,0 0 192 0,-9-9-192 16,4 1 128-16,4-2-128 15,1 3 0-15,3-5 0 0,-2 3 160 0,3-2-160 16,3-4 128-16,-2 1-128 0,2 1 0 0,2-2 128 16,1-2-128-16,0-1 0 0,0 1 0 0,0-4 128 0,-1-2-128 15,1-1 0-15,2-3 0 0,-1-2 128 0,-1-3-128 16,1 1 0-16,-1-4 128 0,-3 2-128 16,2-1 128-16,-2 0-128 0,-1-2 0 0,-1 0 128 0,-2 0-128 0,-1 0 0 15,-2-1 0-15,-2 2 0 0,-1-2 128 0,-1 1-128 16,-2-1 0-16,-2 2 0 0,-1 2 0 0,-1 1 0 0,-1 0 0 15,-1 5 0-15,1 1 0 0,-4 3 0 0,-3 4 0 0,-1 1-144 16,0 1 144-16,0 1-208 0,-2 3 208 0,1 3-192 16,1-1 192-16,-3 3-192 0,3-1 192 0,1 5 0 15,1-1-160-15,1-1 160 16,4 2 0-16,0 1 0 0,-1-2 0 0,5 0 0 16,8 5-144-16,0 0 144 0,-9-1 0 0,9 1 0 0,0 0-128 0,0 0 128 15,0 0 0-15,0 0 0 0,0 0-192 0,0 0 192 16,1 11-192-16,5 2 192 0,1-1-160 0,2 0 160 15,1 4-128-15,2 1 128 0,2 2 0 0,3 2 0 16,1-2 0-16,1 1-128 0,0 4 128 0,0-1 0 0,1 0 0 16,1 4 0-16,0-1 0 0,1 4 0 0,-4-5 0 0,-2 6 0 15,2 0 0-15,0 2 0 16,-2-1 0-16,0 1 0 0,-1 2 0 16,-3-1 0-16,0 0 0 0,1-2 0 0,-3-1 0 0,-1 0 0 0,-3 1 0 0,0 0 0 15,-2-4 0-15,0 1 128 0,0 2-128 0,-4-5 0 16,0 2 0-16,-5-4 128 0,0 3-128 15,-2-3 0-15,0 0 0 0,-1-2 128 0,-2 0-128 0,0-3 0 0,1 0 0 16,-1 0 144-16,-2 0-144 0,2-1 0 16,0-4 128-16,0-3-128 0,0 2 0 0,2-1 0 15,2-4 128-15,-2 1-128 0,3-4 0 16,-1 1 0-16,-1 2 128 0,7-8-128 0,0 0 0 0,-9 3 0 16,2-3 176-16,7 0-176 0,0 0 160 0,0 0-160 0,-7-11 128 0,5 4-128 15,2 7 0-15,0 0 144 0,-2-12-144 0,4 2 160 16,2-4-160-16,1 0 160 15,1 2-160-15,0-1 0 0,1-5 0 0,-1 0 128 0,0 0-128 0,3-2 0 16,0-3 0-16,1-2 0 0,1-3 0 0,-1 1 128 16,-3-3-128-16,5-2 0 0,-2-2 128 0,0-3-128 15,-1-1 128-15,0-1-128 16,0 1 0-16,-2-2 128 0,1-7-128 0,-4 5 0 0,0-3 0 0,-2 4 0 16,0 2 128-16,-2 0-128 0,-2 3 0 15,0 4 0-15,-2 2 0 0,0 4 128 0,-5 1-128 0,0 2 0 16,-3 0 0-16,0 2 0 0,1 5 0 0,-1 0 0 15,-2-1 0-15,0 2 0 0,0-2 0 16,2 5 0-16,-1 0 0 0,0 0 0 0,2 1-128 0,-2 3 128 16,0-3 0-16,1 4 0 0,0-2 0 0,1 3 0 15,2 2 0-15,2-3 0 0,7 7-128 0,-10-2 128 16,10 2 0-16,0 0 0 0,-7-1 0 0,7 1-144 0,0 0 144 0,0 0 0 16,0 0-128-16,0 0 128 0,0 0 0 0,0 0 0 15,0 0-128-15,0 0 128 16,0 0 0-16,7 10 0 0,-7-10 0 0,10 9-128 0,1 1 128 15,-1-1 0 1,0 2 0-16,1 4 0 0,2 3 0 0,-1 0 0 0,0 0 0 16,1 2 0-16,0 5 0 0,-2 2 0 0,1 5 0 15,-1-2 0-15,-1 1 0 0,-1 3 0 0,0 3 0 0,-1 0 0 16,-2-1 0-16,0-1 0 0,-1 1 0 0,-2 1 0 0,1 0 0 16,-3-4 0-16,-1-2 0 0,-1 0 0 0,-3-2 0 0,0 2 0 0,-4-3 0 15,1 1 0-15,-2 1 0 0,0-3 0 0,0 1 0 16,-1-3 0-16,0 3 0 0,1-4 0 0,1 3 0 15,2-5 128-15,-3-1-128 0,0-2 0 0,2-2 0 16,-2-2 0-16,0 3 0 0,1-3 0 0,2-3 0 0,1-2 0 16,5-10 0-16,-7 11 0 0,2-4 128 0,5-7-128 15,0 0 0-15,0 0 144 0,0 0-144 0,0 0 0 16,0 0 0-16,0 0 0 0,0 0 0 0,0 0 128 16,0 0-128-16,0 0 0 0,0 0 0 0,0 0 0 0,0 0 0 15,0 0 0-15,5-7 0 0,2 0 0 0,0 0 0 16,2 0 0-1,3 2-1472-15,-2 1-192 0,1-3-16 0,2-3-15536 0</inkml:trace>
  <inkml:trace contextRef="#ctx0" brushRef="#br7" timeOffset="69342.62">5226 17963 4607 0,'0'0'192'0,"2"-7"64"0,3-3-256 0,-1 1 0 0,0-3 0 0,0 3 0 0,-3-2 1104 0,3 2 176 16,-2-2 48-16,1 2 0 0,-3 9-432 0,1-9-96 16,-1-1-16-16,0 10 0 0,-1-9-16 15,0-3 0-15,-1 3 0 0,1 1 0 16,1 8-64-16,-1-8-32 0,-1-2 0 0,0 2 0 16,2-3-96-16,0 11 0 0,0-8-16 0,0-2 0 0,0 1-144 0,0 0-32 15,0 9 0-15,0 0 0 0,0-10-64 0,0 0-32 16,0 2 0-16,0 8 0 0,0 0 96 0,0-11 0 15,4 2 16-15,-4 9 0 0,0 0-80 0,0 0 0 16,1-9-16-16,-1 9 0 0,6-8-48 0,-6 8 0 16,7-5 0-16,-7 5 0 0,11-1-128 0,-1 2-128 15,-10-1 144-15,13 7-144 0,0-1 128 0,-2 5-128 16,1 1 0-16,-1 6 144 0,1 6-16 0,0 0 0 16,1 5 0-16,1 2 0 0,-1 3 96 0,-1 1 16 15,-1 0 0-15,-1 2 0 0,-1 0 64 0,-2-1 16 16,1 3 0-16,-2-1 0 0,-1-3-112 0,-1-2-16 0,-3-2 0 15,1 1 0-15,-4 1 0 0,-1-3 0 16,-1 1 0-16,-3-1 0 0,0-4 96 16,-2 2 16-16,-3-6 0 0,1 4 0 0,-2-5-16 15,-1 0 0-15,-1-3 0 0,1-1 0 16,0 1-80-16,3-3-16 0,0-3 0 0,-1 1 0 16,0 1-64-16,2-6 0 0,1 3-128 0,2-5 192 0,7-6-64 15,-8 6 0-15,8-6-128 0,0 0 192 0,-8 4-48 0,8-4-16 0,0 0 0 0,0 0 0 16,0 0-128-16,0 0 160 0,4-13-160 0,0 5 160 15,1-3-160-15,-1 5 0 0,1-3 0 0,1 1 128 16,2-3-128-16,1 3 0 0,-2-2 0 0,4 3 0 16,0-6 0-16,1 1 0 0,-1 1 0 15,2-4 0-15,1-2 0 16,0 1 128-16,-2-2-128 0,1 0 0 0,-2-1 128 16,2 0-128-16,-1-5 128 0,-3-2-128 0,2 4 128 0,-1-4-128 0,-1 1 128 15,-4-1-128-15,3-3 128 16,-3 0-128-16,0 1 128 0,-1-4-128 15,0-1 0-15,-1 0 0 0,0 2 128 0,-2 0-128 16,-1-2 0-16,-1 1 0 0,-2 3 0 0,0-2 0 0,-3-1 0 0,0 6 128 0,-3-2-128 0,-2 4 0 0,-2-3 0 0,0 4 0 16,-2 0 128-16,-1 1-128 0,-2 3 0 0,0 0 0 15,-1-1 0-15,0 2 0 0,0 2-144 16,1-1 144-16,1 2 0 0,0 2 0 16,-2-1-144-16,1 3 144 0,0 1 0 15,1-2-144-15,2 1 144 0,3 1 0 0,0-4 0 16,2 2 0-16,-2 1 0 0,2 1 0 0,0 3 0 0,4 2 0 15,2-3 0-15,4 8-128 0,-5-5 128 16,5 5 0-16,0 0 0 0,0 0-160 0,0 0 160 0,0 0 0 0,0 0-192 0,0 0 192 16,0 0-192-16,0 0 192 0,14 9-192 0,1 3 192 0,0 2-192 0,4 0 192 15,2 0-160-15,0 2 160 0,4 1-128 0,-1 2 128 16,0 4 0-16,1 1 0 0,2 6 0 16,0-3-128-16,-4 1 128 0,-2 1 0 0,-2 6 0 0,-1 3-128 15,-1 2 128-15,-3 2 0 0,-4 4 0 0,-3-1 0 16,1 2 0-16,-2-2-128 0,-2 1 128 0,-1-3-128 15,-3-1 128-15,0-1 0 0,-3-3 0 0,1 1 0 0,-1 0 0 16,-2-3 0-16,2-1 128 0,-2-2-128 16,0 0 224-16,0-183-32 0,-4 357 0 0,0-179 0 15,-1-3-192-15,1 2 144 0,-2-4-144 16,-2 0 128-16,-2-1-128 0,0 0 192 16,-2-3-192-16,2-1 192 0,-3-2-64 0,0-3 0 0,3 3 0 15,0-4 0-15,-1 1-128 0,3-3 192 0,-1-3-192 0,1-2 192 0,0-1-192 0,3-2 160 16,1-1-160-16,9-1 160 0,-9-2-160 0,9 2 192 15,-5-7-192-15,5 7 192 0,-2-11-192 0,2 3 0 16,0 8 0-16,3-11 128 0,1 1-128 0,4-2 0 16,-1 2 0-16,4 1 0 0,-1-1 0 15,0 1 0-15,0-2 0 0,0 1 0 0,2-2 0 16,-1-2 0-16,1 0 0 0,-1-2 0 0,0 0 0 16,2 0 0-16,0-1 0 0,1 0 0 0,-4-2 0 0,1-4 0 15,1 0 0-15,-1 0 0 0,1-5 0 0,-1 1 0 16,1-5 0-16,-3-1 0 0,1-2 0 15,-3 1 0-15,1-1 0 0,-3 0 0 0,0-4 0 0,-1 3 0 16,0-1 0-16,-3 1 0 0,-1 1 0 0,-1 2 0 0,-2-1 0 16,-2 3-176-16,1-5 176 0,-2 4-128 0,-3-1 128 15,0 4-128-15,-1 4 128 0,0-2 0 0,-2 3-144 16,0 1 144-16,-5-3-128 0,1 4 128 16,-1 0-160-16,2 4 160 0,-2-1-160 0,1 1 160 0,1 1-160 15,-1 0 160-15,1 4-192 0,1 3 192 0,-2-1-208 0,3 1 80 16,1 1 128-16,2 2 0 0,1 0-144 0,2 2 144 15,-1-3 0-15,3 3-144 0,5 5 144 0,0 0 0 16,0 0-128-16,0 0 128 0,0 0 0 0,0 0 0 16,0 0-192-16,0 0 64 0,0 0 128 0,6 14-208 15,2 0 208-15,2 2-192 0,4 3 192 0,1 0-192 16,3 2 192-16,1-1 0 0,3 4 0 0,-1 2-144 16,1-3 144-16,2 5 0 0,2-3 0 0,-2 8 0 0,-1 1 0 15,0 3 0-15,-2-1 0 0,-1 2 0 16,0 0 0-16,-3 1 0 0,0 3 0 15,-3-2 0-15,-5 1 0 0,0-2 0 16,-3 2 0-16,-1-3 0 16,-4-3 0-16,-1 2 0 0,-1 0 0 0,0-1 0 0,-3-2 128 0,0-1-128 15,-1 0 160-15,-1-2-160 0,-3-2 224 0,-3-4-48 16,0 3-16-16,-2-4 0 0,-2 3 32 0,1-5 16 16,-3-1 0-16,1-2 0 0,-1-1-208 0,1 0 144 0,0 0-144 15,-1-3 128-15,0-1-128 0,3-1 128 0,1-3-128 0,2 1 128 0,1-4-128 0,1-1 0 0,2 0 144 16,8-6-144-16,0 0 128 0,-9 2-128 15,9-2 128-15,-9 0-128 0,9 0 128 0,-6-6-128 0,6 6 128 16,-4-7-128-16,4 7 0 0,0-10 0 0,4-3 0 0,-2 3 0 16,2 1 0-16,1-3 0 0,3 2 0 0,0-1 0 15,0-2 0-15,1 2 0 16,3-2 0-16,-1-2 0 0,-1-2 0 0,3-1 0 0,4-2 0 16,-5 0 0-16,0-1 0 0,0-1 0 15,0-3 0-15,2 1 0 0,0-4 0 0,0-1 0 16,-1-5 0-16,-1-1 0 0,1 0 0 0,0-1 128 15,-2 2-128-15,1 0 0 0,-2-1 0 0,0 2 0 0,0-1 0 16,-1 2 128-16,-1 4-128 0,-3 0 0 0,-4 4 0 0,-1-4 0 16,0 0 0-16,-1 0 0 0,-3 4 0 0,-1-3 0 15,-2 3 0-15,0 1 0 0,-2-1 128 0,-1 0-128 16,-2 0 0-16,1-4 0 0,-2 2 0 0,0 0 0 16,1 3 0-16,-2 0 0 0,-1-4 0 0,1 4 0 0,0 4 0 15,1 2-128-15,0 0 128 0,-1 1-128 16,4 2 128-16,-1 2-192 0,-2 1 192 0,-1-1-192 0,2 3 192 15,2 2-160-15,-1 2 160 0,1 2-160 0,1-1 160 16,9 4-192-16,-9-1 192 0,9 1-192 0,-9 1 192 0,9-1-192 16,0 0 192-16,0 0-192 0,0 0 192 0,0 0-208 15,0 10 80-15,5 2 128 16,3-5-208-16,3 4 80 0,3-4 128 0,4 5-208 16,1 0 208-16,1 1 0 0,2 2 0 0,-1 3-144 15,1 8 144-15,0-2-128 0,1 5 128 0,-3 0-128 0,0 4 128 0,-2 5 0 16,-4 8 0-16,-1 4 0 0,-2 3 0 0,-2 1-128 15,-1-4 128-15,1 1-128 0,0-3 128 0,-2 1 0 0,-3-7 0 0,1 1 0 16,-4 0 0-16,-1-1 0 0,0 0 0 16,-1-1 0-16,-1-3 0 0,-2-1 192 15,-1-4-32-15,-2-3-16 0,-3-2 16 0,2 0 0 16,-2-5 0-16,0-1 0 0,0-1 16 0,-3 0 0 16,-2-4 0-16,0-1 0 0,-3 0-48 0,3-2 0 0,-3 0 0 15,1-2 0-15,1-6-128 0,-1 2 160 0,1-1-160 16,1-2 160-16,1-2-32 0,1-2-128 0,-2-2 192 0,3 0-64 15,3-1-128-15,-2 0 128 0,1-1-128 0,2-2 128 16,8 5-128-16,-6-6 0 0,6 6 0 0,-8-7 128 16,4-1-128-16,4 8 0 0,0 0 0 0,0 0 0 0,-1-11 0 15,1-1 0-15,2 0 0 16,2 3 0-16,-4 9 0 0,8-11 0 0,1 1 0 0,1-3 0 16,0-1 0-16,2 0 0 0,-1 1 0 0,4-3 0 0,3-3 0 15,-1-3 0-15,-3 2 0 16,0-2 0-16,1 1 0 0,0-4 0 15,0-1 128-15,1-1-128 0,-2-7 0 0,0 1 0 16,-2 0 0-16,0-2 0 0,-1 1 0 0,-1 1 0 16,-1 0 0-16,-1 1 0 0,-2-3 0 0,1 1 0 0,-1 1 128 15,-1 3-128-15,-2 1 0 0,-3-2 0 0,-3 2 0 0,0 1 0 0,-2-4 0 16,-1 4 0-16,0 3 0 0,-5-3 128 0,0 2-128 16,-2-2 0-16,-2 3 0 0,-1-2 128 0,-1 3-128 0,-1 3-192 15,-1 0 32-15,1 2 16 0,1 1 144 0,-2 1-160 16,-1 0 160-16,3 2-160 0,-1 1 160 0,0 4 0 15,0-2-144-15,2 3 144 0,-1 0 0 0,3 3 0 16,0-3 0-16,2 4 0 0,-1-3-128 0,1 3 128 0,3 0 0 0,1-1 0 16,1 1 0-16,7 5 0 0,-6-4-144 0,6 4 144 15,0 0 0-15,0 0 0 0,0 0 0 0,0 0 0 16,0 0-160-16,0 0 160 0,0 0-128 16,0 0 128-16,0 0-128 0,0 0 128 0,0 13-128 0,2-3 128 15,5 3-128-15,-1-2 128 16,6 1-128-16,-1 4 128 0,2 4 0 0,3 5-128 0,1-3 128 15,1 5 0-15,-1 1 0 0,2 4-128 16,1-2 128-16,0 5 0 0,-2 0 0 16,-3 1 0-16,1-2 0 0,1 0-128 0,-2 2 128 15,-1-2 0-15,-1-1 0 0,-2 3 128 16,-1-2-128-16,-2 1 0 0,-4-4-128 0,1 0 128 0,-2 1 0 0,-2 0 0 16,0-5 0-16,-1 1 0 0,-1-3 0 0,0 1 0 0,-2-2 0 0,-2-1 0 0,2-1 0 15,-2-2 128-15,-2 1-128 0,-2-4 128 0,0 1-128 16,-1 0 176-16,0-3-176 0,-1-3 192 15,1-1-192-15,0 2 192 0,-3-4-192 0,1 2 192 16,-2-3-192-16,2 1 160 0,6-6-160 16,-2 1 160-16,8-4-160 0,0 0 128 0,0 0-128 0,-9 0 128 0,9 0-128 15,0 0 160-15,0 0-160 0,-1-7 160 0,-1-5-160 16,2 5 0-16,0 7 144 0,3-14-144 16,2 1 0-16,0-1 0 0,2 0 0 0,-2-1 128 15,1-2-128-15,2-1 0 0,-2 2 0 0,1-2 0 0,-1-1 0 16,-2 0 0-16,-2-4 0 0,1 0 128 15,1 0-128-15,-1 0 0 0,0-2 0 0,-2 1 0 16,1-2 0-16,-1-2 0 0,1 4 0 0,0-6 128 0,-1-6-128 16,0 1 0-16,0-1 0 0,-1 2 0 0,-1-1 0 0,0 2 0 15,-2-1 0-15,0 2-192 0,-1-2 192 0,0 3-128 0,-1 2 128 16,-3 4-128-16,-1-2 128 0,-2 5 0 16,-2 5 0-16,0-1-128 0,0-1 128 0,-3 1-128 0,-4 0 128 15,1 3-128-15,-3 0 128 0,-1 2-208 0,-2-1 80 0,1 1 128 16,0 4-144-16,-1-1 144 0,-1 3 0 15,2-4 0-15,-3 4-144 0,3 0 144 16,1 2 0-16,1 2-144 0,2-3 144 16,1 1 0-16,1 3 0 0,3 1 0 0,1-1 0 15,4 2 0-15,2 0 0 0,8 0-128 16,-9 3 128-16,9-3 0 0,0 0-144 0,0 0 144 0,0 0-128 0,0 0 128 0,0 11-160 0,5-4 160 16,4 0-144-16,4 0 144 0,1-2-128 0,4 2 128 0,2-2 0 15,4 4 0-15,2 0 0 0,0 3 0 0,1 0 0 16,0 5-160-16,-3 2 160 0,0-1 0 15,0 0-128-15,0 1 128 0,-1 2 0 0,-1 1 0 16,-1-1 0-16,-2 4 0 16,0 3 0-16,-2 0 0 0,-2 3 0 0,-2 2 0 0,-2 0 0 0,1 3 0 15,-5-2 0-15,1-1 0 0,-3-1 0 0,-1 1 0 16,-3 2 176-16,-2-2-16 0,-2 0 0 0,0-3 0 16,-2-1 16-16,-4 3 0 0,-2 1 0 0,0 1 0 0,-2 0-16 15,-1-4 0-15,-1 1 0 0,0 0 0 16,1-3-160-16,0 0 0 0,0-2 144 0,1-1-144 15,0-3 0-15,2 2 144 0,2 0-144 0,3-2 0 16,2-3-800-16,4-2-272 0,4-1-48 0,2-6-14080 16</inkml:trace>
  <inkml:trace contextRef="#ctx0" brushRef="#br7" timeOffset="89435.02">30225 15021 2751 0,'0'0'256'0,"0"0"-256"16,0 0 0-16,0 0 0 0,0 0 1344 0,13 9 240 15,-2 2 32-15,0-3 16 0,0 1-1136 0,-1-3-240 16,0 3-32-16,3 0-16 0,-1 4 16 0,4-3 0 16,0 1 0-16,-1 2 0 0,1 1 32 0,0-3 16 0,2 2 0 15,-2 0 0-15,1 1 16 0,0 0 0 16,-1-2 0-16,-2 4 0 0,0-5-64 0,-1 2-16 0,-2 1 0 16,3 0 0-16,-4-1-16 0,3 4-16 0,0 2 0 0,-2-1 0 15,2 0-176-15,1 2 128 16,1 1-128-16,0-1 128 0,-1-1 0 0,2 0-128 0,0 1 192 15,1 2-64-15,-2 1 16 0,3 0 0 0,-1 0 0 16,1 3 0-16,0-1-16 0,0 0-128 0,0 0 192 16,1 0-64-16,1 1-128 0,-1-2 128 0,0-1-128 15,0 3 128-15,-1-3-128 0,-1 5 0 0,-3-3 0 0,0 3 128 16,-2-3-128-16,1 3 160 0,0-2-160 16,-1 3 160-16,0-1 48 0,-2 2 16 0,-1 1 0 0,0-2 0 15,0 3-32-15,-2-2-16 0,0-3 0 16,-2 2 0-16,1-3-48 0,-5 3-128 15,2-1 192-15,-1 1-64 0,0 2 16 0,-2-2 0 0,-2 1 0 0,2 1 0 16,0-4 16-16,0 1 0 0,0 1 0 0,3-2 0 16,0 3-160-16,-1-2 0 15,2 1 144-15,-3 1-144 0,2-4 128 0,1 3-128 16,1-3 128-16,0 3-128 0,0-2 0 16,1 2 0-16,1 2 0 0,-4-2 0 0,2 1 0 0,0-3 0 0,1 1 0 0,-4 2 0 15,-1 1 0-15,-1 1 128 0,0-2-128 0,0 3 0 0,0-2 0 0,0 1 0 16,0-1 0-16,2 2 0 0,-1-5 0 15,0 3 0-15,-1 1 0 0,0 1 0 0,1-3 0 0,-1 1 0 16,-1-3 0-16,-1 0 0 0,2 2 0 16,0 2 0-16,0-3 0 0,1 0 0 0,0 1 0 15,0-2 0-15,1 3 0 0,0 1 128 16,0-4-128-16,-2 1 0 0,2 2 0 0,-2-5 128 16,0 5-128-16,0 1 176 0,-2-3-176 0,0 3 192 0,0 1-192 15,-1 0 0-15,-1 0 0 0,1 1-176 0,1-2 176 16,2 2 0-16,-4 1 0 0,2-1 0 0,-1-1 0 0,1 1 0 15,-2-1 0-15,2-2 0 0,-4 1 0 0,3-1 0 16,-2 1 0-16,-2-1 128 0,1-1-128 0,-2 5 0 16,1 1 0-16,-2 1 128 0,-1-1-128 0,-1-1 0 15,-1 4 0-15,0-3 128 0,-2-2-128 0,-1 0 144 16,-5 1-144-16,2 1 160 0,0 0-160 0,0 0 0 0,0 3 0 16,-2-1-176-16,0 2 176 0,1-4 0 0,1-3 128 0,0-2-128 15,0-2 0-15,2 1 144 16,1-3-144-16,-2 2 0 0,2-3 0 15,-1 0 0-15,0-2 0 16,1 4 0-16,-1-2 128 0,1 3-128 0,0-3 0 16,-2 3 0-16,2-1 128 0,0 1-128 0,-2-1 0 0,2 0 0 0,0 0 0 15,-2-4 160-15,2 0-160 0,1 2 128 16,-4-2-128-16,1-1 0 0,-4 1 0 16,2-1 0-16,-2-1 128 0,-1 0-128 0,0 1 128 15,3-3-128-15,3-3 176 0,-1-1-48 0,-2 1-128 0,3 1 192 0,2-2-192 16,-2-1 0-16,2 2 0 0,2-2 0 0,-2 0 0 0,1 1 0 0,-1-2 144 15,0-3-144-15,1-1 160 0,2 1-160 0,1-3 192 16,1 0-192-16,-1 1 192 0,1-4-64 0,1 0 0 16,-1 3-128-16,0-3 176 0,0 2-176 0,1 0 160 15,-1-3-160-15,0 3 128 0,-3 0-128 0,2-2 0 0,-1 4 144 16,-2-2-144-16,2 2 0 0,-3-1 144 16,1 2-144-16,0-2 0 0,-1 4 0 0,-2-4 0 0,-2 1 0 15,0-2 128-15,3 1-128 0,2-2 160 0,0-1-160 0,-1 3 224 16,-1-3-48-16,1 0-16 0,1 2 0 0,1-1-160 15,2 0 160-15,-1 2-160 0,1-3 160 0,-3 1-160 0,5 2 0 16,1-4 0-16,0 3 0 0,-1 0 0 0,2-3 192 16,-3 1-192-16,1 1 192 0,0-2-64 0,-2 0-128 15,0 2 192-15,0 2-64 0,-3-2-128 16,2 3 128-16,-2-3-128 16,-1 2 128-16,1 1-128 0,1 0 0 0,0 0 0 0,1 2 128 15,-1-3-128-15,1 3 0 0,-1-1 144 0,2 2-144 16,-1-5 0-16,2 5 144 0,0-5-144 0,0 5 0 0,-1-2 128 15,0-4-128-15,0 2 0 0,-1 0 0 16,1-3 224-16,-1 1-64 0,-1 3-16 0,1-5 0 0,-2 1-144 16,3 2 160-16,0-4-160 0,1 1 160 0,1-2-160 0,2 3 0 0,6-5 0 15,0 0 0-15,-9 2 0 0,9-2 0 0,0 0 128 0,0 0-128 16,0 0 0-16,0 0 0 0,-5 2 0 0,5-2 0 16,0 0 0-16,0 0 0 0,0 0 0 0,0 0 0 15,0 0 0-15,0 0 0 0,0 0 0 0,0 0 0 0,-5 2 0 16,5-2 0-16,0 0 0 0,0 0 0 0,0 0 0 0,0 0 0 15,0 0-144-15,0 0 144 0,0 0 0 0,0 0 0 16,0 0 0-16,0 0 0 0,0 0 0 0,0 0 0 16,-4 2 0-16,4-2 0 0,0 0 0 0,0 0 0 15,-1 4 0-15,1-4 0 0,0 0 0 0,0 0 0 16,-3 2 0-16,2 2 0 0,-3-2 0 0,4-2 0 0,-4 2 0 0,1-2 0 16,3 0 0-16,-3 1 0 0,-2-1 0 15,5 0 0-15,0 0 0 0,-4 2 0 0,-2-4 0 16,1 4 0-16,2 0 128 0,-1 1-128 15,-1-2 0-15,5-1 0 0,0 0 0 0,-5 2 0 0,-2 4 0 0,2-5 0 16,5-1 0-16,-6 1 0 16,0-1 0-16,1 3 0 0,5-3 0 0,-5 2 0 0,-1-1 0 15,2 2 0-15,4-3 0 0,-5 5 0 0,1-2 0 16,4-3 0-16,-5 1 0 0,5-1 0 0,0 0 0 0,-5 2 0 16,0 1 0-16,5-3 0 0,0 0 0 0,0 0 0 15,-5 1 0-15,-1 2 0 0,6-3 0 16,0 0 0-16,0 0 0 0,-3 4 0 0,3-4 0 0,0 0 0 15,-5 1 0-15,5-1 0 0,-7 1 0 0,7-1 0 16,0 0 0-16,0 0 0 0,-5 3 0 0,5-3 0 16,0 0 0-16,0 0 0 0,-6 1 0 0,6-1 0 15,0 0 0-15,-5 3 0 0,0-2 0 0,5-1 0 16,-7 2 0-16,7-2 0 0,-6 5 0 0,1-2 0 16,5-3 0-16,-7 1 128 0,0 2-128 0,0-2 0 0,1 2 0 15,6-3 0-15,-6 1 0 0,-2-1 0 0,8 0 0 0,-6 1 0 16,6-1 0-16,0 0 0 0,0 0 0 15,0 0 0-15,-8 3 0 0,8-3 0 0,0 0 0 0,0 0 0 16,0 0 0-16,0 0 0 0,0 0 0 0,0 0 0 16,0 0 0-16,0 0 0 0,0 0 0 0,0 0-128 15,0 0 128-15,0 0 0 0,0 0 0 0,0 0 0 16,0 0-128-16,12-2 128 0,-12 2 0 0,11-2 0 16,-11 2 0-16,10-184 0 0,-10 365 0 0,10-182 0 15,-10 1 0-15,13-3 0 0,-13 3-128 16,0 0 128-16,14-5 0 0,-1 2 0 15,-2 0-144-15,-1 1 144 0,-10 2 0 0,13-3-144 16,5 0 144-16,-5 0-192 0,-1-1 192 0,2 3-192 0,0-2 192 0,-1-1-192 16,-2 2 192-16,0-2-192 0,3-3 32 0,-3 4 0 15,2-1 0-15,-3-3 0 0,0 1-80 0,2 0-16 16,-1-4 0-16,-1 1 0 16,2-4 64-16,-2 2 16 0,0 0 0 0,1-4 0 0,1-3 16 15,2-1 0-15,0-1 0 0,2-3 0 0,3 0-96 0,2 0-32 16,-1-2 0-16,4 1 0 0,0 1 48 15,-1-1 16-15,-1 1 0 0,1 1 0 16,1 3 224-16,-1 1 0 0,0-2-160 0,1-2 160 0,1 0 0 0,1 0 0 0,-4 0 0 16,1-4 0-16,3-2 0 0,-3-4 0 0,-3-2 0 0,4-2 0 15,2-1 0-15,2-2 0 0,3-5 0 0,1 1 0 0,4 0 0 16,1-3 0-16,-1 2 0 0,5-3 0 0,-2-3 0 16,3 6 0-16,-1-3 0 0,-4 6 0 15,1 2 0-15,-4-2 0 0,-3 2-144 0,-2-1 144 16,-1-1 0-16,-4-3 0 0,-1-2 0 15,1-2 0-15,-2-3 0 0,0 1 0 0,-1 1 0 16,1 2 0-16,-3-3 0 0,2 7 0 0,-3-1 0 16,0 3 0-16,1-4 0 0,0 5 0 0,1-1 0 0,0-2 0 15,-3 3 0-15,2 4 0 0,2-1 0 0,-2 1 0 0,-3 2 0 16,1 1 0-16,-4 2 0 0,1-3 0 0,-3 0 0 0,0-2 0 16,0-2 0-16,-1-3 0 0,0 3-160 0,-1 1 160 15,0-1-128-15,-2 3 128 0,1-2 0 0,-2 2-160 16,2 1 160-16,0-2 0 0,1 2-304 0,1 1 48 0,0 0 16 15,-1-1 0 1,-2-2-144-16,0 1-16 0,0-5-16 0,0 5 0 16,-2-2-16-16,0 1 0 0,-1-1 0 0,-2 2 0 15,1-1 80-15,-1 0 16 0,-2 2 0 0,-2 2 0 16,0-1-64-16,0 0-16 0,-1 0 0 0,0 0 0 16,-1 4-224-16,3-4-64 0,-5-4 0 0,3 4 0 15,-1 2-192-15,0 5-64 0,3-3 0 0,-3-1-2944 0</inkml:trace>
  <inkml:trace contextRef="#ctx0" brushRef="#br7" timeOffset="93740.57">32917 8741 3679 0,'0'0'320'0,"11"-2"-320"0,0 0 0 16,-2-1 0-16,-9 3 1440 0,8-2 224 16,1-3 32-16,-9 5 16 0,0 0-544 0,8-8-96 0,-8 8-32 0,0 0 0 15,0 0-112-15,0 0-32 0,5-6 0 0,-5 6 0 16,0 0-128-16,-6-6-48 0,-3 1 0 0,-5 4 0 15,-4 1-208-15,-5 3-32 0,-2 2-16 0,8-1 0 16,-4-1-144-16,-5 4-16 0,-3 2-16 0,-2 2 0 16,0-1-32-16,-4 4 0 0,0 0 0 15,-31 10 0-15,8-1 0 0,6-4-16 16,0-2 0-16,24-8 0 0,-2-2-112 16,-3 0-128-16,-2 0 176 0,1 4-176 0,1-4 272 0,0 1-48 15,-1 1-16-15,-22 6 0 0,10-6-64 0,9 1-16 0,5-5 0 16,8 0 0-16,3 1-128 0,3-3 0 15,4 1 144-15,2-2-144 0,3 0 0 0,4-4 128 0,2 0-128 16,3 2 0-16,-2-3 0 0,2 2 0 0,2-2 0 0,0 0-192 16,2-2-672-1,1-2-144-15,3 2-16 0,2-4-16 0</inkml:trace>
  <inkml:trace contextRef="#ctx0" brushRef="#br7" timeOffset="94093.93">32214 8463 20207 0,'0'0'896'0,"-4"-10"192"0,2 3-880 0,2 7-208 15,0 0 0-15,-12 2 0 0,1 2 0 0,-2 4 0 0,-3-1 0 0,-3 7 0 16,-3 3 192-16,-3-1-16 0,-2 1 0 0,-1 1 0 15,-4 2-176-15,0 0 160 0,1 4-160 0,0 2 160 16,1-2 32-16,-1 3 0 0,7-3 0 0,1 3 0 16,1 0 32-16,3 4 16 0,3-2 0 0,3 0 0 15,3 1-32-15,2-4 0 0,3 5 0 0,4-4 0 16,1 1 80-16,5-6 16 0,4-1 0 0,5 2 0 16,2-4 304-16,6-1 64 0,2-6 16 0,7 1 0 15,4 0-112-15,6-4-32 0,5-6 0 0,3 4 0 16,2-3-224-16,-20-3-64 15,4-1 0-15,6-1 0 0,3-1-256 0,5 2 0 0,2 0-208 0,1 4 80 16,0 4-2112-16,42 6-400 0,10 9-96 16,-2 2-16-16</inkml:trace>
  <inkml:trace contextRef="#ctx0" brushRef="#br7" timeOffset="101313.8">15574 7641 16575 0,'0'0'736'0,"-7"-6"160"0,4-4-720 0,-2 3-176 0,5 7 0 0,0 0 0 0,0 0 880 0,1-10 144 16,-1 10 16-16,9-8 16 0,3-1-304 0,6 6-64 16,6 0-16-16,6-3 0 0,3-1-160 15,6 2-16-15,6-4-16 0,4 3 0 0,5 1 32 0,3-3 16 16,2 3 0-16,8 4 0 0,5 2-80 0,7 1-32 15,3 1 0-15,4 4 0 16,-1-1-64-16,4 6-16 0,4-2 0 0,2 4 0 16,-1 3-128-16,0 0-16 0,-5-2-16 15,-4-2 0-15,0 1-48 0,-3-1-128 0,-5-7 192 16,-4 3-64-16,-8-3 64 0,-6 3 16 0,-4-4 0 0,-6 2 0 16,-4-1 0-16,-6-1 0 15,-7-1 0-15,-5-2 0 0,-6 1-208 0,-5-2 0 0,-6-1 0 16,-10 0 0-16,0 0-1296 0,0 0-368 0,-5-2-64 15</inkml:trace>
  <inkml:trace contextRef="#ctx0" brushRef="#br7" timeOffset="101724.09">16888 6861 31327 0,'0'-11'2784'0,"3"-3"-2224"0,3 0-560 0,4 4 0 16,2 0-432-16,2 5-192 0,0-1-32 0,5 3-16 16,4 2 496-16,2 1 176 0,2 0 0 0,3 2-144 0,5 1 144 0,4 2-192 15,4-1 192-15,3 1-192 0,2 4 16 0,3-4 0 16,-1 0 0-16,2 3 0 0,1-1 176 0,1 5-128 15,-1-3 128-15,2 3-128 0,-1 4 128 0,5-1 0 16,-2 1 0-16,-2 0 0 0,-6 1 0 0,-2 6 0 16,-5 0 0-16,-1 3 0 0,-4 0 0 0,-3 1 176 15,-4 2-176-15,-3 3 192 0,-4 1 64 0,-4-2 0 16,-4 0 16-16,-4 1 0 0,-8 0 80 0,-5-4 16 16,-8 0 0-16,-8-2 0 0,-9 4-64 0,-7 0-16 15,-8-2 0-15,-12 3 0 0,-7-6 96 0,-6 2 0 0,-7-4 16 0,2 0 0 16,-1-2-32-16,4 0-16 0,-1-5 0 0,4 1 0 15,1-1-96-15,8-1-32 0,4 1 0 16,8 1 0 0,1-1-1408-16,11-1-288 0</inkml:trace>
  <inkml:trace contextRef="#ctx0" brushRef="#br7" timeOffset="126102.81">8266 6623 12895 0,'0'0'1152'0,"0"0"-928"0,18-10-224 15,1 0 0-15,-1-4-560 0,2 2-144 0,-2-1-48 0,-3-1 0 0,-2 3 752 0,-2 2 0 16</inkml:trace>
  <inkml:trace contextRef="#ctx0" brushRef="#br7" timeOffset="136896.32">7896 5928 11055 0,'-5'-23'976'0,"3"8"-784"15,-1 3-192-15,2 1 0 0,0-2 960 16,1-1 128-16,1 5 48 0,3-4 0 15,2 3 0-15,3 0 0 0,1-3 0 0,3 4 0 0,1-1-624 0,2 4-112 16,2-3-16-16,4 3-16 0,3-3-48 0,3 2 0 16,1 4 0-16,2-1 0 0,3 0 128 0,2 1 32 15,-2 2 0-15,4 2 0 0,0 2-96 0,2 2-32 0,-1 0 0 0,-1 3 0 16,-2 2-176-16,-1 4-48 16,-2-1 0-16,-1 2 0 0,-1 1-128 0,-2 3 0 15,-2 2 0-15,-1 3 128 0,0 0-128 0,-1 4 0 0,-2-3 0 16,0 5 0-16,-1-5 128 0,-2 7 0 15,-1 1 0-15,-1 1 0 0,-3 1 160 0,-2 0 32 0,-2-2 0 16,1 5 0-16,-3 0 0 0,-2 2 16 0,-2 1 0 16,-1-2 0-16,-7 2-48 0,0-2-16 0,-4-1 0 0,-3 4 0 15,0 1 16-15,-1-5 0 0,-3-1 0 16,-2-1 0-16,-1 2 96 0,-4-4 32 0,-2 1 0 0,-2-5 0 16,-3-2-16-16,0 3 0 0,-1 0 0 0,-3-1 0 15,-1-2-16-15,0-2-16 0,-1 2 0 0,-2-1 0 16,-3 0-48-16,-1-3-16 0,1 1 0 0,-1-3 0 15,1-4-80-15,-1-2-16 0,1 1 0 16,1-5 0-16,1 1 0 0,-1 0 0 0,-3-4 0 0,2 1 0 16,-1-6-16-16,0 1-16 0,-3 0 0 0,-1-1 0 15,2-3-48-15,0-1-128 0,2-1 192 16,0-1-64-16,4 0 0 0,2-1 0 16,3-3 0-16,0 1 0 0,1 1 48 0,2-4 0 0,1 2 0 0,3-4 0 0,1 0-16 15,1-3 0-15,2 0 0 0,2 2 0 16,3-3-16-16,1 0 0 15,1 0 0-15,2 1 0 0,1-2 0 0,0-2 0 0,2 1 0 0,4 2 0 0,-1 3-144 16,1-2 0-16,2 1 144 0,0 3-144 0,2-2 0 0,0 2 0 16,0 9 0-16,4-9 0 0,1 3-160 0,3-2-48 15,2 3-16-15,0 3 0 16,2-1-1328-16,-2 1-272 0,3-2-48 0,1 1-16 16,0 2-1472-16,-2 1-288 0</inkml:trace>
  <inkml:trace contextRef="#ctx0" brushRef="#br7" timeOffset="143626.37">7177 7033 12895 0,'-4'-6'1152'0,"-2"-1"-928"0,-3 1-224 0,1 3 0 16,8 3 1968-16,-9-5 336 0,2 1 80 0,7 4 16 16,0 0-1696-16,0 0-320 0,0 0-80 0,0 0-16 15,0 0-288-15,-4 10 160 0,1-1-160 0,2 1 128 16,1-10-128-16,2 11 160 0,1 3-160 0,1 4 160 16,-2 1-16-16,2 2 0 0,0-1 0 0,0 2 0 15,-2-1 128-15,1 3 32 0,-1 2 0 0,0-1 0 16,-2 4 48-16,1-1 16 0,-2 0 0 0,-1-1 0 15,1 0 16-15,0-2 0 0,-2 2 0 16,1-4 0-16,-1-3 64 0,1 0 32 0,-1-1 0 0,1 2 0 16,-2-2 48-16,1 0 16 0,1-1 0 15,-1-2 0-15,-1-3-96 0,3 0-32 16,0 1 0-16,1-6 0 0,0-8-128 0,0 11-32 0,0-11 0 16,0 0 0-16,0 0 32 0,0 0 0 0,0 0 0 0,0 0 0 15,0 0 224-15,0 0 32 0,-3-11 16 0,1-1 0 0,-1-7-112 0,1-5-32 16,-3-1 0-16,3-3 0 15,1 2-96-15,0-6-32 0,0-2 0 16,-1 1 0-16,0 2-32 0,-1-1 0 0,1-2 0 0,-2 1 0 16,1 2-80-16,1 2-32 0,-1-3 0 0,1 1 0 0,-1 4-144 15,1-2 192-15,0 0-192 0,2 2 192 0,-4-1-192 0,3 4 0 16,1 1 0-16,0 1 0 0,1 3 0 0,1 1 0 16,0 2 0-16,0 4 0 0,0 0 0 0,1 4 0 15,-1-2 0-15,-2 10 0 0,5-9 0 0,-5 9 0 16,0 0 0-16,8-8 0 0,-8 8-192 15,9-3 192-15,-9 3-160 0,11 0 160 0,-1 3-144 0,2 1 144 16,-2 0-128-16,0 0 128 0,0 0 0 0,2 2 0 0,2 0 0 0,0-2-128 16,1 1 128-16,2-1 0 0,-1 0 0 15,2-2 0-15,0 0 0 0,1-2 0 0,2-2 128 16,0 1-128-16,-4 0 144 0,1 0-144 0,0-3 192 0,-3 2-192 16,-3 0 192-16,-1 1-64 0,1 1 0 0,-2-2-128 15,0 0 224-15,-2-1-64 0,-8 3-16 16,8-6 0-16,-8 6-16 0,0 0-128 0,0 0 192 15,0 0-64-15,8-5-128 0,-8 5 128 0,4-5-128 0,-4 5 128 16,0 0-128-16,0 0 0 0,0 0-160 0,0 0 160 31,0 9-2432-31,0 1-400 0</inkml:trace>
  <inkml:trace contextRef="#ctx0" brushRef="#br7" timeOffset="170690.33">11174 7158 2751 0,'0'0'256'0,"12"1"-256"0,-2 3 0 0,3-1 0 0,1-2 368 0,1 0 16 16,-1 2 16-16,0-2 0 0,1 0-400 0,3-1 128 16,1 0-128-16,1 0 0 0,2 0 0 0,0 2 0 15,-1-2 0-15,3 1 0 0,1-2 0 16,0-2 0-16,0-1 0 0,2 2 0 0,1-1 0 0,1 1 0 15,-1 0 0-15,0 1 0 0,-1 1 0 0,0 0 128 16,1 0-128-16,-2 0 0 0,0 0 0 0,-1 1 0 16,-1 1 0-16,3 0 0 0,0 1 0 0,2-1 0 15,0 2 128-15,2-3-128 16,-1-1 0-16,2 0 0 0,1 0 0 0,0 2 0 0,-1-1 0 16,0-1 0-16,-2 1 0 0,1 0 0 0,-3 2-144 15,1-1 144-15,-1 1 0 0,0 2 0 16,0-2-256-16,0 2 48 15,0 2 16-15,2-2 0 0,2-2 48 0</inkml:trace>
  <inkml:trace contextRef="#ctx0" brushRef="#br7" timeOffset="171042.78">14526 7379 6447 0,'0'0'576'15,"8"5"-576"-15,-8-5 0 0,10 3 0 0,-10-3 384 0,9 4-16 16,-9-4-16-16,0 0 0 0,0 0-32 0,0 0 0 16,9 3 0-16,-9-3 0 0,0 0-192 0,0 0-128 15,0 0 128-15,0 0-128 0,4 9 0 0,-4-9 0 0,0 0 0 0,0 0 128 16,0 0-128-16,0 0 0 16,-9 7-176-16,0-3-2512 15,-1-3-496-15</inkml:trace>
  <inkml:trace contextRef="#ctx0" brushRef="#br7" timeOffset="171815.04">14427 7442 5695 0,'0'0'256'0,"0"0"48"0,0 0-304 0,0 0 0 0,0 0 0 0,-4 8 0 0,4-8 0 0,-3 11 0 0</inkml:trace>
  <inkml:trace contextRef="#ctx0" brushRef="#br7" timeOffset="184636.18">5932 17567 7359 0,'0'0'656'0,"0"0"-528"0,0-7-128 0,0 7 0 16,0 0 432-16,0 0 48 0,0 0 16 0,0 0 0 16,-5-10-272-16,5 10-48 0,-6-3-16 0,-3 1 0 15,-1 2-160-15,0 3 192 0,-6-1-192 0,2 5 192 16,-1-1-192-16,-3 2 160 0,-1-1-160 0,0 0 160 15,1 3-160-15,1-1 128 0,0 2-128 0,1-3 128 16,0-1-128-16,2-2 0 0,0 1 0 0,0 0 0 16,2-2 0-16,0-3 0 0,-3 0 0 0,2 2 0 15,2-1 224-15,1 0 16 0,0-2 0 0,1 0 0 16,9 0 272-16,-11 0 64 0,3 0 16 0,8 0 0 16,0 0 96-16,0 0 16 0,0 0 0 0,0 0 0 0,0 0-32 0,-2-8 0 15,2-1 0-15,0 9 0 0,5-6-288 0,3 1-48 16,0-4-16-16,2 2 0 0,1 4-96 0,2-2-32 15,3 2 0-15,2 2 0 0,1-2-64 16,4 2 0-16,1 0-128 0,3-1 192 0,4-1-64 16,2-3-128-16,2 3 176 0,2 0-176 0,0 2 176 15,2 1-176-15,3-1 160 0,3 1-160 16,2 1 336-16,0 3-16 0,1-1-16 0,2 3 0 0,-1-3 64 16,0 0 16-16,-5 1 0 0,1 3 0 0,-2 1-208 0,-3 1-48 15,-3-3 0-15,-2 1 0 0,-2 3-128 16,-2-5 0-16,0 0 144 0,-3 1-144 15,-4-3 0-15,-2 1 144 0,-2-1-144 0,-1 1 0 0,-1-6 256 16,-3 2-48-16,-1 2-16 0,-2 0 0 0,-2-4 48 16,-10 2 0-16,0 0 0 0,0 0 0 0,0 0-112 0,0 0-128 15,0 0 176-15,0 0-176 0,0 0 320 0,0 0-32 16,-13-2-16-16,-4 2 0 0,-2 0-272 0,-3 0 0 16,-6-2 0-16,-3 1 0 0,-3 0 160 0,-2 0-32 0,-3-2 0 0,-2 2 0 15,-5 1 112-15,-2 0 16 16,-4 0 0-16,-3 0 0 0,-2 0 48 0,-1-1 16 15,-2-3 0-15,1-1 0 0,1 1-32 0,1 3 0 16,-1 2 0-16,4-1 0 0,0-1-96 0,6-1-32 16,7 1 0-16,3 1 0 0,3 0-160 0,6-1 0 0,6 1 144 15,5 0-144-15,5 1 0 0,4 0 0 0,9-1 0 0,0 0 0 16,0 0 0-16,0 0 0 0,14 5 0 16,7 0 0-16,4-3 0 0,3-2 0 15,1 0 0-15,7-2 0 0,2 0 0 0,4-1 144 0,2-2-144 0,5 4 0 16,1-2 128-16,5 2-128 0,5 2 0 0,1 1 0 15,0-4 0-15,0 1 128 0,1-1-128 0,-2-2 0 0,-3 1 144 16,-2 2-144-16,-6 1 0 0,0 1 144 0,-5 1-144 16,-3-1 0-16,-7-2 144 0,-2 1-144 15,-3 0 128-15,-3 0-128 0,-6 0 128 0,-4 0-128 16,-3 0 0-16,-13 0 0 0,0 0 0 0,0 0 0 0,0 0 0 0,0 0 0 16,0 0 0-16,0 0 0 0,0 0 144 0,-14 2-144 15,-4-2 192-15,-3 0-192 0,-2 3 208 16,-6-3-64-16,-6-4-16 0,-2 1 0 15,-6-1 64-15,-5 3 0 0,-2 0 0 0,-4 1 0 16,-5 0-192-16,-3 1 192 0,-3-1-192 0,0 0 192 0,0 0-192 0,4 0 128 16,4 0-128-16,5 1 128 0,5 2-128 0,6 0 0 15,2-2 0-15,7 0 0 0,4-1 0 0,8 4 0 16,5-2 0-16,5 0 0 0,10-2 0 0,0 0 0 0,12 0 0 16,9 1 0-16,7-1 0 0,8 0 0 0,8 0 0 0,8 3 0 15,5 0 0-15,9 2 128 16,4-1-128-16,2-1 128 0,3-3-128 0,-1 0 192 15,-3 0-192-15,-1 1 192 0,-1-2 32 0,-4 0 16 0,-6-3 0 0,-3-1 0 16,-2 1-64-16,-8 0-16 0,-7-5 0 0,-6 1 0 16,-5 5-160-16,-6-1 0 0,-6 0 0 0,-6 4-10880 15,-10 0-2272-15</inkml:trace>
  <inkml:trace contextRef="#ctx0" brushRef="#br7" timeOffset="185879.83">5751 18801 5519 0,'-22'-16'240'0,"14"8"64"0,1-1-304 0,-1 3 0 0,0 2 0 0,1 0 0 0,-1-1 2560 16,2 1 448-16,1 2 80 0,5 2 32 0,0 0-1648 0,0 0-336 0,0 0-64 0,0 0-16 15,0 0-208-15,14-3-32 0,1 2-16 0,3-2 0 0,2-2 32 16,6 1 0-16,5 2 0 0,6 1 0 15,4-2-128-15,5 0 0 0,4 1-16 0,6 2 0 0,4 2-256 0,8-2-48 16,-1-3-16-16,2-1 0 0,-2 0-96 16,-1 1-16-16,-1 1 0 15,-2-2 0-15,2 2 144 0,-3-1 32 16,-2 0 0-16,-3 1 0 16,-2-3 32-16,-5 0 16 0,-3 1 0 15,-7 1 0-15,-3 3-192 0,-4 0-32 0,-6 0-16 0,-5 0 0 16,-5 0-240-16,1 0 128 0,-6 0-128 0,-12 0 0 0,0 0 176 15,0 0-176-15,0 0 192 0,0 0-192 0,0 0 320 0,-13 0-64 0,-5 0 0 16,-3 2 0-16,-5 0-128 0,-4 1-128 0,-6-2 192 16,-5 3-192-16,-3-2 176 0,-4 1-176 0,-3-2 160 0,-4-1-160 15,-3-2 256-15,-1-1-64 0,-2-1 0 0,-1 4 0 0,-3 0-48 16,0 0-16-16,-1 0 0 0,4 0 0 0,1 0-128 0,5 0 128 16,5-4-128-16,8 4 128 0,6 3-128 0,6 1 0 0,7-2 0 15,8 0 0-15,4-1 0 0,12-1 0 0,0 0 0 0,10 4 0 16,8 0 0-16,9 1 0 15,8-2 0-15,10 1 0 0,8 4 0 0,8 0 0 16,7-5 0-16,3 2 0 0,4-1 128 0,2 0-128 16,2 0 0-16,4 1 128 0,0-3-128 15,-3-2 192-15,-3 4-192 0,-6-2 192 0,-7-2-192 16,-8-2 192-16,-8 1-192 0,-6 1 192 0,-8 0-64 0,-7 0-128 0,-8-3 192 0,-6 2-64 16,-13 1 0-16,0 0-128 0,0 0 192 0,0 0-64 15,-22-5 176-15,-7 1 16 0,-8-3 16 0,-6 3 0 0,-8 0-160 16,-6 3-48-16,-10 1 0 0,-3 0 0 15,-5 0-128-15,-3 0 0 0,1 0 0 16,-2 0 128-16,1-1-128 0,3 2 0 16,1 0 0-16,6 2 0 0,4-6 0 0,6 2 128 0,9 2-128 15,8 0 0-15,7 2 0 0,9-1 0 16,7 0 0-16,7-2 0 0,11 0 0 16,0 0 0-16,0 0 0 0,18 6 0 0,5-3 0 0,8 0 0 15,6 0 0-15,10 2 0 0,5-2 0 0,5-5 0 16,6 4 0-16,2-4 0 0,1-3 0 15,1 1 0-15,-1 1 0 0,0-4 0 0,-1 1 0 16,-3 1 128-16,-2-4-128 0,-6 0 0 0,-7-1 128 0,-8 2-128 0,-7-1 0 0,-7 2 128 16,-6-1-128-16,-6-2 0 0,-7 2 0 0,-6 8 0 0,-6-11 128 0,-9 6-128 15,-8-3 0-15,-8 6 128 0,-8 0-128 0,-9 2 128 16,-10 2-128-16,-1 0 128 0,-9 1-128 0,-2 2 0 16,2-1 0-16,-3-1 0 0,-1 4 0 0,4-2 0 0,2-3 0 15,3 0 0-15,5-2 0 0,4 1 0 0,6-1 0 16,4 0 0-16,2 0 0 0,9 2 0 15,7 1 0-15,6 0 0 0,7-3 0 0,13 0 0 0,0 0 0 0,0 0 0 16,15 3-208-16,6-1 80 0,7-2 128 0,6 1-208 16,5 1 64-16,9 0 16 0,5 0 0 0,5 1 0 15,5-3 128-15,0-2-160 16,2-1 160-16,-5 1-160 0,-4 1 160 0,-7 0 0 16,-5 1 0-16,-6-1 0 0,-5-2 0 0,-10-2 0 15,-7 1 0-15,-4 2 0 0,-12 2 0 0,0 0 0 0,-4-7 0 16,-6 0 0-16,-6 3 0 0,-5 1 0 15,-10-1 0-15,-1-1 128 0,-3 3-128 0,-6 1 0 0,-2 1 0 0,-4 1 0 16,-4-2 0-16,0 3 0 0,3 2 0 0,1 0 128 16,0-3-128-16,5 2 0 0,5-2 0 0,7 3-128 15,4 1-1664-15,6 2-320 16,8 0-64-16,3 4 0 0</inkml:trace>
  <inkml:trace contextRef="#ctx0" brushRef="#br0" timeOffset="193081.23">6487 17460 11679 0,'-6'13'512'0,"1"-4"128"0,3 1-512 0,-1 3-128 0,1-6 0 0,-1 3 0 0,1-3 464 0,-1 0 80 16,2 2 16-16,1-5 0 0,-1 4 144 0,1-8 48 16,-3 3 0-16,3-3 0 0,0 0 96 0,0 0 32 15,0 0 0-15,0 0 0 0,0 0-48 0,0 0-16 16,0 0 0-16,0 0 0 0,1-12-176 15,3-1-48-15,1-6 0 0,3-4 0 0,-1-1 32 0,4-8 0 16,-1-2 0-16,0-2 0 0,1-1-80 0,2 1-16 16,0-4 0-16,-3-1 0 0,0-2-192 0,2 1-32 15,-1-1-16-15,0 0 0 0,0-3-96 16,0 0-32-16,-1-2 0 0,3 1 0 0,2 0-16 0,2-1 0 16,-1-3 0-16,2 0 0 0,0-1-144 0,0-1 128 15,2-2-128-15,0 1 128 0,1 0-128 16,-4 0 0-16,1 0 0 0,-1 0 0 0,-1 1 0 0,1 2 0 15,-4 3 144-15,3 0-144 16,-1 3 128-16,-1 1-128 0,-4 0 160 0,-1 2-160 0,2 6 0 0,0 0 0 16,-1 0 0-16,0 3 0 0,-2 4 0 0,1 1 0 15,0 3 0-15,-2-2 0 0,1 3 0 0,-2 0 0 16,1 3-128-16,-1 6 128 0,-1 1 0 0,0 0 0 0,0 1 0 0,0 3 0 16,1-4 0-16,-1 4 0 0,0 1 0 0,0 3 0 15,-1-3 0-15,-4 9 0 16,3-5 0-16,-3 5 0 0,0 0 0 0,0 0 0 0,0 0 0 0,0 0 0 15,0 0-128-15,0 0 128 0,0 0 0 0,0 0 0 16,0 0 0-16,0 0 0 0,-9 6 0 0,1 4 0 16,3-2 0-16,-4 6-128 0,-3-1 128 0,1-1 0 15,-1 4 0-15,1 2 0 0,-2 2 0 0,0 5 0 16,-1 1-128-16,-1 5 128 0,-1 5 0 0,-2 6 0 0,0 6 0 0,-2 4-128 16,-3 6 128-16,0 4 0 0,4 1 0 0,-7 5-128 15,-4 4 128-15,2 1 0 16,-1 0-128-16,2 1 128 0,-2-3 0 0,6-2 0 15,5-2 0-15,3-6 0 0,1-3 0 0,1-2 0 0,2-6 0 16,2 2 0-16,0-1 0 0,1-1 0 16,2-6 0-16,-2 1 144 0,3-1-144 0,0-3 192 0,1-5-192 0,1-2 128 15,-4-2-128-15,2-1 128 0,0 0-128 16,0-3 128-16,-1 0-128 0,1 0 128 0,-2-4-128 0,2 0 192 16,0-3-192-16,0-2 192 0,1-2-192 0,0 0 128 15,-1-2-128-15,3-1 128 0,-3-1-128 0,3-4 128 16,2-9-128-16,0 0 128 0,-1 11-128 0,1-11 160 15,0 0-160-15,0 0 160 0,0 0-160 0,0 0 160 0,0 0-160 0,0 0 160 16,0 0-32-16,0 0 0 16,0 0 0-16,0 0 0 0,0 0-128 0,0-14 192 0,1 0-192 0,2-2 192 15,1-3-192-15,-2-4 160 0,2-3-160 16,-1-4 160-16,0-5 16 0,4 0 0 0,-3-5 0 16,1-3 0-16,2-1 32 0,0-5 16 0,0-3 0 0,3-1 0 15,1-4 16-15,0 0 0 0,3-6 0 0,1 2 0 16,2 3-80-16,2-8-16 0,1-2 0 15,3-2 0-15,2-3-144 0,0 0 128 0,4 3-128 16,-1-3 128-16,1-1-128 16,0 1 0-16,-1 2 0 0,2 1 0 0,0 2 0 0,-2 3 128 0,-3 0-128 15,0 7 0-15,0-1 0 0,2 5 0 0,-3 6 0 16,0 1 0-16,-2 6 0 0,-2-1 0 0,2 2 128 16,-1 5-128-16,-1 7 0 0,1-2 0 0,-2 7 0 0,-1-3 0 0,-1 2 0 0,1 0 0 15,-1 1 0-15,-1 1 0 16,-2-1 0-16,-1 3 0 0,-3 1 0 0,-2 2 0 15,-2 3-128-15,-1 3 128 0,-2 3 0 0,-3 8 0 16,2-9 0-16,-2 9-176 0,0 0 176 0,0 0-128 0,0 0 128 16,0 0-160-16,0 0 160 0,0 0-160 0,0 0 160 0,0 0-192 15,-9-2 192-15,9 2-192 16,-8 5 192-16,-3 2-208 0,2-1 80 0,-2 4 128 0,0-1-192 16,0 3 192-16,-1 5-160 0,-2-1 160 0,-3 1-160 0,1 4 160 15,-5 5-160-15,0 4 160 0,-2 3-176 0,-4 8 176 16,-2 6-192-16,-2 8 192 0,-2 6-192 0,0 7 64 15,-1 6 128-15,1 6-208 0,1 0 208 0,2 5-176 16,2 3 176-16,-3-1-160 0,-1 0 160 0,-1 0 0 16,2-1-144-16,-4 1 144 0,1-1 0 0,-2-3 0 15,5-5 0-15,-2 0 0 0,-1 0 0 0,3-5 0 16,1-2 0-16,4-2 0 0,0-5 0 16,3 0 0-16,3-3 0 0,4-3 0 0,3-5 0 0,1-1 0 0,4-4 128 15,2 0-128-15,4-7 0 0,-1 0 0 0,2-3 0 16,1-2 0-16,1-3 0 0,2-1-224 15,2-1 80-15,-2-3 16 16,2-2-1920-16,-2-6-368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2:31.6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2142 18403 10127 0,'0'0'448'0,"0"0"96"0,0 0-544 0,0 0 0 0,0 0 0 0,0 0 0 15,0 0 1456-15,0 0 176 0,0 0 32 0,0 0 16 16,-12 9-592-16,12-9-128 0,-10 9-32 0,10-9 0 15,-10 13-320-15,5-3-64 0,0 3-16 0,1 2 0 16,-1 0 0-16,1 2 0 0,-2 0 0 0,2 2 0 16,-1 3 80-16,1 4 16 0,-1 3 0 0,0 1 0 15,0 1-144-15,0 1-32 0,2-1 0 0,-2 1 0 16,-4-1-128-16,2-1-16 0,-1-1-16 0,2-2 0 16,-2 2-64-16,2-3-16 0,-1 2 0 0,3-5 0 0,3-2 32 0,1-2 0 15,-1-1 0-15,2-1 0 0,2-5 80 16,1 1 32-16,-1-5 0 0,2 2 0 0,3-4-32 0,0 0 0 15,1 1 0-15,2-3 0 0,2-4-96 0,5 0-32 16,1 0 0-16,1 0 0 0,-1-3 16 0,3-1 0 16,2-2 0-16,1 2 0 0,2 2-208 0,1-2 144 15,0-1-144-15,2 2 128 0,3 1-128 0,3 0 0 16,1 1 0-16,2 0 0 0,1-1 0 0,3 0 0 16,-2-2 0-16,-2 3 0 0,-1-2 0 0,3 1 0 15,-2-2 0-15,2 1 0 0,1 1 0 0,1-2 0 16,3 0 0-16,0 2 0 0,2-1 0 0,3 2 0 15,1-3 0-15,-4-2 0 0,-2 2 0 0,1 1 0 0,1 0 0 16,2-3 0-16,2 3 0 0,0-1 128 0,4 0-128 16,0 0 0-16,0-2 0 0,-2 2 128 0,-1 0-128 0,-1 0 0 15,1-1 144-15,3 3-144 0,0-1 160 0,2 2-160 16,2 0 0-16,-1-1 0 0,-2 0 0 0,0 1 0 16,-1 1 0-16,1-3 0 0,2 2 128 0,2 0-128 15,1 1 0-15,3-2 0 16,0 1 0-16,-2 0 0 0,-3-1 0 0,2 1 0 0,0 1 0 0,3 0 0 15,3 0 0-15,-2 0 0 0,1 0 0 0,-2 0 0 16,-4 0 0-16,1 0 0 0,2 0 0 0,1 0 0 16,1 0 0-16,2 0 0 0,1 1 0 0,-2 1 0 15,-1-1 0-15,3 0 0 0,1 1 0 16,2 0 0-16,3 2 128 0,2-3-128 0,-1 0 0 0,0 1 0 16,-1-1 144-16,2-1-144 0,3 1 128 0,1 1-128 15,3-1 0-15,-5 0 0 0,-2-1 0 0,1 1 0 0,-1 4 0 0,3-1 0 16,8-1 0-16,-5-1 0 0,-6 1 0 15,1-1 0-15,-1 2 128 0,5 0-128 0,-1-1 0 0,-1-1 0 16,-1-1 0-16,-2 1 0 0,0-1 0 0,2 0 128 16,2 0-128-16,0 3 0 0,4-1 0 0,1-1 0 15,-4-2 128-15,3 3-128 0,3-2 0 0,0 2 0 16,1 2 144-16,-3-1-144 0,-2-2 0 0,3-1 0 16,-1 1 0-16,0 0 0 0,1 2 0 0,-3 1 0 15,-5-4 0-15,-1 2 128 0,1 0-128 0,3-1 0 16,3-1 0-16,-4 1 0 0,-1-2 0 0,-2 1 0 15,-1 0 0-15,3 4 0 0,3-2 0 0,-3-1 0 0,-1 1 0 16,-2-1 0-16,0 3 0 0,1 1 0 0,5-4 0 16,-2 1 0-16,-2-1 0 0,-3-1 0 15,1-1 0-15,0 4 128 0,2-1-128 0,2-1 0 0,1 0 128 0,-2-2-128 16,-1-2 0-16,1 1 144 0,0 0-144 16,4 1 0-16,3 1 128 0,0-2-128 0,-5-2 0 15,1 1 0-15,0 2 128 0,3 0-128 0,2-3 0 0,-2 2 0 16,-3-2 128-16,1 1-128 0,0 1 0 0,2-2 0 15,4 2 0-15,-2-3 128 0,-1-2-128 0,-2 2 0 16,-1 2 144-16,2 0-144 0,2-3 0 0,-2 2 144 16,-2 0-144-16,-1 0 128 0,-3 0-128 0,1 1 128 15,2-2-128-15,-2 2 128 0,0-1-128 0,-2 0 128 16,-5 2-128-16,-2 1 0 0,0-1 0 0,0 0 0 16,2-1 0-16,-3 1 128 0,-2 0-128 0,-2 1 0 15,0-4 0-15,-1 4 128 0,-2 0-128 0,1 0 0 0,0 4 0 16,-3-4 0-16,-4 0 0 0,0 1 0 0,-5-1 0 0,-6 1 0 15,-2-1 128-15,-2 3-128 0,-1-1 0 0,1 1 0 16,-1 0 0-16,-3-1 128 0,-1 2-128 0,-1 0 0 16,-4-2 0-16,-2 2 0 0,-4 0 128 0,-2 0-128 15,-1-2 128-15,-4 1-128 0,0-2 160 0,-3 2-160 16,0-2 192-16,-2 1-192 0,-1 3 192 0,-1-1-64 16,-3-1 0-16,3 1-128 0,-4-2 272 0,-9-2-48 15,0 0-16-15,10 5 0 0,-10-5 0 0,9 4 0 16,-9-4 0-16,0 0 0 0,0 0 16 0,9 1 0 15,-9-1 0-15,0 0 0 0,0 0 0 0,8 0 0 0,-8 0 0 16,8-3 0-16,-3-4-48 0,1 1-16 0,-2-1 0 16,1-3 0-16,-2-1 96 0,3-2 0 0,-1-3 16 0,0-9 0 15,2 3 80-15,-1-5 16 0,-1-5 0 0,0-3 0 16,3-4 32-16,-2-3 16 0,-1-1 0 0,0 1 0 16,-1-2-144-16,-1 4-16 0,1 2-16 0,-4 1 0 15,0 1-48-15,1 1-16 0,-1 1 0 0,0 3 0 16,-1 7-176-16,1 0 160 0,-4 2-160 0,3 3 160 15,-1 5-160-15,1 4 0 0,-2-1 0 0,1 6-176 32,2 5-1168-32,0 0-256 0,0 0-32 0,-4 10-17872 0</inkml:trace>
  <inkml:trace contextRef="#ctx0" brushRef="#br0" timeOffset="3139.97">6434 11970 6447 0,'-2'-7'272'0,"2"7"80"0,-3-7-352 0,2 2 0 16,-3 0 0-16,3-4 0 0,-2 4 1568 0,0-1 240 16,-1-2 48-16,1 2 16 0,-1-2-624 0,2 2-128 15,-1 1-32-15,1-3 0 0,-2 3 0 0,1 1-16 16,1-2 0-16,2 6 0 0,0 0-112 0,0 0 0 15,0 0-16-15,0 0 0 0,0 0-240 0,0 0-32 16,0 0-16-16,0 0 0 0,2 9-96 0,4 4-32 16,1-1 0-16,2 6 0 0,3 5-128 0,2 0-16 15,1 0-16-15,3 6 0 0,3 1-32 0,2 2 0 16,1 0 0-16,2 1 0 0,0 1-80 0,2 2 0 16,0-2-16-16,1-1 0 0,-2-3-240 0,0-1 144 0,-3 0-144 0,-1-4 128 15,-1 2-128-15,-3-1 128 16,-3-2-128-16,-2 0 128 0,-2-4-128 0,-1-1 0 0,-2 0 0 0,0-3 128 15,-2-4-128-15,0 1 0 0,-1 1 0 16,-1-3 0 0,-5-11-384-16,0 0-128 0,4 7 0 0,-4-7-16 15,0 0-1648-15,0 0-336 0,-1-9-64 0</inkml:trace>
  <inkml:trace contextRef="#ctx0" brushRef="#br0" timeOffset="3455.52">6935 11858 14335 0,'0'0'640'0,"8"-5"128"0,-3-5-624 0,1 4-144 16,-1-3 0-16,0 4 0 0,-2-183 1008 0,-3 371 160 15,0-183 48-15,0 0 0 0,0 0-32 0,0 0 0 16,0 0 0-16,-3 7 0 0,-2 6 32 0,-1 0 0 15,-3 3 0-15,0 5 0 0,-2 4-144 0,-2 2-32 16,-1 3 0-16,-4 3 0 0,-6 4-64 0,0 1-16 16,-5 2 0-16,-3 2 0 0,-1 1-320 0,-3 3-64 15,1-4 0-15,-1 0-16 0,2 0-368 0,1-3-64 16,2 0 0-16,2-3-128 0,2-3 128 0,4-1-128 16,4-6 0-16,4 1 0 0,2-5-176 0,3-2-144 15,4-5-16-15,2-1-16 16,4-5-2144-16,4-1-416 0</inkml:trace>
  <inkml:trace contextRef="#ctx0" brushRef="#br0" timeOffset="4098">8574 11665 21183 0,'0'0'1888'0,"-4"-2"-1504"15,4 2-384-15,-4-4 0 0,-4-4 768 0,1 4 64 16,-2 2 32-16,-2-1 0 0,-3 1-448 0,-3-1-96 16,-3 3 0-16,-3 0-16 0,-4 0 208 0,-3 5 32 15,-6-1 16-15,0 3 0 0,1 1-48 0,-2 1-16 16,3 4 0-16,2 2 0 0,4 1-144 0,-3 0-32 15,2-2 0-15,4 4 0 0,3 2-64 0,2-1-32 16,2 0 0-16,3 2 0 0,2-2-64 0,2 1-16 0,2 0 0 16,2 2 0-16,4 2-144 0,3-2 192 0,3 2-192 0,4 0 192 15,2-1-64-15,5-1 0 0,5 3 0 16,2-1 0-16,6 0 0 0,1 3-128 0,0-3 192 0,2 4-64 16,2-2-128-16,-1 3 128 0,-2-3-128 0,-1 2 128 15,-1-2-128-15,-2 2 0 0,-1-2 0 0,-4 4 128 16,-2-4-128-16,-1 2 160 0,-6 2-160 0,-1-5 160 15,-2 3 256-15,-2-4 48 0,-2 2 16 0,-1-1 0 0,-5-3 48 0,1-1 16 16,-3 2 0-16,-3-1 0 0,-3-5 64 16,-3 1 16-16,-2-4 0 0,-4 2 0 0,-4-2 32 0,-3 1 16 15,-2-3 0-15,-2-1 0 0,-3-1-96 16,-3-5-32-16,-2-1 0 0,0-3 0 0,0-2-544 0,0-4 0 16,-2-2 0-16,5-5 0 15,-5-4-960-15,3-1-320 0,2-4-48 16,3 0-16-16,4-4-1952 0,3 3-400 0,-14-24-80 0,20 13 0 0</inkml:trace>
  <inkml:trace contextRef="#ctx0" brushRef="#br0" timeOffset="4682.45">9364 11105 23951 0,'0'0'2128'16,"2"-8"-1696"-16,-1 2-432 0,1-2 0 0,-2 8 400 0,7-5 0 15,-7 5 0-15,0 0 0 0,0 0-224 0,0 0-48 16,0 0-128-16,0 0 192 0,0 0 240 0,2 10 32 16,-2-1 16-16,-2 6 0 0,-3 4 160 0,-2 4 48 15,0 4 0-15,-1 3 0 0,-2 1-80 0,0 2-16 16,-2 0 0-16,0 1 0 0,0-2-112 0,1-4-32 16,1 0 0-16,1-5 0 0,0-3 144 0,4-3 32 15,-2-4 0-15,4-1 0 0,0-3 304 0,2 0 64 16,1-9 16-16,0 0 0 0,0 0-560 0,6-11-128 15,2-5 0-15,1-4-16 0,1-3-32 0,1-6 0 0,2-2 0 0,0 0 0 16,-1-5-80-16,0-1-32 16,-2 3 0-16,-2 2 0 0,2 2 0 0,-3 5 0 15,0 0 0-15,-2 5 0 0,-3 3-160 0,-2 6 0 16,-2-1 0-16,1 6 0 16,-5-2-832-16,0 6-208 0,-3 0-48 0,0 5-16864 0</inkml:trace>
  <inkml:trace contextRef="#ctx0" brushRef="#br0" timeOffset="5908.46">7414 10739 11967 0,'0'0'528'0,"0"0"112"0,0 0-512 0,0 0-128 16,0 0 0-16,0 0 0 0,0 12 960 0,0-12 144 16,0 0 48-16,0 0 0 0,0 0-256 0,0 0-64 15,0 0 0-15,0 0 0 0,0 0 64 0,0 0 16 16,0 0 0-16,0 0 0 0,0 0-80 0,0 0-32 15,0 0 0-15,0 0 0 0,0 0 48 0,0 0 16 16,-10 0 0-16,3-5 0 0,2-5-208 0,0-1-32 0,2-3-16 16,0-3 0-16,1-3 32 0,-1-4 16 15,1 0 0-15,2-4 0 0,0-3-208 0,0-3-32 16,-1-1-16-16,-1-1 0 0,2 0-192 0,-1-2-32 0,0 0-16 0,1 0 0 16,-2 1-32-16,2-1-128 0,-1 3 192 0,-3 0-64 15,-2 2-128-15,2 1 0 0,0 3 144 16,-2 2-144-16,-2 0 160 0,1 3-32 0,-1-1-128 15,1 3 192-15,-1 2-192 0,0 1 0 0,2 0 0 16,0 2 0-16,-2-1-320 0,0 3 64 0,-2 0 0 0,2 1 0 16,0 1-384-1,0 0-64-15,0 2 0 0,-1 2-16 0,1 0-640 0,-1 4-128 0,1 1-32 0,-5-1-11296 16</inkml:trace>
  <inkml:trace contextRef="#ctx0" brushRef="#br0" timeOffset="6343.35">6727 10332 17503 0,'0'0'1552'0,"0"0"-1232"16,0 0-320-16,0 0 0 0,0 0 384 0,0 0 32 15,0 0 0-15,2-8 0 0,2-2-64 0,1-1-16 16,3-6 0-16,1-3 0 0,1-6 736 0,0 0 144 0,2-6 16 16,2-2 16-16,-2-2-160 0,0-3-48 0,-1-2 0 15,-1-4 0-15,-1 4-368 0,3-3-80 0,-1 2-16 0,0 2 0 16,2-5-64-16,0 3 0 0,1 4-16 0,0 0 0 15,-1 0-112-15,-1 2 0 0,2 1-16 0,-2 3 0 16,0 1-128-16,2 6-32 0,2 0 0 0,-4 2 0 16,0 5-32-16,2 3-16 0,0 1 0 0,0 3 0 15,0 3-160-15,0 4 128 0,2 4-128 0,1 5 128 16,-1 4-128-16,2 0 160 0,1 5-160 0,2 5 160 0,1 6-160 16,1-1 0-16,0 3 0 0,0 1 0 0,0 1 0 15,-1-1 0-15,-1 3 0 0,3 0 0 16,0 1-1232-16,2 1-128 0,-1 2-32 15</inkml:trace>
  <inkml:trace contextRef="#ctx0" brushRef="#br0" timeOffset="10254.78">13773 15509 2751 0,'0'0'128'0,"-9"-4"16"0,1 0-144 0,8 4 0 0,0 0 0 0,-6-5 0 0,6 5 4032 16,0 0 784-16,0 0 160 0,0 0 16 0,0 0-3648 15,0 0-752-15,-5 12-144 0,3 3-16 0,2-1-48 0,3 4-16 16,1 1 0-16,2 2 0 0,0 0-112 0,3 2 0 16,3 1-16-16,-1-4 0 0,2-2 48 0,1 0 16 15,0 1 0-15,0-5 0 0,0-4 208 0,0 1 32 16,0-2 16-16,0 1 0 0,0-4-64 0,1-1-16 16,-1 0 0-16,0-4 0 0,1-1-96 0,-1-3-32 15,-1-2 0-15,1 2 0 0,1-3-208 0,0-1-144 16,1-2 192-16,-2-4-192 0,-2-2 0 0,1 1 0 15,-3-3 0-15,2 1 0 16,-6 1-592-16,3 1-176 0,-3 0-48 0,-1 5-7840 16,-5 0-1584-16</inkml:trace>
  <inkml:trace contextRef="#ctx0" brushRef="#br0" timeOffset="10765.64">13958 15869 18591 0,'-6'-4'832'0,"6"4"160"0,-5-4-800 0,0-2-192 0,5 6 0 0,-4-8 0 15,3-3 336-15,-2 0 32 0,1-1 0 0,0-3 0 0,2-3 400 0,0-4 64 16,2-2 32-16,-2-4 0 0,1-3 208 0,0 0 32 15,-2-7 16-15,1-1 0 0,0 1-208 0,0-2-32 16,0-5-16-16,-1-1 0 0,-1-4-352 0,1-4-80 16,-2 0-16-16,2-1 0 0,-1-4-288 0,-1 0-128 15,2 0 128-15,1-1-128 16,0-2 176-16,0 2-48 0,-3-3-128 0,6 2 192 0,-3-3 112 16,1 6 16-16,-1 2 0 0,0 0 0 0,-1 0-16 0,1 1 0 15,0 6 0-15,0-2 0 0,-3-1-144 0,2 4-32 16,0 1 0-16,-1 0 0 0,1 3-128 0,1-1 0 15,-2 0 0-15,0-3 0 0,1-2 0 0,1 3 0 0,-1-1 0 16,0 0 0-16,-1 3 0 0,2-2 0 0,0-1 0 16,0 7 0-16,0 5 0 0,0 2 0 15,-1-1 0-15,2 3 0 0,1 3 0 0,-2-3 0 0,0 1 0 0,0 6 0 16,0-2 0-16,0 3 0 0,0 2 0 0,0-3 0 16,-2 0 0-16,2 0 128 0,0 1-128 0,2 1 0 15,-2-1 0-15,0-1 0 0,-2 2 0 16,2 1 0-16,2 2 0 0,-2-2 0 15,0-1 0-15,0 3 0 0,0 1 0 0,0-1 0 0,1 1 0 0,-1 1 0 16,0 0-176-16,-1 2 48 0,-1 2 0 0,1 2 0 31,-3 2-1456-31,0-1-272 0,1 4-64 0</inkml:trace>
  <inkml:trace contextRef="#ctx0" brushRef="#br0" timeOffset="13074.76">14640 10756 13823 0,'-9'-5'608'0,"9"5"128"0,0 0-592 0,0 0-144 0,-9 0 0 0,-1 2 0 15,-2 3 544-15,2 4 80 0,1 1 16 0,-1 5 0 16,-3 2 16-16,2 2 16 0,-1 2 0 0,3 6 0 15,-1 3 32-15,0 1 0 0,0 1 0 0,-2 3 0 16,1 6-64-16,0 3 0 0,0-2 0 0,1 3 0 16,1-4-384-16,0-5-96 0,2 1-16 0,0-2 0 15,2-4-16-15,0-4-128 0,3 0 192 0,-1-6-64 16,2 1-128-16,0-3 0 16,1-5 0-16,-2-1 0 0,1-3-224 0,1 0-32 0,0-10 0 0,0 0-6768 15,0 0-1360-15</inkml:trace>
  <inkml:trace contextRef="#ctx0" brushRef="#br0" timeOffset="13457.24">14320 10817 16287 0,'0'0'720'0,"-1"-11"160"0,1-2-704 0,3 3-176 16,1-3 0-16,2 3 0 0,3 3 176 0,4 0 0 15,1 0 0-15,5 0 0 0,2-3 192 0,3 3 32 16,3-4 16-16,5 5 0 0,0-3 192 0,3 4 32 16,3 2 16-16,0 2 0 0,-1 1-128 0,-2 5-16 15,-5 4-16-15,-2 1 0 0,-4 3-304 0,-2 5-64 0,-4 1-128 0,-2 4 192 16,-1 5 64-16,-1 0 0 0,-2 6 0 0,-3 7 0 15,-5-2 128-15,-3 3 48 0,-2 3 0 16,-5-2 0-16,-4-3-96 0,1 1-16 0,-2-4 0 0,-4-1 0 16,-1-3 48-16,-3-5 0 0,-5-2 0 0,-4-3 0 15,-3 0 128-15,-5-5 16 0,-2-4 16 0,1-3 0 16,1-2-128-16,5 3-16 0,0-6-16 0,6-1 0 16,0-5-192-16,5 0-48 0,2-4 0 0,3 0 0 31,5-2-1568-31,2-3-320 0,4-2-64 0</inkml:trace>
  <inkml:trace contextRef="#ctx0" brushRef="#br0" timeOffset="13748.66">15161 11528 10127 0,'0'0'896'0,"-8"13"-704"16,-1 1-192-16,0 0 0 0,-1 0 2368 0,1 2 448 15,-3 2 96-15,0 0 16 0,1 0-1792 0,-1-2-368 16,1-1-64-16,2 1 0 0,0-5-272 0,3 0-48 16,-1 3-16-16,3 0 0 0,4-14 128 0,-1 11 16 15,1-11 16-15,3 11 0 0,-3-11-80 0,7 8 0 0,-7-8-16 16,13 7 0-16,-3-3-176 0,4-1-16 0,1-1-16 0,3-2 0 15,3-1-224-15,-1-2 0 0,0 0 0 0,2-3-8512 32,-3 0-1680-32</inkml:trace>
  <inkml:trace contextRef="#ctx0" brushRef="#br0" timeOffset="13907.6">15107 11257 21183 0,'-17'-23'1888'0,"8"12"-1504"0,2 1-384 0,5 0 0 16,2 5 2688-16,0 5 448 0,1-9 112 0,-1 9 16 16,0 0-2752-16,0 0-512 0,10-3-192 0,0 3 16 15,-10 0-2320 1,13 3-448-16</inkml:trace>
  <inkml:trace contextRef="#ctx0" brushRef="#br0" timeOffset="14542.15">15826 10698 17727 0,'0'0'784'0,"0"0"176"0,0 0-768 0,0 0-192 16,0 0 0-16,0 0 0 0,0 0 688 0,0 0 96 16,0 0 32-16,7 11 0 0,-1 0-80 0,1 4-16 15,-1 3 0-15,3 2 0 0,0 3-64 0,1 2-16 16,0-1 0-16,3 7 0 0,-4-1-192 0,4 0-32 0,1-1-16 15,0-1 0-15,-2 4-272 0,1-1-128 0,0-1 0 16,-1-6 128-16,0-1-128 0,-1-3 0 0,0-1 0 0,-1-2 0 16,-3-5 0-16,1 1 0 0,-2-4 128 0,1 0-128 31,-7-9-1024-31,0 0-256 0,0 0-32 0,0 0-16 0</inkml:trace>
  <inkml:trace contextRef="#ctx0" brushRef="#br0" timeOffset="14821.06">16169 10732 19343 0,'-9'-11'1728'0,"9"11"-1392"0,-7-5-336 0,7 5 0 0,-8 0 768 0,-1 4 96 16,0 4 16-16,0 1 0 0,-4 4-192 0,0 1-48 15,-2 1 0-15,-1 6 0 0,-2-2-128 0,0 2-16 16,-1 2-16-16,-1 4 0 0,-2 0-16 0,2 1 0 16,1-2 0-16,0 3 0 0,1-3-208 0,1 2-32 15,2-4-16-15,1-1 0 0,0 1-208 0,0-5 0 16,1-2 128-16,2-2-128 0,2-1 0 0,3 0 0 16,1-1-192-16,3-2 192 15,2-11-1040-15,7 9-112 0,-7-9 0 0</inkml:trace>
  <inkml:trace contextRef="#ctx0" brushRef="#br0" timeOffset="15244.79">17042 10608 16575 0,'0'0'1472'0,"0"0"-1168"0,-9-5-304 0,-1-2 0 16,-2 2 1120-16,-3 5 160 0,-1 0 48 0,-2 1 0 16,-4 2-304-16,-4 1-48 0,-5 1-16 0,-3 0 0 0,-2 0-272 0,2 4-64 15,-2-5-16-15,3 5 0 0,7 2-32 0,3 4 0 16,5-1 0-16,4 2 0 0,1-2-256 0,8 1-48 15,1 1-16-15,3 3 0 0,1 2-128 0,1 2-128 16,2-3 192-16,1 3-192 0,1 6 160 0,0-2-160 16,0 1 128-16,-1-2-128 0,-1 5 0 0,0 1 0 15,-2-2 0-15,1-2 0 0,-2-2 0 0,0-1 0 16,-2-5 0-16,1 1 0 0,0-2 160 0,-1-3 48 16,0 0 16-16,-2-2 0 0,-1-4 304 0,-1 1 64 15,-3-3 16-15,0 1 0 0,-3-4-288 0,1 0-48 16,-2 0-16-16,1-3 0 0,-1 0-128 0,3-4-128 15,1-1 192-15,1-4-192 16,3 1-736-16,1-5-256 0,3-1-48 0,2-4-13344 0</inkml:trace>
  <inkml:trace contextRef="#ctx0" brushRef="#br0" timeOffset="15534.46">17318 10158 24063 0,'4'-15'1072'0,"1"4"208"0,1 5-1024 0,0 0-256 0,-1-3 0 0,-5 9 0 0,4-7 1088 0,-4 7 176 15,0 0 16-15,0 0 16 0,0 0-272 16,-7 7-64-16,-1 7-16 0,-5 2 0 0,-1 3-240 0,-2 3-64 15,-2 3 0-15,-1 5 0 0,0 1-208 0,1-3-48 16,2-1-16-16,3 4 0 0,1-2-240 0,4 0-128 16,0-2 128-16,2-1-128 0,3-3 0 0,2 0-256 15,1 3 32-15,4-6-10320 16,2 0-2064-16</inkml:trace>
  <inkml:trace contextRef="#ctx0" brushRef="#br0" timeOffset="24681.52">11608 4411 13071 0,'0'0'576'0,"-4"-6"128"0,2-3-576 0,2 9-128 16,-6-9 0-16,3-1 0 0,1 1 576 0,1-2 64 15,1 3 32-15,0 8 0 0,0-11-208 0,0 2-32 16,0-4-16-16,1 3 0 0,-1 10-96 0,2-10-32 16,-2-4 0-16,2 3 0 0,-2 11-96 0,1-8-32 0,-1-5 0 0,2 3 0 15,0-2 16-15,0 2 0 0,-1 1 0 0,1-5 0 16,1 4-176-16,-1-1 0 0,2-2 144 0,0 1-144 16,0 0 128-16,0-4-128 0,-2 1 160 0,5 1-160 15,-2 2 256-15,1-4-64 0,0-2 0 16,2 2 0-16,-2 1 0 0,5 1 0 0,0 1 0 0,3-1 0 15,0-1-192-15,1 1 128 0,-1 0-128 0,1 1 0 16,1 0 128-16,0 2-128 0,2 1 0 0,0-3 0 16,0 0 0-16,1 4 0 0,-2-2 0 0,4 2 0 15,0-4 0-15,1 3 0 0,0 1 0 16,1-2 0-16,1 1 160 0,0-2-160 0,0 1 160 0,-2 2-160 16,-2 0 192-16,0 1-48 0,1 2-16 0,-2-3 0 15,-2 4-128-15,1 0 160 0,4-1-160 0,-2 1 160 16,-1 1-160-16,2-3 0 0,-2 4 0 0,1 0 128 15,-1 2-128-15,0 1 0 0,0 1 144 0,0 0-144 0,3 1 0 16,-2 1 0-16,2 4 0 0,-2-3 0 0,1 1 0 0,-2 1 0 16,0 0 0-16,1 1 0 0,0 3 0 0,1-1 0 15,-2 4 0-15,-1-1 0 0,-3-2 0 0,1 2 0 16,-2 1 0-16,4-5 0 0,-3 4 0 16,3-3 0-16,0 1 0 0,0 3 0 0,0-2 0 0,-1 2 144 15,2 0-144-15,0-3 0 0,2 0 240 0,-3-1-64 16,1 2-16-16,0-2 0 0,0 0-160 0,1-3 0 15,2 2 0-15,-2-3 0 0,-1 3 0 0,1-2 0 16,2-2 192-16,1 1-64 0,1 1 64 0,0-1 16 16,-1-2 0-16,0 1 0 0,0 1 0 0,0-3 0 15,1 1 0-15,0-2 0 0,2 0-80 0,-2 1 0 0,1-2-128 16,1 0 192-16,0-3-64 0,-2 3 0 0,2 0-128 16,0 0 192-16,2-1-48 0,2-2-16 0,-2 1 0 0,1-3 0 15,0 0-128-15,2 1 0 0,-5-4 0 16,2 2 0-16,0-1 0 0,0 0 192 0,0-1-64 0,0-2 0 15,0 2 48-15,0-2 0 0,0 3 0 0,1-5 0 16,2 2-32-16,1-1 0 0,-1-2 0 0,1-1 0 16,0 0 16-16,0-1 0 0,1-2 0 0,-3 2 0 15,-2 0-16-15,-1-2 0 0,-2 1 0 0,1-2 0 16,-1 0-144-16,1 1 0 0,-2 2 144 0,1 0-144 16,-1 0 0-16,0-2 128 0,-5 1-128 0,2-1 0 15,-1 1 0-15,1-2 144 0,-1 0-144 0,-1 2 0 16,0-1 0-16,-1 3 0 0,-2 0 0 0,-2 0 0 15,-1 1 128-15,0 1-128 0,-2-1 0 0,1 0 0 16,-2 3 0-16,0-1 128 0,0-2-128 0,0 3 0 0,-2-2 0 16,0 5 0-16,0-2 0 0,0 2 0 0,-2-3 0 0,2 3 0 15,-3-1 0-15,1 2 0 0,-6 6 0 0,8-7 0 16,-2-2 0-16,-6 9 0 0,0 0 0 0,0 0 0 16,8-3 0-16,-8 3 0 0,0 0 128 0,0 0-128 15,0 0 0-15,9 0 0 0,-9 0 128 0,0 0-128 16,11 5 0-16,-4 4 0 0,-1-1 0 0,0 4 0 15,0-2 0-15,0 1 0 0,0 1 0 0,3-2 0 16,1 2 0-16,1 0 0 0,1 0 0 0,1 2 0 16,0 1 0-16,1-1 0 0,0-4 0 0,1 4 0 15,1 4 0-15,2-2 0 0,0-2 0 0,1-1 0 16,1 2 0-16,5 1 0 0,0-2 0 0,2 1 0 0,-2-4 0 16,3 2 0-16,3 2 0 0,-3-2 0 0,-1-3 0 15,1 3 0-15,-1 1 0 0,2-3 0 0,2 3 128 0,1 0-128 16,1 0 0-16,-2-4 0 0,1 2 0 15,1 0 0-15,3 0 0 0,2 1 0 0,0-2 0 0,2-3 0 16,-1-1 0-16,-1 0 0 0,-2-4 0 0,-1 3 0 16,1-1 128-16,-1-2-128 0,1-1 0 0,1 2 0 15,1 1 128-15,3 2-128 0,2-3 0 0,1 1 0 16,2-5 0-16,0 0 0 0,0 0 0 0,-3-1 0 16,-1-2 0-16,1 2 0 0,2 1 0 0,-1 0 0 15,-2-2 128-15,4 0-128 0,2 0 0 0,0 0 0 16,1 0 128-16,-2 1-128 0,-4-2 0 0,3-1 0 15,-3 0 0-15,-1 1 0 0,0-2 0 0,-1 2 0 16,-1 0 0-16,2 1 0 0,1 2 128 0,4-3-128 16,0 1 0-16,-2-3 0 0,-4-2 0 0,1 2 0 0,-3-2 128 15,2 0-128-15,1-2 0 0,0 3 0 0,-2 2 0 0,2-1 0 16,3-1 0-16,-1 2 0 0,1-1 128 0,0-3-128 16,0 2 0-16,-3-4 0 0,0 2 0 15,-2-2 0-15,2 2 0 0,-1-1 0 0,-3 3 0 0,2 2 0 16,0-1 128-16,2-1-128 0,1 1 0 0,2-2 0 15,-2-1 0-15,0 4 0 0,-3-1 0 0,-1-2 0 16,1 2 0-16,-2 3 0 0,-1-5 0 0,-1 3 0 16,0-1 0-16,1 3 0 0,1-2 0 0,3-1 0 15,-3 0 0-15,1 2 0 0,2-2 0 0,-4 0 0 16,-3 0 0-16,-1 3 0 0,1-2 0 0,-2 0 0 0,0 1 0 16,0 2 0-16,-2 0 0 0,0 1 0 15,-1 1 0-15,1 2 0 0,2 0 0 0,0 0 0 0,-2 0 0 16,1 2 0-16,1 2 0 0,-2 0 0 0,-2 0 0 0,-1 2 0 15,1-4 0-15,-2 4 0 0,1-3 0 0,1 5 0 16,-1-4 0-16,1 5 0 0,0-2 0 0,0 3 0 16,1-2 0-16,-1-1 0 0,4 3 0 0,-2 0 0 15,2-1 0-15,-2 4 0 0,1-2 0 0,-2-3 0 16,-2-2 0-16,0 1 0 0,-2-4 0 0,-1 6 0 16,0-2 0-16,-2 4 0 0,0 3 0 0,-1 2 0 15,-1-3 0-15,1 2 0 0,-1 0 192 0,-2 1-192 16,0-3 208-16,0 3-64 0,-4 4-16 0,2 3 0 15,1-3-128-15,-2-2 192 0,-1 1-192 0,0 1 192 16,0-2-192-16,-2 0 0 0,1 0 0 0,-4 1 0 0,-3 2 128 16,-2-2-128-16,-1-2 0 0,-3-1 128 0,-1-1-128 15,-2 0 0-15,-1-1 0 0,-2 1 128 0,-4 0-128 0,-3-2-144 16,-4 1 144-16,0 0-9648 16,-1-4-1808-16</inkml:trace>
  <inkml:trace contextRef="#ctx0" brushRef="#br0" timeOffset="28468.66">13047 2371 5519 0,'0'0'240'0,"0"0"64"0,-9 4-304 0,1 2 0 0,-1-1 0 0,1 1 0 15,-1-1 2064-15,0 0 368 16,0 0 64-16,1 0 0 0,2 0-1040 0,-1-1-224 0,2-2-32 0,5-2-16 15,-5 2-240-15,5-2-48 16,0 0-16-16,0 0 0 0,0 0 48 0,0 0 16 0,0 0 0 0,0 0 0 16,4-8-288-16,2-5-48 0,2-1-16 0,2 0 0 15,3 2-192-15,1-4-32 0,-1-1-16 0,3 0 0 16,1 0-96-16,-1 2-32 0,-1 3 0 0,-1-1 0 16,2-1-48-16,-5 4-16 0,-1 2 0 0,-1 4 0 15,-1-1-160-15,-8 5 0 0,7 4 0 0,-1 1 0 16,-3 6 0-16,0 1 0 0,-3 4 0 0,0 5 128 15,-3 4 48-15,0 1 0 0,-4 4 0 0,-2 1 0 16,-1-1 32-16,0 3 16 0,0 0 0 0,0-4 0 0,-2-2-96 16,2 0 0-16,1-4-128 0,0-4 192 0,0 0 32 15,2-3 0-15,2-2 0 0,1-3 0 0,1-1-48 0,3-10-16 16,0 0 0-16,0 0 0 16,0 0 240-16,8-5 48 0,2-6 16 0,0 0 0 0,2-2-192 0,0-3-32 15,2-3-16-15,0-3 0 0,2 0-224 0,-1 0 128 16,0-3-128-16,-1 0 0 0,3 3 0 0,-2 3 0 15,-1 2 0-15,-1 0 0 0,-1 4 0 0,1 6 0 16,-3-1 0-16,-1 4 0 0,-1 3 0 0,-8 1-160 16,6 8 160-16,-2 1-128 0,-3 6 128 0,-1 1 0 15,-1 2-144-15,-2 1 144 0,0 0 0 0,-3 2 0 16,0-1 0-16,0 0 0 0,-2-3 0 0,3-2 0 16,-1-1 0-16,-1-3 128 0,3-2-128 0,1 0 128 15,3-9-128-15,0 0 128 0,0 0 64 0,0 0 0 0,0 0 0 16,5-7 0-16,1-2 80 0,3-4 32 15,4-5 0-15,2 0 0 0,3-4-176 0,1-3-128 0,2 1 144 16,2 3-144-16,1-2 0 0,2 2 0 0,1 4 0 16,1 4 0-16,0 1 0 0,-2 6 0 15,1 1 0-15,-3 5 0 0,-2 6 0 0,-2 2 0 16,-3 6-144-16,-2 3 144 0,-3 2 0 0,1 1 0 0,-5 4-128 0,-2 1 128 16,-1-2 0-16,-1 4 0 0,-1-3 0 0,-3-2 0 15,0-1 0-15,-2 2 0 0,1-2 0 0,-1 5-144 16,-1 0-2704-16,-1-6-544 15</inkml:trace>
  <inkml:trace contextRef="#ctx0" brushRef="#br0" timeOffset="29169.64">14380 2423 5519 0,'0'0'496'0,"-6"0"-496"16,0 0 0-16,-2 0 0 0,2 0 2544 0,-2 0 400 15,3 0 96-15,5 0 16 0,0 0-1680 0,0 0-336 16,0 0-64-16,0 0-16 0,0 0-96 0,7 0-32 16,2 0 0-16,2-1 0 0,0 0-80 0,4 0-32 15,3-1 0-15,4 1 0 0,2-2-208 0,4 0-32 16,5 1-16-16,4 1 0 0,2-1-144 0,2-1-48 15,1 2 0-15,0-3 0 0,0-1 48 0,0 1 16 16,1 0 0-16,1 3 0 0,1-2-176 0,2 2-32 16,-3 0-128-16,-1 2 192 0,-2-1-192 0,-4 3 0 0,-4-1 128 15,6 1-128 1,-8-1-288-16,-8 1-96 0,-7 1-32 0,-5-2-8208 16,-1 2-1632-16</inkml:trace>
  <inkml:trace contextRef="#ctx0" brushRef="#br0" timeOffset="29509.54">15151 2216 14735 0,'0'0'640'0,"0"0"160"0,0 0-640 0,0 0-160 16,5-5 0-16,1 3 0 0,0-1 800 0,4 3 128 15,-2-1 32-15,5-1 0 0,0 0-464 0,3-1-96 16,1 1-16-16,0 1 0 0,2-1 432 0,2 2 80 16,2 3 0-16,1-1 16 0,3 2-80 0,0 0-32 15,3 2 0-15,0 3 0 0,1-1-96 0,-1 3 0 16,1 1-16-16,-2 2 0 0,-1 1-192 0,-5 1-48 16,-3 2 0-16,-3 1 0 0,-5 0-16 0,-3 2-16 15,-2-2 0-15,-5 4 0 0,-3-2 288 0,-5 0 48 16,-5 2 16-16,-3 1 0 0,-7 0-192 0,-3 1-16 0,-2-1-16 0,-4-2 0 15,-2 1-400-15,-1 1-144 16,-1-1 0-16,-13 5 144 16,5-1-2320-16,6-8-480 0</inkml:trace>
  <inkml:trace contextRef="#ctx0" brushRef="#br0" timeOffset="30264.95">17117 1934 2751 0,'0'0'256'0,"0"0"-256"0,0 0 0 0,0 0 0 15,0 0 1328-15,0 0 208 0,0 0 64 0,0 0 0 16,0 0-272-16,0 0-48 0,3 8-16 0,-3 2 0 15,0-3-240-15,0 4-32 0,-3-5-16 0,3 2 0 16,-3 0-112-16,1 5-32 0,-3-3 0 0,0 4 0 16,-3 3 48-16,0-1 0 0,0 2 0 0,-3 1 0 15,-1 2-176-15,-4 1-16 0,-3 6-16 0,-1-2 0 16,-2 2 64-16,0-2 16 0,-3 4 0 0,-1-1 0 0,-5-4-240 16,-2 2-64-16,-1-3 0 0,-1-3 0 0,1-2-80 15,4-2-32-15,-1-1 0 0,3-2 0 0,3-5-80 0,2 1-32 16,1-7 0-16,3-1 0 0,3-5-16 15,-1-1 0-15,6-3 0 0,2-1 0 0,0-6 16 0,0 0 0 16,1-1 0-16,3 1 0 0,4-1-224 0,1-1 0 16,3 2 0-16,0 3 0 0,2-2 0 0,3 1 0 15,1 4 0-15,1-1-160 0,3 4 160 0,2 1-208 16,3 3 80-16,1 3 128 0,1 2-240 0,7 4 80 16,0 2 16-16,2 4 0 0,-1-3 144 0,1 3-160 15,0 0 160-15,-1 3-160 0,-2-2 160 0,-3 2 0 16,-4-3 0-16,-1 1-128 0,-3 0 128 0,-1-1 0 15,-4 1 0-15,0-3 0 0,-2-1 0 0,-3 2 128 16,-1-3-128-16,-1 3 0 16,0 0-1200-16,-3-13-304 0,0 0-64 0</inkml:trace>
  <inkml:trace contextRef="#ctx0" brushRef="#br0" timeOffset="30604.09">17461 2517 22111 0,'0'0'1968'0,"0"0"-1584"0,0 0-384 0,0 0 0 0,0 0 336 0,-2 13-16 16,-3 1 0-16,0 3 0 0,-2 0 256 0,0 2 64 16,-1 2 0-16,-1 2 0 0,-1 3 192 0,-1-3 32 15,-2 3 16-15,1-1 0 0,2-2-224 0,1 0-32 16,3 0-16-16,2-3 0 0,3-2-352 0,3-3-80 16,2-2-16-16,4-2 0 0,1-1-32 0,2-3-128 15,2-7 192-15,1 0-64 0,1-4-128 0,2-2 0 16,1-2 0-16,10-5 0 15,-2-1-1360-15,0 0-304 0,-5-2-64 0,0 1-10720 0</inkml:trace>
  <inkml:trace contextRef="#ctx0" brushRef="#br0" timeOffset="30775.54">17421 2140 38703 0,'0'0'3440'0,"0"0"-2752"0,0 0-560 0,2-6-128 32,-2 6-912-32,0 0-224 0,0 0-32 0,0 0-16 15,0 0-320-15,0 0-64 0,0 0-16 0,9-2-12144 0</inkml:trace>
  <inkml:trace contextRef="#ctx0" brushRef="#br0" timeOffset="31309.32">13970 2778 11967 0,'0'0'528'0,"0"0"112"16,0 0-512-16,-4 14-128 0,1 2 0 0,-1 2 0 0,1 1 2368 0,-1 2 432 16,-1-1 80-16,1 3 32 0,0 4-1520 0,2-2-304 15,-3 3-64-15,2-4-16 0,0 0-480 0,1 2-80 16,-1-6-32-16,2 0 0 0,0-1-416 0,1-2 0 16,0-2 0-16,0 0-8128 15,1-3-1664-15</inkml:trace>
  <inkml:trace contextRef="#ctx0" brushRef="#br0" timeOffset="31456.2">14157 2753 20271 0,'-13'-11'1792'0,"6"9"-1424"16,-1-1-368-16,-1 6 0 0,-2 2 3200 0,0 3 576 16,-2-1 128-16,-1 2 0 0,0 4-3312 0,2 1-592 0,0-2-256 0,3-1 0 31,2 1-1040-31,0-3-224 0,2 1-32 0</inkml:trace>
  <inkml:trace contextRef="#ctx0" brushRef="#br0" timeOffset="32377.26">18876 1975 11967 0,'0'0'1072'0,"0"0"-864"15,0 0-208-15,-4-7 0 0,-3 1 640 0,-1 2 64 16,-2 3 32-16,-1 0 0 0,-2 1-16 0,-1 2 0 16,-1 3 0-16,-3 4 0 0,0 0 32 0,-1 4 0 15,0 3 0-15,-1 2 0 0,-1 5-16 0,2 2 0 16,-1-1 0-16,1 10 0 0,-5 1-288 0,3 2-64 15,1 2-16-15,2 3 0 0,0 4-176 0,4 0-16 16,2-4-16-16,7-4 0 0,1-4-160 0,4-3 0 16,4-6 0-16,6-6 0 0,2-5 144 0,9-2-144 0,3-7 160 0,3-4-160 15,6-4 512-15,1-5 0 0,4-3 0 16,4-4 0-16,4-5 128 0,0-4 48 0,-3-3 0 0,-1-4 0 16,-5 1-240-16,-3-1-32 0,-6-2-16 0,0-1 0 15,-3 2-80-15,-1 3-32 0,-6-1 0 0,-5-1 0 16,-4 6-80-16,-4-2-16 0,-4 3 0 0,-2 5 0 0,-3 1-192 15,-1 1 0-15,-4 5 0 0,0 3 0 16,-2 1-1952 0,-2 4-288-16</inkml:trace>
  <inkml:trace contextRef="#ctx0" brushRef="#br0" timeOffset="32604.76">18692 2309 24879 0,'0'0'1088'0,"0"0"256"15,0 0-1088-15,11 9-256 0,1 2 0 0,0 3 0 0,2 1 608 0,3 3 64 16,0-1 16-16,0-1 0 0,1 0-544 0,0 0-144 16,0 3 0-16,-2 0 0 0,-1-1 176 0,-3 0-48 15,-4 0 0-15,-2 1 0 0,-2-2-128 0,-2-1 192 16,-2-2-192-16,2-2 192 15,-2 0-528-15,0 1-112 0,0-1 0 0,2-2-11648 0</inkml:trace>
  <inkml:trace contextRef="#ctx0" brushRef="#br0" timeOffset="32816.99">19366 2500 24879 0,'-6'10'2208'0,"1"2"-1760"0,-1 2-448 0,-4 8 0 16,-3-2 192-16,0 3-32 0,-2 1-16 0,3 4 0 0,-4-1 304 16,2 2 48-16,2 1 16 0,0-6 0 15,1-1-192-15,2 3-16 0,1-3-16 0,3 0 0 0,1-4-288 0,2-1 0 16,2-2 128-16,0-2-128 16,4-1-272-16,-4-13-112 0,7 6-32 0,3 1-7744 15,2-5-1552-15</inkml:trace>
  <inkml:trace contextRef="#ctx0" brushRef="#br0" timeOffset="32966.25">19411 2394 30287 0,'0'0'1344'0,"0"0"272"0,0 0-1296 0,0 0-320 15,0 0 0-15,0 0 0 16,0 0-576-16,0 0-192 0,0 0-48 0,0 0-11840 0</inkml:trace>
  <inkml:trace contextRef="#ctx0" brushRef="#br0" timeOffset="33276.8">20684 2136 28447 0,'-13'6'1264'0,"5"1"256"0,0-1-1216 0,-1 7-304 16,-2 2 0-16,0 4 0 0,0 3 0 0,-2 2 0 15,0 4 0-15,2-1 0 0,1 2 240 0,-1-3-16 16,1 2 0-16,1 2 0 0,0-4-224 0,0 4 0 16,-1-4 0-16,0 2 0 15,1-1-1344-15,0-3-352 0,-1-5-80 0</inkml:trace>
  <inkml:trace contextRef="#ctx0" brushRef="#br0" timeOffset="33437.01">20305 2423 13823 0,'0'0'1216'0,"10"-6"-960"16,2 0-256-16,2 2 0 0,2 3 2496 0,3-1 448 15,1 1 80-15,3 1 32 0,3-1-2480 0,2 1-576 16,2-2 0-16,1 1 0 0,-1-1 0 0,-1-2 144 16,1 0-144-16,-2 0-7296 0,0 2-1536 0</inkml:trace>
  <inkml:trace contextRef="#ctx0" brushRef="#br0" timeOffset="33964.21">21523 2742 27407 0,'0'0'1216'0,"-8"7"256"0,8-7-1184 0,-9 7-288 16,-1-3 0-16,10-4 0 0,-9 1-208 0,9-1-112 15,-10-3 0-15,4-9-16 0,0-3 576 0,4-3 112 16,-2-1 32-16,4-3 0 0,4 2 32 0,1-5 16 16,1-2 0-16,3-5 0 0,1-1 16 0,2-1 0 15,1-2 0-15,4-1 0 0,4-3-176 0,2 0-16 16,-1 0-16-16,3-2 0 0,1 2-96 0,5 3-16 15,2 3 0-15,2 4 0 0,1 2-128 0,0 4 0 16,-5 6 144-16,5 5-144 0,-3 3 0 0,-2 5 0 0,-6 3 0 16,-5 5 128-16,-2 1-128 0,-6 5 0 15,-5 2 0-15,-2 3 0 0,-5 1 0 0,-4 3 0 0,-4 3 0 0,-8 0-128 16,-7 3 128-16,-2-1 0 0,-3 0 0 16,-1-3 0-16,-2 1 0 0,2-3 0 0,2-2 0 0,2-2 0 15,1 0 0-15,3-3 144 0,4 0-144 0,3 0 0 16,4-2 0-16,2 1 0 0,3-2 0 0,1 2 0 15,4-10 0-15,0 10 0 0,3 2 0 0,-2 0-144 16,-1-12 144-16,6 17 0 0,2-3 0 0,-1 4-128 16,0 2 128-16,-1-1 0 0,-3 0-144 15,-1 0 144-15,-3 0 0 0,-2-1 0 0,-3-2 0 0,-2 1 0 16,-2-2 320-16,-1-2 96 0,-2 1 16 0,-2 1 0 0,-2-2 144 16,0 0 48-16,-3-2 0 0,0 0 0 0,-1-3-384 0,0-3-80 15,0-4-16-15,0-2 0 16,2-3-1408-16,3-1-272 0,0-5-64 0</inkml:trace>
  <inkml:trace contextRef="#ctx0" brushRef="#br0" timeOffset="34196.67">22185 2667 29135 0,'0'0'1280'0,"-1"16"288"0,-2 1-1248 0,-2 5-320 16,-3 0 0-16,-2 3 0 0,0 4 336 0,-1 1 16 16,-3-4 0-16,0 2 0 0,-2-4 320 0,2 3 64 15,3-3 16-15,1-1 0 0,1-1-496 0,3-3-112 0,2-1-16 16,2-2 0 0,5-2-512-16,1-1-96 0,-4-13-32 0,9 7 0 15,2 0-1248-15,2-5-256 0,0-3-48 0,-1-4-9968 0</inkml:trace>
  <inkml:trace contextRef="#ctx0" brushRef="#br0" timeOffset="34366.68">22290 2534 37551 0,'0'0'1664'0,"0"0"336"0,0 0-1600 0,0 0-400 0,0 0 0 0,0 0 0 0,0 0-176 0,0 0-112 16,0 0-32-16,0 0 0 0,0 0 16 0,0 0 0 15,0 0 0-15,0 0 0 16,0 0-2064-16,0 0-400 0</inkml:trace>
  <inkml:trace contextRef="#ctx0" brushRef="#br0" timeOffset="34819.78">23560 2099 30399 0,'0'0'2704'0,"0"0"-2160"0,0 0-544 0,0 0 0 0,0 0 0 0,0 0-144 15,-9 8-16-15,0 6 0 0,-1 4 160 0,0 4 0 16,0 9-144-16,-3 2 144 0,1 3 128 0,-2 2 112 16,0 6 16-16,0 2 0 0,0 4-128 0,0-5-128 15,0 0 176-15,0 2-176 0,1-5 0 0,-2 1-304 16,2 0 48-16,2-5 0 16,0-2-2368-16,3-6-480 0,1-5-96 0,2-5 0 0</inkml:trace>
  <inkml:trace contextRef="#ctx0" brushRef="#br0" timeOffset="35022.65">23330 2224 24879 0,'7'-17'1088'0,"0"8"256"0,5-1-1088 0,5 1-256 16,6 0 0-16,7 2 0 0,4-1 576 0,5 4 48 0,8-1 16 15,2-1 0-15,-2 1-448 0,0-2-64 0,-4-1-128 16,3 2 176-16,-3 0-176 0,1 1 0 0,-3 1 0 0,-4 3 0 31,-3-3-1072-31,-5 3-288 0,-3-2-64 0</inkml:trace>
  <inkml:trace contextRef="#ctx0" brushRef="#br0" timeOffset="35175.93">23358 2530 35935 0,'0'0'3200'0,"14"-4"-2560"16,4-2-512-16,5 0-128 16,4-1-448-16,8-2-128 0,7 3 0 15,8-5-16-15,4-1 592 0,5-1 0 0,-2-2 0 0,8 1 0 0,5 1 0 0,6 2 0 16,8 1 128-16,-3 2-10192 16,-6-5-2048-16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7:20:16.75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7284 18763 6047 0,'0'0'256'0,"0"0"64"0,0 0-320 0,0 0 0 0,0 0 0 0,0 0 0 15,0 0 128-15,0 0-128 0,0 0 128 0,0 0-128 16,0 0 192-16,0 0-16 0,0 0-16 0,0 0 0 15,0 0 176-15,0 0 48 0,0 0 0 0,0 0 0 16,0 0-112-16,0 0-16 0,-9 4 0 0,9-4 0 16,0 0-256-16</inkml:trace>
  <inkml:trace contextRef="#ctx0" brushRef="#br0" timeOffset="525.47">5737 18740 2751 0,'0'0'256'0,"0"0"-256"0,0 0 0 0,0 0 0 15,0 0 1200-15,0 0 192 0,0 0 32 0,0 0 16 16,0 0-1104-16,0 0-208 0,10 0-128 0,2 1 128 15,0 1 0-15,-1-4 0 0,3-1 0 0,0 1 0 16,2 2 64-16,1-2 0 0,2-1 16 0,3 2 0 16,3-3 48-16,2 3 0 0,0 1 0 0,1 0 0 15,1 0-64-15,2 0-16 0,-1 0 0 0,6 2 0 16,2 1-176-16,2-2 128 0,0-1-128 0,-1 0 128 16,-2-1-128-16,0 1 0 0,-3 2 0 0,3-2 0 15,0-2 0-15,0 1 0 0,-2 1 0 0,1 0 0 0,0 0 0 0,1-2 0 16,2 1 0-16,0 0 0 0,-1 1 0 0,-2-1 0 15,-5-1 0-15,0 0 0 0,-1-2 0 16,-4 1 128-16,-2 2-128 0,-1 0 0 0,-1 1 0 0,-2-3 0 16,2 1 0-16,-4-1 0 15,-4 3-496-15,-2 0-16 0,0-2-16 16</inkml:trace>
  <inkml:trace contextRef="#ctx0" brushRef="#br0" timeOffset="15573.46">5479 18975 5919 0,'0'0'256'0,"0"0"64"0,11-1-320 0,0-2 0 16,0-2 0-16,-1 1 0 0,-3-1 128 0,1-5-128 15,-2 3 128-15,1-4-2816 0</inkml:trace>
  <inkml:trace contextRef="#ctx0" brushRef="#br0" timeOffset="26458.23">13049 17899 4191 0,'18'19'192'0,"-4"-3"32"0,4 5-224 0,2 0 0 0,-1 5 0 0,3 4 0 16,-2 6 0-16,2 1 0 0,1 2 128 0,0 3-128 16,2-1 0-16,-1-2 0 0,0-2 0 0,-1-2 0 15,0 1 0-15,0-3-208 0,-4-1 32 0,-1-3 16 16,0-2-80-16</inkml:trace>
  <inkml:trace contextRef="#ctx0" brushRef="#br0" timeOffset="26858.27">13597 17849 3679 0,'0'0'160'0,"0"0"32"0,-9 8-192 0,-2 1 0 0,-2-6 0 0,-2 9 0 16,-2 1 960-16,0 3 160 0,-2 2 32 0,-1 5 0 16,-1 0-256-16,-2 3-64 0,-1 4 0 0,0 4 0 15,-3 3-256-15,-1 3-48 0,-2 5-16 0,-2 2 0 16,-3 1-336-16,-4 3-176 0,-7-3 160 0,-2 1-160 15,-2-2-128-15,3 0-128 0,4-4-32 0,2-2-5184 16</inkml:trace>
  <inkml:trace contextRef="#ctx0" brushRef="#br0" timeOffset="27526.36">14552 17506 4607 0,'-21'9'400'0,"8"0"-400"15,-4-3 0-15,0 7 0 0,1-2 608 0,3 6 32 16,-1 4 16-16,4 0 0 0,1-1-416 0,4-1-96 16,3 3-16-16,2 0 0 0,2 3-128 0,2-4 0 15,2 2 0-15,4 1 0 0,2-2 0 0,3-1 0 16,3 1 0-16,2 2-176 0,4-1 48 0,6-1 0 0,1 4 0 0,1-3 0 15,-1-2 128-15,2 0 0 16,-3 2 0-16,-2 3 0 0,-4-1 0 0,-1 4 0 0,-1-3 0 16,-2 4 0-16,-5 1 0 0,-1 0 0 0,-1-1 0 0,-4 0-3072 15</inkml:trace>
  <inkml:trace contextRef="#ctx0" brushRef="#br0" timeOffset="27895.22">15391 17276 10127 0,'0'0'448'0,"-9"14"96"0,-1 2-544 0,0 5 0 0,-1 1 0 0,1 8 0 16,0 2 192-16,-4 7-192 0,3 0 192 0,-6 6-192 15,-5 6 0-15</inkml:trace>
  <inkml:trace contextRef="#ctx0" brushRef="#br1" timeOffset="42857.59">12199 7126 16575 0,'-6'19'1472'0,"3"-6"-1168"0,-1 0-304 0,0-2 0 16,3 1 656-16,-1-2 80 0,-1 1 16 0,1 3 0 15,-1-1 208-15,0 0 64 0,-2 1 0 0,2 0 0 16,-1 0 160-16,0-3 32 0,1 2 16 0,1-2 0 16,-1-4-144-16,1-2-48 0,2-5 0 0,-3 9 0 15,1-4-320-15,2-5-64 0,0 0-16 0,-3 6 0 0,3-6-64 0,0 0-32 16,0 0 0-16,0 0 0 0,0 0-144 0,0 0-16 15,0 0-16-15,0 0 0 0,0 0-112 0,0 0 0 16,-2-11-16-16,-1-2 0 0,2 4 0 0,-2-4 0 16,-1-2 0-16,-1-2 0 0,0 0 0 0,3-2 0 15,-5 0 0-15,2-4 0 0,-1-3-16 16,0-3 0-16,-1-7 0 0,0-3 0 0,-1-2-64 0,-1-2-16 16,-1-6 0-16,-3-6 0 0,-2-1-144 0,1-4 128 15,1-1-128-15,-1 0 128 0,-2-2-128 0,3 2 0 16,2-3 0-16,0 4 0 0,0-2 0 0,1 4 0 15,0 0 0-15,1 1 0 0,-1-1 0 0,-3 2 0 16,4 1 0-16,-1 0 0 0,-3 0 0 0,3 1 128 16,-3-1-128-16,3 2 0 0,1 0 0 0,2-1 0 15,0 0 0-15,0 0 0 0,1 5 0 0,1 0 0 16,-2 5 0-16,-1 2 0 0,0-5 0 0,1 6 0 16,-2-1 0-16,-1 2 0 0,-2-2 128 0,2-2-128 15,1 4 0-15,0 3 128 0,-1-1-128 0,0 1 0 16,2-1 144-16,-2 2-144 0,4 2 0 0,-3 1 144 0,-1-1-144 15,0-2 0-15,-1-1 144 0,0 3-144 0,-3-1 0 0,1 2 144 16,2 0-144-16,-1 2 192 0,0 0-192 0,-1 1 192 16,-1 3-192-16,-2-1 160 0,2 5-160 0,-4-2 160 15,1-2-32-15,1 5-128 0,0-1 192 0,2 1-64 16,0 0-128-16,-1 3 0 0,1-1 0 0,4 6 0 0,-1 1 0 0,-1 1 0 16,0-3 0-16,-1 0 0 0,0 1 128 15,0 0-128-15,1 1 0 0,0-1 128 0,1-1-128 16,1 1 0-16,-2 4 144 0,1-3-144 0,1-2 0 15,2 3 0-15,0 4 0 0,2-1 0 0,1 0 0 0,0 0 0 16,1 0 0-16,-2-1 0 0,2 2 0 0,0-1 0 16,0 0 0-16,0 4 0 0,1-2 0 0,-1 2 0 15,-1 2 0-15,1-1 0 0,0-1 0 0,4 5 0 16,0 0 0-16,-6-2 0 0,1-3 0 0,1 1 0 16,4 4 0-16,0 0 0 0,-8-2-336 0,2 0-48 15,6 2 0-15,0 0 0 16,-12 5-640-16,3 0-144 0,2 1-32 0,7-6 0 15,-10 11-1664-15,2-3-336 0,-2 3-64 0</inkml:trace>
  <inkml:trace contextRef="#ctx0" brushRef="#br1" timeOffset="43370.25">10899 4846 20271 0,'0'0'1792'0,"0"6"-1424"15,0-6-368-15,5 14 0 16,1-1-368-16,-1-3-144 0,-4-2-16 0,-1-8-16 0,0 0 928 0,3 7 192 0,1-1 48 0,-4-6 0 16,0 0 480-16,0 0 112 0,0 0 0 0,0 0 16 15,0 0-96-15,0 0-32 0,1-7 0 0,-1-3 0 0,-1 0-80 0,0-4 0 16,-3-3-16-16,-1 0 0 0,-2-5-160 0,1-3-16 15,-2 0-16-15,1-3 0 0,-4 0-160 0,3-3-16 16,-1-2-16-16,-4-14 0 0,2 0-176 16,-1 5-16-16,3-3-16 0,0 6 0 0,0-1-64 15,2 0-16-15,-1 2 0 0,3-1 0 16,1 0-80-16,0 2 0 0,-1-1-16 0,3 0 0 0,2-2-80 0,0 2-16 16,-1-2 0-16,-1 5 0 0,2 5-144 0,-1 4 128 15,1 2-128-15,1 1 128 0,2 4-128 0,-1 4 192 16,2 2-192-16,1-1 192 0,0 2-192 0,2 3 160 15,-1 0-160-15,4 4 160 0,2 3-160 0,0 2 0 16,1 2 0-16,2 0 0 0,4 5 0 0,3 2 0 16,2 2 0-16,0 2 0 0,3 6-160 0,1 7 160 15,-1 4 0-15,4 4-144 0,4 5 144 0,-2 3 128 16,0 0-128-16,2 3 176 0,4-3 32 0,0 0 16 16,2 0 0-16,2-3 0 0,-1 0-96 0,0 3-128 15,-2-2 176-15,-1-5-176 0,-3 0 192 0,-1-5-192 0,-1 2 192 0,-3 0-192 16,-2-3 160-16,-2-5-160 0,-3-1 128 15,-1-1-128-15,-2-2 0 0,-6-4-176 0,-2 1 16 16,-3-2-12912-16,-3-1-2592 16</inkml:trace>
  <inkml:trace contextRef="#ctx0" brushRef="#br1" timeOffset="44440.03">20863 7344 11967 0,'0'0'1072'0,"0"0"-864"0,0 0-208 0,0 0 0 16,0 0 288-16,0 0 16 15,0 0 0-15,0 0 0 16,0 0-1072-16,0 0-192 0,0 0-64 0,0 0 0 0,0 0 688 0,0 0 128 0,-1 12 16 0,-1 1 16 31,0-4-352-31,1 4-80 0</inkml:trace>
  <inkml:trace contextRef="#ctx0" brushRef="#br1" timeOffset="45371.62">20873 7426 13295 0,'0'0'576'0,"0"0"144"0,0 0-576 0,0 0-144 0,0 0 0 0,0 0 0 15,0 0 384-15,0 0 32 0,0 0 16 0,0 0 0 16,0 0 16-16,0 0 16 0,0 0 0 0,0 0 0 16,0 0-16-16,0 0 0 0,8-5 0 0,-8 5 0 15,0 0 176-15,0 0 16 0,0 0 16 0,0 0 0 0,7-7 96 16,-7 7 16-16,0 0 0 0,0 0 0 0,0 0-128 0,0 0-32 15,0 0 0-15,0 0 0 0,0 0-208 0,0 0-32 16,0 0-16-16,0 0 0 0,3-9-96 0,-3 9 0 16,0 0-16-16,0 0 0 0,0 0 144 0,0 0 48 15,0 0 0-15,0 0 0 0,0 0 288 0,0 0 64 16,0 0 16-16,0 0 0 0,0 0-208 0,0 0-32 16,0 0-16-16,0 0 0 0,0 0-160 0,0 0-16 15,0 0-16-15,0 0 0 0,0 0-80 0,9 6-16 16,-4 0 0-16,-5-6 0 0,4 11-16 0,-2 1-16 15,1-4 0-15,-1 5 0 0,0-2-16 0,-1 4 0 0,-1 2 0 0,0-2 0 16,1 0-16-16,-1 3-16 0,0 1 0 0,0 0 0 16,-1 2-48-16,1-1 0 0,0 2 0 0,1-1 0 15,0-1 0-15,1 1 0 0,-2-1 0 0,1 0 0 16,2 3-128-16,2-1 192 0,-2-2-192 0,1 2 192 16,-1-1-64-16,1 4 0 0,-2-4 0 0,1 0 0 15,-1 0 0-15,2 2-128 0,0 0 192 0,0-3-64 16,-1 3 0-16,1 1-128 0,0-2 192 0,-1-2-64 15,3 3 0-15,0-3-128 0,-2 2 192 0,1-2-64 16,0 1 0-16,2-2-128 0,-1 1 192 0,0 1-64 16,-1-1 16-16,1 0 0 0,0 2 0 0,0-1 0 15,-1 0 0-15,0 0 0 0,1 1 0 0,-1 1 0 16,1-2 0-16,0 1 0 0,2 3 0 0,0-2 0 0,2-1-16 16,-3 0 0-16,4-1 0 0,-3 2 0 15,5-3 0-15,1 2 0 0,-2 0 0 0,0 0 0 0,1 0-128 0,1-2 192 16,0 5-192-16,2 0 192 0,1-1-32 15,0 2 0-15,-1 0 0 0,1 0 0 0,-2-1-160 0,-1-2 0 16,1 1 0-16,-1 2 0 0,-1-4 128 0,1 4-128 16,1-2 192-16,2 0-64 0,-2 5 0 0,-1-2-128 15,0 1 192-15,0-3-64 0,1 0-128 0,-1-2 160 16,0-1-160-16,1 5 160 0,0-3-160 0,-1 4 128 16,3-2-128-16,-3 2 128 0,0-6-128 0,0-1 160 15,-1 0-160-15,2 4 160 0,-1-1-160 0,2 1 160 16,1 2-160-16,2-3 160 0,-2 1-160 0,0-2 0 15,2 3 144-15,2-1-144 0,-1-2 0 0,2 0 128 16,-1 0-128-16,2 0 0 0,0-2 0 0,1 5 144 0,-2-6-144 16,1 2 0-16,-2 3 144 0,2 0-144 0,-4-2 0 0,2 1 144 15,-1-1-144-15,0 0 0 0,-3-2 0 0,1 3 128 16,-1 0-128-16,0 0 0 0,1 3 0 16,-1-3 128-16,4-1-128 0,-2 1 128 0,-3-2-128 0,2-2 128 15,1 1-128-15,0 2 0 0,0 0 0 0,2-1 0 16,-1-3 0-16,0 2 0 0,-1 1 144 0,2 0-144 15,0-2 0-15,2 0 144 0,0-1-144 0,-4 2 0 16,-1-1 128-16,0-1-128 0,-2 2 0 0,0-1 0 16,-1 0 0-16,-2-1 0 0,-2-2 0 0,-1 2 0 15,0-3 144-15,-1 0-144 0,-1-4 0 0,0 1 144 16,-2 0-144-16,3-2 0 0,-2-1 0 0,1 1 0 16,-2-4 0-16,-1 0 0 0,-5-7 0 0,7 8 0 15,-7-8 0-15,0 0 0 0,0 0-144 0,0 0 144 16,0 0-400-16,0 0 16 0,0 0 16 0,0 0 0 15,-8-7-1120-15,-1-1-240 16,-1-5-32-16,0 2-16 0,-3-4-1488 0,1 0-320 16</inkml:trace>
  <inkml:trace contextRef="#ctx0" brushRef="#br1" timeOffset="45938.16">22079 9515 32255 0,'-16'3'2864'15,"1"-3"-2288"-15,2 0-576 0,-1 0 0 0,3 0 192 0,0 0-64 0,1 0 0 0,3 0-128 16,-4-1 160-16,4 1-160 0,7 0 128 0,0 0-128 16,-7 1 448-16,7-1 16 0,0 0 0 0,0 0 0 15,0 0-48-15,0 0-16 0,-2 9 0 0,3 1 0 16,-1-10 96-16,8 16 16 0,-2-1 0 0,3 3 0 16,1 2-144-16,2 2-32 0,-1 3 0 0,2 3 0 15,5-2-112-15,-1 2-32 0,2 2 0 0,1 1 0 16,0 2-192-16,1 0 176 0,4 0-176 0,0 1 160 15,3-4-32-15,1 0-128 0,0 0 192 0,3 2-64 0,0-4 16 0,1 2 0 16,3 1 0-16,-1-3 0 0,3 1-16 0,-5-1 0 16,-1-1 0-16,-3-2 0 0,-2 2 32 0,-4-2 0 15,-4 5 0-15,-1-6 0 0,-2 1 80 0,-3-3 16 16,-1-1 0-16,-4 1 0 0,-2-3 112 0,-3 0 16 16,0 1 16-16,-3 0 0 0,-3-1 48 0,1 1 0 15,-5 2 0-15,0 0 0 0,-3 1-48 0,-2 0 0 16,0-2 0-16,-5 0 0 0,-3 3-32 0,-3-3-16 15,-3-2 0-15,-4 1 0 0,-6-2-16 0,-1 1 0 16,-1-1 0-16,1-1 0 0,2 0-144 0,2-2-48 0,2-3 0 16,2-2 0-16,2-3-144 0,2 1 0 0,1-4 0 0,3 0 0 31,4-2-448-31,-1-2 16 0,0 0 16 0,4-4 0 16,3-1-880-16,0 0-176 0,3-5-48 0,2-3 0 15,4-4-1472-15,6-6-288 0,5-1-64 0</inkml:trace>
  <inkml:trace contextRef="#ctx0" brushRef="#br1" timeOffset="47750.43">22134 10528 4607 0,'0'0'400'0,"0"0"-400"0,0 0 0 0,4-8 0 16,-2 2 1248-16,4-2 160 0,-4 3 48 0,-2 5 0 16,0 0-496-16,5-8-112 0,-5 8-16 0,5-6 0 15,-5 6-528-15,0 0-112 0,0 0-32 0,0 0 0 0,3-5-160 16,-3 5 0-16,0 0 0 0,0 0 0 0,0 0 0 16,0 0 0-16,-3-8 0 0,3 8 0 0,0 0 0 0,0 0 0 15,0 0 0-15,0 0 0 0,-7-4 0 0,7 4 0 16,0 0 0-16,0 0 0 0,0 0-192 0,-8-3 48 15,2 1 0-15,6 2 0 16,0 0-272-16,-8-3-48 0,0-4-16 0,8 7-3024 16,0 0-592-16</inkml:trace>
  <inkml:trace contextRef="#ctx0" brushRef="#br1" timeOffset="51163.05">22149 10484 7359 0,'0'0'656'0,"-6"-7"-528"0,-2-2-128 0,2 1 0 16,0-4 1248-16,2 3 224 0,-3 2 32 0,2 2 16 15,2-2-592-15,-1 0-112 0,0 0-32 0,4 7 0 16,0 0-128-16,0 0-16 0,0 0-16 0,-4-7 0 15,-1 2-16-15,5 5 0 0,0 0 0 0,0 0 0 16,0 0-96-16,0 0-32 0,0 0 0 0,0 0 0 16,0 0-48-16,0 0-16 0,0 0 0 0,0 0 0 15,0 0 32-15,0 0 16 0,0 0 0 0,5 13 0 16,0-3 32-16,0 3 0 0,2-2 0 0,0-1 0 16,3 3 16-16,1-3 0 0,-1 2 0 0,1-1 0 0,1-3-112 15,0 1-16-15,2 0 0 0,2 5 0 0,-1 1 112 0,3 0 16 16,2 0 0-16,0 2 0 0,1-2-176 0,0 2-16 15,1-1-16-15,1 2 0 0,0-2-80 0,0 1-16 16,1 1 0-16,0-2 0 0,0 1-64 0,-1 1-16 16,-3-1 0-16,2 1 0 0,-1-5 32 0,1 2 0 15,0-1 0-15,-2 1 0 0,-1 1 16 0,1 0 0 16,-1-3 0-16,1 2 0 0,-1 0 0 0,1-1 0 16,0 0 0-16,1-2 0 0,-1 2 16 0,2 0 0 15,-3-2 0-15,1-1 0 0,-1 3-32 0,1 0 0 16,-1-4 0-16,3 2 0 0,2 4-32 0,-1-2 0 0,-1-4 0 0,-2 3 0 15,0-2 0-15,2-2-128 0,0 2 192 0,-1-2-64 16,0 3-128-16,-1-3 192 0,0 1-192 0,-1-1 192 16,2 1-48-16,-1 1 0 0,0-2 0 0,3 1 0 15,3-2-144-15,-4 2 192 0,3-3-192 0,-1 4 192 16,1-3-192-16,3 0 128 0,-1 1-128 0,1 2 128 16,0-3-128-16,-2 3 0 0,0-5 144 0,1 4-144 15,-2-2 128-15,-1 2-128 0,-1-5 128 0,0 0-128 16,-1 3 0-16,-1-1 144 0,-1 5-144 0,3-6 0 15,-1 3 144-15,0-3-144 0,0 1 0 0,1 3 144 16,0-2-144-16,1 3 128 0,-1-6-128 0,3 4 128 16,0-1-128-16,0 2 192 0,0-4-192 0,1 3 192 15,-1-3-192-15,-2 2 128 0,0 0-128 0,0-3 128 16,0-1-128-16,0 2 0 0,-1-1 0 0,1 0 128 0,1 3-128 0,-1-3 0 16,-1-3 0-16,-1 2 128 15,0 4 0-15,0-2 0 0,1-2 0 0,1 2 0 0,0-1-128 0,0-1 0 16,0 3 0-16,2 0 0 0,0-2 0 0,0 3 160 15,-3-3-160-15,-1 0 160 0,1 3-160 0,1-2 128 16,2-3-128-16,-2 2 128 0,-2 1-128 0,-1-1 0 16,2 1 0-16,-1 2 128 0,-2-4-128 0,3 1 128 15,-1 1-128-15,-1-1 128 0,2-1 0 0,1 1-128 16,-1-1 192-16,1 0-64 0,2-2-128 0,0 1 0 16,1-3 0-16,0 4 0 0,-2 2 0 0,1-2 0 15,-3-4 0-15,2 1 128 0,-1-1-128 0,0 3 0 16,-2-1 0-16,-1-2 128 0,1-1-128 0,2 0 0 15,-2 1 144-15,1-1-144 0,1-1 0 0,0 1 144 0,0 1-144 16,0-3 0-16,3 3 144 0,0 0-144 0,-1 2 0 16,0-4 144-16,-1 1-144 0,-1 0 0 0,1 2 0 15,-5 0 0-15,-2-1 0 0,-1 0 0 0,-1 0 0 0,0 3 0 16,-2-2 0-16,-2 1 128 0,-12-2-128 0,10 1 0 16,-10-1 0-16,0 0 128 0,0 0-128 0,0 0 0 15,0 0 176-15,0 0-48 0,0 0-128 0,0 0 192 16,0 0-192-16,0 0 0 0,-7 9 0 0,-3-4 0 15,0 0 0-15,-3 1-128 0,1-1 128 0,-4-1 0 16,-1 1 0-16,-4 2 0 0,-3-4 0 0,1-1 0 16,-3 0 0-16,-1-1 0 0,0-1 0 0,-2 0 0 15,0-1 0-15,-2 0 0 0,1-2 0 0,-1 1 0 16,1-2 0-16,-3-2 128 0,0 1-128 0,-6-2 144 16,1-2-144-16,-1 3 0 0,-4-7 0 0,1 3 0 15,0 1 0-15,0-1 0 0,0 1 0 0,0-5 0 0,-2-1 0 0,2 1 0 16,-3 1 0-16,-1-2 0 0,-2-3 0 15,-2 2 0-15,-2-2 128 0,1 0-128 0,2 1 0 0,1 1 0 16,1-1 0-16,1 1 0 0,0-1 0 0,2 1 0 16,-2-2 128-16,0 0-128 0,-1 0 0 0,-1-1 0 15,-2 0 0-15,2 0 0 0,1 0 0 0,0 0 0 16,5 0 0-16,0-1 0 0,1-1 0 0,1-3 0 16,-2 3 128-16,1 0-128 0,0 2 0 0,-1 0 0 15,-2-2 0-15,3-4 0 0,0 3 0 0,2 0 0 16,1 4 128-16,0-1-128 0,1 0 0 0,0 0 0 15,0-1 0-15,0-1 0 0,0 2 0 0,1 0 0 16,0-1 0-16,-2 1 0 0,2 1 0 0,1 0 0 0,-1 0 0 0,4 2 0 16,1 1 0-16,1 2 0 0,2 0 0 0,3-1 0 15,1 0 0-15,0 0 0 0,-1 0 0 0,3 0 0 16,-1 3 0-16,1 2 0 0,2-4 0 0,-1 3 0 16,2 0 0-16,0 2 0 0,0-1 0 0,1 4 0 15,1-2-128-15,0 2 128 0,-1 2 0 0,4-2 0 16,2-3 0-16,0 4 0 0,3 3 0 0,9 1 128 15,0 0-128-15,-7-2 0 0,7 2-160 0,0 0 160 16,0 0 0-16,0 0-144 0,0 0 144 0,3 9 0 16,-3-9 0-16,12 12-160 0,-2 2 160 0,7-2 0 15,0-1-128-15,1 3 128 0,0-1 0 0,1 2 0 16,3 3 0-16,2 3-128 0,1 1 128 0,1-2 0 16,2 3 0-16,2 3 0 0,2-5 0 0,3 1 0 15,2 2 0-15,4 3 0 0,2 2 0 0,6-1 0 0,1 0 0 0,2-1 0 16,2 3 0-16,-1 1 0 0,-1-6 0 0,4 4 0 15,2-3 0-15,4 3 0 0,5-2 0 16,-3 2 0-16,-1-2 0 0,3 2 0 0,-2-4 0 0,2 2 0 16,1-3 0-16,3 5 0 0,1-3 0 0,1-1 0 15,-5-3 0-15,-1 1 0 0,-1-2 0 0,1 3 0 16,0-2 0-16,3 1 0 0,-1 4 0 0,1-5 0 16,-3 0 0-16,-4 0 0 0,-4 1 0 0,-1-4 0 15,-1-4 0-15,1 1 0 0,0 2 128 0,0-3-128 16,-3 1 0-16,-2-2 0 0,-1-2 0 0,-3-3 0 15,-2 0 0-15,-2-2 0 0,-2-1 176 0,1 2-176 16,-1-5 192-16,-1 1-192 0,1 1 0 0,-3 0 0 16,0-3 0-16,-3-2 0 0,-3-2 0 0,-1 2 0 0,-2-2 144 15,-1-1-144-15,-3-1 0 0,0 2 0 0,-5-1 0 0,1 1 0 16,0 1 0-16,-3-1 0 0,-5 1 0 0,4 0 0 16,-2 1 0-16,-2 0 128 0,-1 0-128 0,-3 0 0 15,1-2 0-15,-11 2 128 0,11-2-128 0,-11 2 0 16,8-1 128-16,-8 1-128 0,0 0 0 0,0 0 0 15,0 0 144-15,0 0-144 0,0 0 128 0,0 0-128 16,0 0 128-16,0 0-128 0,-10-4 0 0,0 1 128 16,-3 1-128-16,1 2 0 0,-1 0 0 0,-2 0 0 15,-2 1 0-15,-2-1 0 0,-1 0 144 0,-3 0-144 16,-3 1 0-16,0-1 0 0,-5 0 0 0,-1 0 0 16,-1 0 0-16,-5 0 0 0,-5-2 0 0,-4-1 0 15,0-4 0-15,-4 0 0 0,0 2 0 0,-1-2 0 0,-2 0 0 16,-2-3 0-16,-2 1 0 0,-3-5 0 15,-1 1 0-15,2 1 0 0,-2-4 0 0,1 0 0 0,1-2 0 16,1 0 128-16,-1-1-128 0,-1 3 0 0,-4-1 0 0,3-1 0 16,2 1 0-16,3 1 128 0,2 1-128 0,3 2 0 15,0-1 0-15,1 2 0 0,1 5 0 0,1-4 0 16,-2 2 0-16,4-2 0 0,4 2 0 0,3 0 0 16,4 0 0-16,1 1 0 0,2 2 0 0,3-2 0 15,4 3 0-15,2 0 0 0,2-1 0 0,3 1 0 16,2 1 0-16,1 0 0 0,2 0 0 0,3 2 144 15,1-2-144-15,3 3 160 0,7 1-160 0,0 0-144 16,0 0 144-16,0 0-208 0,0 0 208 0,0 0 0 0,0 0 0 16,11-2-144-16,3 1 144 0,-2 1 0 0,4-1 0 0,1 2 0 15,2 2 0-15,4-1 0 0,4 2-128 0,3 2 128 16,5-1 0-16,0 0 0 0,6 6 0 0,5-1 0 16,3 1 0-16,2 2 0 0,-1-4 0 0,1 1 0 15,-2-2 0-15,5 2 0 0,0-1 0 0,6 2 0 16,2 3 0-16,1-2 0 0,-1 0 0 0,0 1 0 15,-2-5 0-15,0 2 0 0,-2-4 0 0,2 1 128 16,1 0-128-16,1-3 0 0,3 5-128 0,-4-3 128 16,0-3 0-16,-3 1 0 0,-3-2 0 0,0 3 0 15,1-1 0-15,1 1 0 0,0-1 0 0,2 1 0 16,-6-1 0-16,-1-2 0 0,-4 2 0 0,-3 3 0 16,-6-4 0-16,-1 0 0 0,-2 3 0 0,-3 2 128 15,-4-6-128-15,-1 1 0 0,-5 2-128 0,-2 0 128 0,-4-2 0 16,-1-1 0-16,-4-1 0 0,-2 1 128 15,-10-2-128-15,0 0-256 0,11-2 64 0,-11 2 0 16,0 0-208-16,0 0-48 0,0 0-16 16,0 0 0-16,0 0-352 0,0 0-64 0,-8-2-16 0,-1-1 0 15,0 1-1056-15,0-2-224 0,-1 0-32 0,0 0-8448 16,-1 4-1696-16</inkml:trace>
  <inkml:trace contextRef="#ctx0" brushRef="#br1" timeOffset="51692.58">25750 11300 28559 0,'0'0'1264'0,"-1"-10"272"0,1 10-1232 0,0-6-304 0,0 6 0 0,0 0 0 16,0 0 448-16,8-5 16 0,-8 5 16 0,13-1 0 15,-1 2-288-15,1 3-48 0,1-1-16 0,2 1 0 16,-2 6 160-16,4-3 32 0,4 2 0 0,1 1 0 15,3 1 272-15,2 0 64 0,3 1 16 0,2 6 0 16,3-3-160-16,2 3-16 0,-1 0-16 0,1 1 0 0,-3 1-32 0,-2-1-16 16,-2-1 0-16,-2 0 0 0,0 1-96 15,-2-1-16-15,-3 1 0 0,-2 0 0 0,-2 0-64 0,-1 0-32 16,-1 0 0-16,-4 3 0 0,-4-1-80 0,-1 0-16 16,-3 0 0-16,-2 1 0 0,-3-2 112 0,-2-1 16 15,-3 0 0-15,-3 2 0 0,-6-2 96 0,-2 4 32 16,-4-2 0-16,-3 2 0 0,-2-1-64 0,-4-3-16 15,-3-1 0-15,0-1 0 0,-4-5 0 0,2-5 0 16,-2 0 0-16,-1 0 0 0,1-4-64 0,0-3-16 0,1-1 0 16,1 1 0-16,1 0-80 0,2 0-16 0,2 1 0 0,1-1 0 15,0-1-128-15,3 1 0 0,-1 0 0 0,3 1 0 32,2-4-944-32,1 2-208 0,2 0-64 0,1-3 0 15,-1-1-1584-15,0 1-320 0,1-2-64 0,-2-4-16 0</inkml:trace>
  <inkml:trace contextRef="#ctx0" brushRef="#br1" timeOffset="53131.61">8034 2418 12431 0,'10'-10'544'0,"-3"5"128"0,3 1-544 0,-2-3-128 0,-8 7 0 0,9-8 0 15,-1-2 704-15,-8 10 128 0,7-7 0 0,0 2 16 16,-2-5-176-16,-1 4-32 0,-4 6-16 0,3-9 0 15,-3 9 48-15,0 0 16 0,4-8 0 0,-4 8 0 16,0 0-16-16,0 0 0 0,0 0 0 0,0 0 0 16,0 0-16-16,0 0 0 0,0 0 0 0,0 0 0 15,0 0-96-15,-10 3-32 0,1 2 0 0,0 3 0 16,-2-3-128-16,-1 2-16 0,0 2-16 0,0 0 0 16,-1 2 16-16,-1 3 16 0,-2-2 0 0,-3 3 0 15,-1 0 48-15,-6 4 16 0,-4 4 0 0,-2 4 0 16,-1 2-80-16,-3 0 0 0,-2 1-16 0,1 0 0 15,0 1-208-15,2-1-32 0,2-1-128 0,1-1 192 0,-2 4-192 16,3 0 176-16,2-4-176 0,3 0 160 0,1-6 48 16,5-2 16-16,2-2 0 0,0-2 0 0,0 1 128 0,3-1 32 15,2 2 0-15,3-3 0 0,2-1-128 0,5-1 0 16,-1 2-16-16,4-1 0 0,4 0 0 0,-1-4 0 16,6 2 0-16,5-5 0 0,7 2 64 0,2-4 16 15,1 3 0-15,1-2 0 0,2-2-176 0,2 0-16 16,2 1-128-16,0 0 192 0,1 2-192 0,0 1 0 15,0 0 128-15,-1 4-128 0,4-2 0 0,-2 5 0 16,0-1 0-16,-3 2 0 16,3 2-1024-16,-1 1-240 0,-1 2-48 0,-5 2-14672 15</inkml:trace>
  <inkml:trace contextRef="#ctx0" brushRef="#br1" timeOffset="57531.92">11895 7874 6447 0,'0'0'576'0,"0"0"-576"0,0 0 0 0,0 0 0 16,-4 12 1536-16,1-4 192 0,3-8 32 0,-4 10 16 15,4-10-1136-15,-5 8-240 0,5-8-32 0,0 0-16 16,0 0 64-16,-2 11 16 0,2-11 0 0,-1 9 0 0,1-9 208 0,0 12 64 16,0-12 0-16,0 0 0 15,0 8-80-15,0-8-16 0,0 0 0 0,0 0 0 16,0 12-144-16,0-12-16 0,0 0-16 0,-2 10 0 15,2-10 144-15,0 0 48 0,-3 9 0 0,3-9 0 0,0 0 96 0,0 0 32 16,0 0 0-16,0 0 0 0,0 0 80 0,0 0 32 16,0 0 0-16,0 0 0 0,0 0-176 0,0 0-48 15,0-11 0-15,1-1 0 0,1-3-272 0,1-3-64 16,4 0-16-16,-1 0 0 0,-1 1-32 0,4-5-16 16,0-3 0-16,2 0 0 0,3 1 32 0,3-4 16 15,1-2 0-15,1-1 0 0,0-2 32 0,1 0 16 16,2 1 0-16,-1-1 0 0,-2-2-16 0,2 2 0 15,-2 2 0-15,0-2 0 0,0-1-48 0,1 2-16 16,1 3 0-16,-2 0 0 0,-3-1-80 0,1 5-32 0,-2-4 0 0,2 3 0 16,-1-2-16-16,1 4-128 0,-1-2 192 15,-1 3-64-15,-1 1-128 0,2 3 160 0,0 0-160 0,-1 0 160 16,1 0-160-16,-2 1 192 0,2 1-192 0,1 2 192 16,-2-1-192-16,-1 3 192 0,-1 2-192 0,1-2 192 15,0-4-64-15,-2 3 0 0,0 3 0 0,2-1 0 16,-2 1 0-16,1 3 0 0,-3-3 0 0,1 6 0 15,-4 1-128-15,1-1 192 0,-8 5-192 0,9-3 192 16,-9 3-192-16,0 0 0 0,0 0 0 0,0 0 128 16,9 8-128-16,-3 0 0 0,-1 3 0 0,-4 1 0 15,3 0 0-15,-1 4 0 0,-1 1 0 0,2 4 0 16,0 2 0-16,0 5 0 0,1 1 0 0,0 3 0 16,0 7 0-16,0-1 0 0,0 0 0 0,-1-1 0 15,0 2 0-15,1 1 0 0,1-2 0 0,0 1 0 0,1-2 0 16,-1-2 0-16,2-1 0 0,1 0 0 0,-3 2 0 0,-1-2 0 15,-1-1 0-15,0 0 0 0,1 0 0 0,0-2 0 16,0-7 0-16,1 3 0 0,-1-2 0 0,-1-3 0 16,0-2 0-16,-1-1 0 0,-1 0 0 0,2-1 0 15,-3-2 0-15,1 1 0 0,-2-4 128 0,0-1-128 16,-2-4 128-16,2 2-128 0,-1-3 128 0,1-7-128 16,0 0 128-16,0 0-128 0,-5 11 176 0,5-11-48 15,-6 5-128-15,6-5 192 0,0 0-192 0,-11 4 176 16,11-4-176-16,0 0 160 0,-11-3-160 0,1 1 192 15,1-3-192-15,-1 0 192 0,-2 1-192 0,3 0 128 16,0-4-128-16,2 3 128 0,-5 1-128 0,1-1 128 0,-2-1-128 0,1 0 128 16,-4-1-128-16,2 0 160 0,-2 2-160 15,-3 0 160-15,-2-3-160 0,0 4 128 0,-1-2-128 0,-2-2 128 16,-3 4-128-16,1-2 0 0,-1 1 0 0,0 1 0 16,1 1 128-16,-1 1-128 0,0-1 128 0,0 2-128 15,1-1 0-15,-1 0 0 0,-1 2 0 0,1 0 0 16,1 2 0-16,-1 1 0 0,0 0 0 0,1-1 0 15,-4 0 0-15,2 0 0 0,2 1 0 0,0-2 0 16,1-2 0-16,2 2 0 0,3-1 0 0,1 0 0 16,1 0 0-16,3 0 0 0,2 0 0 0,3 0 0 15,0-1 0-15,10 1 0 0,-9-3 0 0,9 3 0 16,0 0 0-16,-9-1 0 0,9 1 0 0,0 0 0 16,0 0 0-16,0 0 0 0,0 0 0 0,0 0 0 15,0 0 0-15,0 0 0 0,0 0 0 0,0 0 0 0,0 0 0 16,0 0-176-16,0 0 176 0,0 0-128 0,6-4 128 0,-6 4 0 15,8-5 0-15,-8 5 0 0,10-5 0 16,0 1 0-16,0 2 0 0,0-2 0 0,2 1 0 0,-1 0 0 16,1 0 0-16,2-1 0 0,1 0 0 15,0-3 0-15,0 0 0 0,2 1 0 0,1-4 0 0,0 1 0 16,-1-5 0-16,2 0 0 0,-1 3 0 0,0-1 0 16,-3-4 0-16,1-1 0 0,-3-1 0 0,1 0 0 15,0-2 0-15,-1-4 176 0,-1 0-176 0,2 1 0 16,-3-2 0-16,3-2 0 0,0-4 0 0,0 2 0 15,-1-1 128-15,-1-2-128 0,1 3 0 0,0-1 0 16,0-3 0-16,-1 0 0 0,0 0 0 0,2 1 0 16,-3 2 0-16,-1 1 0 0,3 5 0 0,-2-3 0 0,1 3 0 15,-2 6 0-15,-2 0 0 0,2 4 0 0,-3 0-144 0,1 3 144 16,0-3 0-16,-1 1 0 0,1 2 0 0,0-1 0 16,-5 6-128-16,-3 6 128 0,8-8 0 0,-2 3 0 15,-1-4 0-15,1 2-128 0,-6 7 128 0,7-8 0 16,-3-2 0-16,-4 10-160 0,5-5 160 0,-5 5-128 15,0 0 128-15,0 0 0 0,0 0 0 0,0 0 0 16,0 0 0-16,0 0-128 0,0 0 128 0,0 0 0 16,9 3 0-16,-9-3-128 0,8 4 128 0,-8-4 0 15,7 12 0-15,0-5 0 0,-2 4 0 0,-2-4-128 16,3 2 128-16,-3 0 0 0,2 4 0 0,1 2-128 16,-3 4 128-16,1 1 0 0,0 2 0 0,0 1-128 15,-2 2 128-15,1 2 0 0,-1 5 0 0,0 2 0 16,-2 3 0-16,0-2 0 0,1 4 0 0,-2 0 0 15,-3 2 0-15,4-2 0 0,-3 2 0 0,2-2 0 0,0 2 0 0,0-2 0 16,-2-2 0-16,3 0 0 0,-1 1 0 0,-1 1 0 16,0 2 0-16,1-3 0 0,1-1 0 0,0 0 0 15,0 0 0-15,2-2 0 0,1 0 0 0,1-3 0 16,1-2 0-16,-2-1 0 0,3-2 0 0,-1 0 0 16,0-7 0-16,0 2 0 0,0-3 0 0,0-2 0 15,0-1 0-15,0-2 0 0,1-2 0 0,-2-3 128 16,-4-9-128-16,7 11 0 0,-7-11 128 0,0 0-128 15,0 0 160-15,0 0-160 0,0 0 160 0,0 0-160 16,0 0 160-16,0 0-160 0,0 0 176 0,0 0-176 0,0 0 192 0,2-12-192 16,-3 3 144-16,0-1-144 15,1 10 0-15,-7-11 144 0,3 0-144 0,-2 0 0 16,-2 2 0-16,1-1 128 0,-5 1-128 0,1-1 0 0,-6 3 0 0,1-3 0 16,-3 4 144-16,-1-4-144 0,-5 2 160 0,0-3-160 15,-4-2 208-15,-1 3-48 0,1-3-16 0,-1 5 0 16,-3 0-144-16,1 3 192 0,-4 1-192 0,2-1 192 15,1 1-192-15,0 0 0 0,0 1 0 0,0 3 128 16,-2 2-128-16,1 0 0 0,1-2 0 0,0 0 0 16,0 0-384-16,4 2-16 0,5-2 0 0,3 2 0 31,3-1-1760-31,6-1-336 0,3 0-80 0,9 0-14624 0</inkml:trace>
  <inkml:trace contextRef="#ctx0" brushRef="#br1" timeOffset="58981.16">20266 7307 14735 0,'-3'-8'1312'0,"3"8"-1056"0,-3-10-256 0,3 10 0 15,0-9 1792-15,2 0 288 0,-2 9 64 0,0 0 16 16,4-7-1552-16,-4 7-304 0,3-9-64 0,-3 9-16 16,0 0-224-16,8-7 144 0,-8 7-144 0,6-4 128 0,-6 4-128 0,0 0 0 15,0 0 0-15,8-5 0 0,-8 5 0 0,10-2 0 16,-10 2 0-16,9-1 0 0,-9 1 0 0,10-2 0 16,-10 2 0-16,10-1 0 0,-10 1 0 0,11 0 0 15,-11 0 0-15,0 0 0 0,10 4 0 0,-10-4 0 16,9 5 0-16,-2 1 0 0,0 2 224 0,-1 2-32 15,-1 2-16-15,0-4 0 0,-1 5 48 0,0-3 16 16,0 2 0-16,-1 4 0 0,1 2-80 0,1 0-16 16,0 0 0-16,0-1 0 0,-1 1-144 0,1 0 160 15,0-1-160-15,-1 0 160 0,4 2-160 0,-3 0 0 0,0-3 144 16,0-2-144-16,0-3 0 0,0 2 144 16,0-4-144-16,0 0 0 0,1 2 208 0,-1-3-64 15,-5-8-16-15,9 10 0 0,-9-10 208 0,7 6 48 0,-7-6 0 0,8 7 0 16,-8-7 64-16,0 0 0 0,0 0 16 0,10 2 0 15,-10-2-16-15,10-2-16 0,-10 2 0 0,12-5 0 16,-6 1-48-16,3-3-16 0,1 1 0 0,0 1 0 16,-2-4-80-16,2 3-16 0,-1-4 0 0,1 2 0 15,1-5-272-15,2 3 0 0,1-3 128 0,4-2-128 16,-2-1 0-16,2-2 0 0,0 0 0 0,1-1 0 16,1-3 128-16,1 1-128 0,-1-5 144 0,3 3-144 15,1 3 0-15,0 0 0 0,2-3 0 0,-5 2 0 16,2 1 0-16,1 0 0 0,-1-1 0 0,0 2 0 15,-3 0 0-15,0 2 0 0,-3-3 0 0,0 3 0 16,-3 3 0-16,-1 1 0 0,-2 2 0 0,-1-1 0 0,-2 2 0 16,-2 2 0-16,-1 2 0 0,-5 6 0 0,0 0 0 0,0 0 0 15,0 0-128-15,0 0 128 0,0 0 0 0,0 0 0 16,0 0-128-16,0 0 128 0,0 0 0 0,0 0-128 16,0 0 128-16,0 9 0 0,0-9 0 0,-2 11 0 15,2-11 0-15,0 0 0 0,-5 9 0 0,0 1 0 16,5-10 0-16,-9 7 0 0,0 0 0 0,9-7 0 15,-10 4 0-15,-2-1 0 0,1 0 0 0,-1 0 0 16,0 0 0-16,-5-1 0 0,-2-2 0 0,-1 0 128 16,-5-2-128-16,3 0 192 0,-6 1-48 0,-2-3-16 15,0 3 0-15,-1 0 0 0,1 1 32 0,-1 0 0 16,0-3 0-16,-1-1 0 0,0-2-32 0,1 1 0 16,1 1 0-16,2-1 0 0,-2 1-128 0,2 2 0 0,-2-1 0 15,4 3 0-15,1-1 0 0,4 1-144 0,2 0 0 0,2 1-10288 16,2 0-2048-16</inkml:trace>
  <inkml:trace contextRef="#ctx0" brushRef="#br1" timeOffset="79018">27999 7036 4607 0,'0'0'400'0,"8"-4"-400"0,-1 0 0 0,-7 4 0 16,12-3 1936-16,-2 0 304 0,-4-1 64 0,-6 4 16 0,0 0-1248 0,0 0-256 15,0 0-48-15,0 0-16 0,7 13-192 0,-4-3-48 16,0 4 0-16,-3 1 0 0,-3 2-48 15,-2 1-16-15,0-1 0 0,-5 5 0 0,0 5-208 0,1-2-48 16,0 4-16-16,-2 6 0 0,-3 4-176 0,0-1 0 16,0 0 0-16,1 3 0 0,-1 4 0 15,1-7 0-15,-1-3 0 0,2 1 0 0,-4-3 0 16,2-4 0-16,4 0 0 0,-1-2 0 0,1-5 384 0,2-3-16 16,2-3 0-16,1 0 0 0,-1-4 208 0,3 0 64 15,-1-3 0-15,4-9 0 0,-3 10-240 0,3-10-32 16,0 0-16-16,0 0 0 0,0 0 128 0,0 0 32 15,0 0 0-15,0 0 0 0,0 0-112 0,10-4-16 16,1-2 0-16,-2 1 0 0,1 1-224 0,2-1-160 0,2-2 192 0,2 1-192 16,0 1 208-16,2-4-64 0,1 1-16 0,1-1 0 15,2 3-128-15,1 1 0 0,2-4 144 0,1 5-144 16,0-3 0-16,4 2 0 0,-2-1 0 0,3 3 0 16,4-2 0-16,2 2 0 0,-1 0 0 0,4 1 0 15,-3 1 0-15,-2-2-192 0,-2 1 64 0,0-2 0 16,-1 1 128-16,0 1 0 0,2-1 0 0,1 1-128 15,-1-3 128-15,0-2 0 0,-1 3 0 0,3-1 0 16,2-4 0-16,-2 4 0 0,-3 1 0 0,0 2 0 16,-2-3 0-16,-1 4 128 0,-4 2-128 0,-1 1 0 15,-5-2 0-15,0 4 0 0,-2-1 0 0,0-1-128 16,-2 2 128-16,0 1 0 0,-1 0 0 0,-1-1 0 16,-1-1 0-16,-1 2 0 0,1 0 0 0,0-1 0 15,-2-2 0-15,1 1 0 0,0-1 0 0,0 1 0 16,-1 1 0-16,2-3 0 0,-4 0 0 0,1-1 0 15,0 0 0-15,-10 0 0 0,12-1 0 0,-2 0 0 0,-1-3 0 0,-9 4 0 16,0 0 0-16,10-4 128 0,-10 4-128 0,9-5 0 16,-9 5 128-16,9-12-128 0,-2 1 128 0,0-2-128 15,-4 2 160-15,1 1-160 0,-1-4 144 0,-1-2-144 16,0 2 128-16,-1-2-128 0,0-3 128 0,0-4-128 16,1-1 0-16,-2-3 128 0,0 4-128 0,-2-1 0 15,1-5 144-15,0-3-144 0,0 2 128 0,-2 2-128 16,-1 0 160-16,0 4-160 0,1-4 208 0,-3 1-48 15,0 1-16-15,0 4 0 0,1-1 48 0,-4 4 16 16,0-2 0-16,-1 3 0 0,1 2-208 0,0 1 176 0,-1 1-176 0,0 4 160 16,1-2-160-16,1 1 0 0,0 2 0 0,2 0 128 15,-3 3-128-15,2 2 0 0,-2-1 0 0,1 2 0 16,8 3 0-16,-10 0 0 0,1 0 0 0,0 0 0 16,9 0-144-16,-9 1 144 0,9-1 0 0,-9 7 0 15,-1-3 0-15,0 1 0 0,0 3 0 0,2-2 0 16,-2-1 0-16,1 2-128 0,0-2 128 0,2 3 0 15,-1 1 0-15,-1-4 0 0,0-1 0 0,0 3 0 16,-2 0 0-16,2 2 0 0,-3-3 0 0,1 0 0 16,-3-1-144-16,0-1-32 0,-2 3 0 0,0-1-8944 15,0-2-1792-15</inkml:trace>
  <inkml:trace contextRef="#ctx0" brushRef="#br1" timeOffset="80405.22">20616 7064 10943 0,'-6'-8'480'0,"3"6"96"0,3 2-448 0,0 0-128 16,0 0 0-16,0 0 0 0,0 0 0 0,6-14 0 16,-6 14 0-16,7-12 0 15,-7 12-800-15,8-12-80 0,-8 12-16 0,0 0 0 0,9-16 576 0,-9 16 128 0,10-12 0 0,-10 12 16 16,5-12 176-16,-5 12 0 0,0 0 0 0,4-14 0 16,-4 14 384-16,4-10 16 0,-4 10 0 0,0 0 0 15,-2-11 176-15,-1-1 16 0,-3 5 16 0,1 0 0 16,2 3 112-16,-6 3 32 0,1 2 0 0,0-1 0 15,-2 0 96-15,1 3 32 0,-1 0 0 0,0 2 0 16,0-2-320-16,1 1-64 0,-1 0-16 0,1 2 0 16,-1 0-176-16,1-4-48 0,-1 2 0 0,2 1 0 15,2-1 0-15,1-2-16 0,5-2 0 0,0 0 0 16,0 0 160-16,0 0 48 0,0 0 0 0,0 0 0 16,0 0 224-16,0 0 48 0,0 0 16 0,0 0 0 15,0 0-176-15,10-5-48 0,0 0 0 0,0-1 0 16,0-1-288-16,3-1-64 0,1 0-16 0,1 0 0 15,3 2-144-15,1 2 192 0,3-4-192 0,2 3 192 0,1-1-192 0,3-4 0 16,4 2 144-16,4-1-144 0,2 4 0 16,0 3 128-16,0-5-128 0,-1 2 0 0,2 0 0 15,-2-2 0-15,-3 1 0 0,-4 3 128 0,-1 3-128 0,-2 0 0 16,-2 1 0-16,-3 0 128 0,-6 2-128 0,-2 1 0 16,-2 2 0-16,-2-1 0 0,-10-5 0 0,6 11 0 15,-6-11 128-15,4 11-128 0,-4-11 384 0,1 12 0 16,-1 1 0-16,-1 0 0 0,-3 2-64 0,0 0-16 15,-1 1 0-15,1-1 0 0,1 1-128 0,-1 2-32 16,0 0 0-16,-1 3 0 0,-3 2-144 0,1 3 0 16,-1-3 144-16,-1 2-144 0,0 2 0 0,0-2 0 15,0 3 0-15,0-2 0 0,1 0 0 0,-1-3 0 16,0-1 0-16,1-1 128 0,0 6-128 0,1-5 0 16,-1-1 0-16,1 1 128 0,0-3-128 0,0 0 0 0,-4 0 0 0,3 0 0 15,-3-1 0-15,1-2 0 0,3 1 0 16,-1-3 128-16,0 0-128 0,2-1 0 0,0 1 0 0,-1-3 128 15,1 1-128-15,1-1 0 0,5-11 0 0,0 0 0 16,0 0 160-16,0 0-32 0,0 0-128 0,0 0 192 16,0 0 256-16,0 0 32 0,0 0 16 0,0 0 0 15,0 0-160-15,0 0-16 0,0 0-16 0,0 0 0 16,5-13-176-16,-1 3-128 0,-4 10 192 0,2-9-192 16,-2-2 128-16,-1 3-128 0,-3-1 0 0,4 9 0 15,-4-7 160-15,-1-2-160 0,-2 2 128 0,-2 4-128 16,0-5 144-16,-1 2-144 0,-2 0 160 0,-2 0-160 15,-2 1 288-15,-1 1-32 0,-1-3-16 0,-1-1 0 16,0 2 48-16,-1-3 16 0,-2 1 0 0,2-2 0 0,0 4-112 16,1-3-32-16,2 1 0 0,-1-1 0 0,-2 0-160 0,2 0 128 15,3 0-128-15,1-3 128 0,-3 2-128 16,3-3 0-16,2-4 0 0,2 2 128 0,-3-3-128 0,0 2 128 16,-1 1-128-16,1 2 128 0,2 0-128 0,1-1 0 15,-2 1 0-15,2 2 0 0,0 0 0 16,1 3 0-16,0-2 0 0,0 2 0 0,0-1 0 0,1 3 0 15,-3 3 0-15,1-2 0 0,1 3 0 0,2-1 0 16,7 3 0-16,0 0 0 0,-7-1-128 0,7 1 128 16,0 0 0-16,0 0 0 15,0 0-608-15,0 0-48 0,14 4-16 0,0 2-10336 16,4-2-2048-16</inkml:trace>
  <inkml:trace contextRef="#ctx0" brushRef="#br1" timeOffset="93798.72">5494 17726 6447 0,'0'0'576'0,"5"-8"-576"15,-5 8 0-15,5-10 0 0,-1 4 0 0,-4 6-272 16,4-11 16-16,-2 6 16 0,-2 5 240 0,0 0 0 0,0 0 0 15,0 0 160-15,0 0-160 0,0 0 128 0,0 0-128 16,0 0 128-16,0 0 224 0,0 0 32 0,0 0 16 0,-1 9 0 16,0 4 160-16,-2 2 16 0,1 2 16 0,-1 3 0 15,2 0-304-15,-1 7-64 0,0 0-16 0,-1 3 0 16,1 0-32-16,-1 3-16 0,1 2 0 0,-1 3 0 16,-1 3-160-16,1 1 0 0,-1 4 0 0,0-4 0 15,1 1 0-15,0-1 0 0,-1-4 0 0,-1-1 0 16,-2 0 0-16,1-2 128 0,2-3-128 0,-1 1 128 15,-4 0-128-15,3 0 0 0,-2-1 144 0,2 1-144 16,-2 0 0-16,2-6 128 0,2-2-128 0,0-2 0 16,-1 0 128-16,1-3-128 0,3-2 128 0,-3-1-128 15,3-2 0-15,0-1 128 0,1-14-128 0,-2 9 0 0,2-9 0 0,0 0 0 16,0 0 0-16,0 0 0 0,0 0 0 0,0 0 128 16,0 0-128-16,0 0 0 0,12-4 0 0,-3 0-128 15,1 1 0-15,0 0 0 0,-1-2 128 16,1 1-208-16,0-3 80 0,0 1 128 0,1 1 0 15,1 2 0-15,2 2 0 0,4 1 0 0,1-1-144 0,5-2 144 16,4 3 0-16,7-1 0 0,2 0-432 0,3-4 32 16,2-2 0-16,0 2 0 15,-3 0-432-15,2-1-64 0,1-4-32 0,0 1 0 0,-1-1 432 0,2 2 96 16,3-1 16-16,3 0 0 0,5-2 384 0,0 2 0 16,-2-3 0-16</inkml:trace>
  <inkml:trace contextRef="#ctx0" brushRef="#br1" timeOffset="94074">7387 18708 6447 0,'0'0'576'0,"0"0"-576"0,-8-5 0 0,2-1 0 15,6 6 1056-15,-13-7 96 0,0-3 32 0,2 1 0 16,-1-5-864-16,1 2-192 0,-2 0-128 0,2-4 192 16,-5-5-192-16,0-1 0 0,-2-1 0 0,0-1 0 0,2-4-128 0,0-2-64 15,2-7-16-15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3:15.7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3307 12846 3679 0,'11'-8'320'0,"-11"8"-320"0,10-7 0 0,0 2 0 0,0 0 3056 0,0-3 528 16,-1 2 128-16,-1-3 0 0,-2 1-2272 0,-1-1-464 15,-1 0-80-15,-4 9-32 0,0 0-224 0,5-10-64 16,-1 3 0-16,-4 7 0 0,3-11 80 0,-3 11 16 16,0 0 0-16,-3-8 0 0,-2 2 96 0,0 0 32 15,-4 2 0-15,0 3 0 0,-6 0-176 0,0 1-48 16,-2 0 0-16,-2 0 0 0,-1 0-176 0,-3 1-32 15,-4 0-16-15,-2 2 0 0,-2-2 112 0,-4 0 32 16,-2 1 0-16,-6-2 0 0,-3 0-32 0,-1 1 0 16,0-1 0-16,0 0 0 0,0 0-16 0,2 2-16 15,-2 0 0-15,0-1 0 0,-4 2-48 0,2-2-16 16,-5 1 0-16,1 0 0 0,1-4-176 0,2 2-48 16,3 3 0-16,3-1 0 0,-1-2-144 0,2 2 160 15,1 0-160-15,1-1 160 0,-1-1-160 0,2 2 0 0,-2-2 0 0,4 2 0 16,1 0 0-16,3 1 0 0,0 0 0 0,5 3 0 15,3-1 0-15,-1 2 0 0,-2 0 0 0,3-2 0 16,5 1 0-16,-1 1 0 0,4-3 0 0,2 2 0 16,0 1 0-16,2-2 0 0,0 1 0 0,2 3 0 15,-4-3 0-15,5 5 0 0,0-3 0 0,2 4 0 16,-1-2 0-16,2 3 0 0,2 1 0 0,-1 1 0 16,1 3-128-16,1 2 128 0,1 3 0 0,1 5 0 0,1-1 0 0,1 3-176 15,-1 1 176-15,2-1-128 0,2 3 128 0,-1 3 0 16,-1 2 0-16,1 3 0 0,-1 1 0 0,0 0 0 15,0 2 0-15,0 0 0 0,0 5 0 0,1 3 0 16,-3-3 0-16,-1 5 0 0,-2-1 0 0,-1 3 0 16,-2 1 0-16,1 6 0 0,-1 1 0 0,0 3 0 15,-1-4 0-15,1 2 0 0,0 0 0 0,2-2 0 16,-3 5 0-16,2-1 0 0,2-1 0 0,0 2 0 16,1-1 0-16,1-1 0 0,-3-1 0 0,5 1 144 15,-1-1-144-15,0-3 0 0,2 3 128 0,-1-4-128 16,0 2 0-16,1-4 0 0,1 1 128 0,-1 2-128 15,0-1 0-15,0 1 0 0,-1-3 0 0,0 2 0 0,-1 3 0 16,1-3 0-16,1 1 128 0,-1-4-128 16,-1 3 0-16,1 1 0 0,4 3 0 0,-2-1 0 0,-1 4 128 15,3-2-128-15,-1-2 0 0,1 2 0 0,-1 1 0 0,-1-3 0 16,3 1 0-16,-1-3 0 0,-1 2 0 0,1-2 0 16,1 0 0-16,-2-1 0 0,3 3 0 0,-2-3 0 15,-1 1 0-15,1-2 0 0,-2 3 0 0,1-3 0 16,-1-4 0-16,-1 0 0 0,-1-1 0 15,-1 1 0-15,0 2 0 0,-2 0 0 0,-1 0 0 0,1 0 0 16,1 1 0-16,0-3 0 0,-2-2 0 0,-1 1 0 16,3-2 128-16,-1 2-128 0,0 0 0 0,0-2 0 15,0-2 0-15,1-2 0 0,-1-2 0 0,0 0 0 16,-1-3 0-16,1 0 0 0,-4-3 0 0,0 3 0 16,-3 1 0-16,1 0 0 0,-3 0-160 0,2 1 160 0,-2-4 0 15,1-2 0-15,-1-2-144 0,1 1 144 0,0-6 0 16,-1-2 0-16,-1 1 0 0,3-1 0 0,2-6 0 0,-1 3 0 15,-1-2 0-15,1-2 0 0,3 0 0 16,-4-3 0-16,4 0 0 0,0 0 0 0,1-2 0 0,2-2 0 16,0-4 0-16,1 1 0 0,-2 1 0 0,1-4 128 15,1 1-128-15,1-1 0 0,-1-3 144 0,3-8-144 16,0 10 128-16,0-10-128 0,0 0 192 0,3 9-64 16,-3-9 0-16,5 9 0 0,-5-9 0 0,9 4-128 15,-9-4 192-15,12 1-64 0,2-1-128 0,2-3 128 16,-1-2-128-16,5 3 128 0,3-1-128 0,4 1 0 15,1-1 144-15,3-2-144 0,5 1 128 0,5 2-128 0,3-2 128 16,3 3-128-16,3 1 0 0,1-2 0 0,-2 1 0 16,3 1 128-16,1 0-128 0,0-2 0 15,2-4 0-15,3 1 128 0,3 0-128 0,0 1 0 16,-1 2 0-16,-3-1 128 0,-2 1-128 0,-3 1 0 0,-1-1 0 0,-2 2 0 16,-2 0 0-16,-1 0-208 0,-2 2 16 0,1 0 16 31,-3 6-2192-31,-5-3-432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3:19.45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2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0-23T16:42:40.183"/>
    </inkml:context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23105 17994 21183 0,'0'0'1888'0,"0"0"-1504"0,0 0-384 0,0 0 0 16,-10-3 1792-16,10 3 304 0,-10 2 48 0,4 7 16 16,0 2-1424-16,3 4-288 0,-4 4-48 0,2 5-16 0,-1 7 96 15,-1 2 16-15,0 4 0 0,-1 4 0 0,-2 2-288 0,0-1-48 16,-2 3-16-16,4-1 0 0,-3-1-144 0,2 0 0 16,2-6 144-16,3-1-144 0,2-6 160 0,4-6-32 15,2-3-128-15,5-6 192 0,0-4 352 0,7-6 64 16,3-3 16-16,7-11 0 0,-1-4-176 0,4-7-16 15,1-7-16-15,-1-2 0 0,0-4-80 0,0-4-16 16,4-5 0-16,0 0 0 0,2-3-160 0,-1 5-32 16,-1 2-128-16,-2 5 192 0,-2 2-192 0,-1 4 0 15,-2 8 0-15,-4 2 0 16,0 0-384-16,-6 6-64 0,-3 2 0 0,-3 2-16 16,-10 7-1264-16,0 0-256 0,0 0-64 0,-1 12-7616 15,-8 2-1536-15</inkml:trace>
  <inkml:trace contextRef="#ctx0" brushRef="#br0" timeOffset="242.59">23114 18507 28511 0,'0'0'1264'0,"-9"4"256"0,-1-1-1216 0,10-3-304 0,0 0 0 0,0 0 0 16,0 0 384-16,0 0 0 0,-2-10 16 0,5-7 0 16,5-7 432-16,3-1 96 0,5-9 16 0,-1-2 0 15,1-6-176-15,4-7-16 0,1-3-16 0,2-4 0 16,0-8 0-16,5-6 0 0,1-7 0 0,5-1 0 15,-2-8-192-15,8 0-32 0,2 3-16 0,1 7 0 16,1 5-288-16,-2 4-48 0,1 4-16 0,-6 1 0 16,-2 3-144-16,-1 5 0 0,0 2 144 0,2 6-144 15,-1 0 0-15,1 6 0 0,-2-5 0 0,2 6 0 16,-1 3 0-16,1 2-208 0,-2 1 48 0,-2 2 16 16,-1 1-1216-16,-3-1-240 15,-4-2-64-15,-3-1-14688 0</inkml:trace>
  <inkml:trace contextRef="#ctx0" brushRef="#br0" timeOffset="952.97">25578 14089 23039 0,'-14'1'2048'0,"-3"2"-1648"0,-1 0-400 0,2-1 0 0,-3-1 1536 0,0 2 240 15,-2 3 32-15,1-1 16 16,-2 4-1376-16,2 3-288 0,-2 3-160 0,-1 3 192 0,1 3-64 0,-5 6-128 15,-2-2 192-15,-3 9-64 0,-2 0-128 0,-5 3 192 16,-2 3-192-16,2 4 192 0,3-1 64 0,4 0 32 16,2 3 0-16,6 0 0 0,4-5-64 0,6-5-16 15,5-4 0-15,5-8 0 0,6-4-48 0,4-4-16 16,4-4 0-16,4-9 0 0,10-11 32 0,5-5 0 16,10-7 0-16,0-9 0 0,4-8 96 0,0-2 32 15,-2-11 0-15,-3-1 0 0,-3-1 80 0,-1-4 0 16,-1-2 16-16,1-7 0 0,2-1-16 15,1-5 0-15,0-6 0 0,2-4 0 0,0-5-128 0,1-7-48 16,-1-6 0-16,-4-2 0 0,0 0-208 0,-6 8 128 0,-4 8-128 0,-5 11 0 16,-2 10 0-16,-8 13 128 0,-5 11-128 0,-1 9 0 15,-2 7 256-15,-3 6 0 0,-2 7 0 0,3 11 0 16,-8-3 128-16,-1 11 16 0,0 5 16 0,-3 11 0 16,-3 5-272-16,-3 9-144 0,0 7 160 0,-2 8-160 15,0 7 0-15,-2 6 0 0,-1 5 0 0,0 4 0 16,-2 10 0-16,3-1 0 0,5-2 0 0,1-2 0 15,4-7 0-15,4-7 0 0,4-3 0 0,3-10 0 16,2-7-272-16,2-3 0 0,1-6 0 0,1-1 0 31,1-2-1248-31,3-7-240 0,1-3-48 0,1-7-8976 0,2-5-1792 0</inkml:trace>
  <inkml:trace contextRef="#ctx0" brushRef="#br0" timeOffset="1248.23">26353 13768 38991 0,'-27'5'1728'0,"6"0"352"16,-7 5-1664-16,-4 5-416 0,0 4 0 0,2 4 0 16,-3 6-320-16,3-1-128 0,5 2-48 0,3-1 0 0,7 3 368 0,2-2 128 15,6-1 0-15,7-5-144 0,7-4-32 0,4-3 0 16,6-1 0-16,10-9 0 0,5-3-16 0,6-5-16 15,5-4 0-15,0-8 0 0,-1-7 208 0,2-5 0 16,-1-1 0-16,-1-2 0 0,-3-4 512 0,-3 2 112 0,-6 0 16 16,-6-1 0-16,-6-3 256 0,-6 4 64 0,-7 2 16 15,-5 1 0-15,-5 3-320 0,-7 5-64 0,-6 1-16 16,-2 4 0-16,-5 2-576 0,-5 3 0 16,0 6 0-16,-3 3 0 15,1 3-2656-15,-2 2-544 0</inkml:trace>
  <inkml:trace contextRef="#ctx0" brushRef="#br0" timeOffset="1828.39">25867 15669 25791 0,'-6'-11'2304'0,"-2"-1"-1856"0,1 0-448 16,0 1 0-16,2 5 2720 0,5 6 448 16,0 0 96-16,0 0 0 0,0 0-2240 0,-7 5-448 0,2 5-80 0,1 7-32 15,0 2-224-15,0 8-48 0,2 4-16 0,-3 5 0 16,-1 3-176-16,-1 5 160 0,-2-4-160 0,0 6 160 16,-1-3-160-16,0 2 128 0,-2-5-128 0,2-2 128 15,1-2-128-15,0-5 0 0,2-9 0 0,0-1 128 16,1-6-128-16,2-4 128 0,4-11-128 0,0 0 128 15,0 0 0-15,10-13 0 0,6-9 0 0,0-9 0 16,1-7-128-16,-1-7 0 0,2-5 0 0,0 0 128 16,-2-2-128-16,2-1 0 0,1-3 0 0,1 4 0 15,2 2 0-15,0 10 0 0,-2 0 0 0,0 11 0 16,2 2 0-16,1 8 0 0,-4 8 0 0,4 4 0 16,-2 9 0-16,1 9 0 0,0 7 0 0,-1 4 0 0,-2 5 128 15,-2 7-128-15,-6 2 128 0,-2 4-128 16,-2-1 192-16,-5 3-64 0,-4 0 0 0,-2 0 0 0,-1 3-128 15,0-4 160-15,-4 1-160 0,1-3 160 0,2-5-160 0,1-4 0 16,-1-5 144-16,4-4-144 0,-1-7 0 0,2-4-320 16,1-10 64-16,0 0 16 15,0 0-2128-15,4-9-416 0,2-3-96 0</inkml:trace>
  <inkml:trace contextRef="#ctx0" brushRef="#br0" timeOffset="2166.57">26886 15576 37775 0,'-20'14'3360'0,"4"0"-2688"0,-6 9-544 0,1 1-128 16,-1 4-128-16,3-1-64 0,4 4-16 0,1-4 0 15,0 3 32-15,4 0 16 0,2-3 0 0,6 1 0 16,2-7 160-16,3-1-128 0,4-1 128 0,2-4-128 15,1-4-64-15,4-4 0 0,4-6 0 0,3-1 0 16,1-5 192-16,1-8 192 0,0-3-32 0,1-2-16 16,0-3 336-16,1-3 64 0,3-5 16 0,-5 1 0 15,-5 1 80-15,-4-1 0 0,-3 2 16 0,-7-2 0 16,-4 4 0-16,-4 0 0 0,-5 1 0 0,-1 4 0 16,-2 1-160-16,-4 6-48 0,-3 1 0 0,0 6 0 0,0 0-448 15,-4 3 128-15,0 2-128 0,-1 3 0 16,-1 3-1328-16,1-2-304 0,1 3-64 15,1 1-10448-15,3-1-2080 0</inkml:trace>
  <inkml:trace contextRef="#ctx0" brushRef="#br0" timeOffset="2403.71">27815 14402 26719 0,'0'0'2368'0,"0"0"-1888"16,-8 0-480-16,8 0 0 0,-9 11 2176 0,0 5 320 0,0 1 80 15,-1 9 16-15,-1 8-1392 0,-2 11-288 16,0 12-48-16,1 1-16 0,-1 3-528 0,0 5-128 0,1 4 0 0,-1 1-16 16,1 7-176-16,1 3 160 0,1-6-160 0,2 2 160 15,2 0-160-15,-2 1-144 0,1-5 144 0,0 2-208 31,1-1-2912-31,2-7-576 0,-2 15-112 0,8-21-32 0</inkml:trace>
  <inkml:trace contextRef="#ctx0" brushRef="#br0" timeOffset="2872.15">27450 15350 10127 0,'0'0'896'0,"-4"-8"-704"0,-1-4-192 0,2 0 0 0,3 0 4992 0,4-5 976 15,4-2 192-15,5-3 48 0,2 0-5024 0,5-3-992 16,6-6-192-16,2-4 0 0,5-3 0 0,4-3 208 16,3-4-16-16,5-5-16 0,0-6 80 0,1-4 0 15,-4-7 16-15,-1 0 0 0,-4-7 144 0,0 5 32 16,1 7 0-16,0 4 0 0,1 3 96 0,-2 7 32 16,-3 7 0-16,-2 5 0 0,0 6-16 0,-5 6 0 15,-4 3 0-15,-6 6 0 0,1 1-208 0,-4 5-32 16,-14 9-16-16,0 0 0 0,0 0 16 0,4 14 16 15,-7 8 0-15,-7 7 0 0,-4 8-96 0,-5 10-32 16,-4 1 0-16,-3 11 0 0,-4 2-48 0,-3 10-16 16,-2 10 0-16,-2 1 0 0,1 4-144 0,2 2 0 15,2-3 0-15,3-4 0 0,4 1 0 0,0-10 0 0,1-12 128 16,6-8-128-16,4-6 160 0,4-7 0 0,4-6 0 16,3-7 0-16,5-6 96 0,1-5 32 0,1-5 0 15,5-7 0-15,3-6-288 0,2-7 128 0,3-3-128 0,1-3 0 16,0-4 128-16,1-3-128 0,-2-1 0 15,0-3 0-15,2 3 0 0,-2 3 0 0,-3 5 0 0,-3 3 0 16,-2 9 144-16,-9 4-144 0,9-1 0 0,0 5 144 16,-3 9-144-16,0 3 192 0,-3 4-192 0,1 2 192 15,0 4-192-15,-2 1 0 0,1-1 0 0,0 3 0 16,-1 3-400 0,1-4-16-16,-1 0 0 0,2-5 0 0,1-3-1920 0,1-5-384 15,2-2-80-15,-8-13-13968 0</inkml:trace>
  <inkml:trace contextRef="#ctx0" brushRef="#br0" timeOffset="3142.02">28987 14865 23039 0,'0'0'2048'0,"-9"14"-1648"16,-4 0-400-16,2 6 0 0,-3 4 3312 0,1 8 576 16,2 2 112-16,-1 4 32 0,1 3-3056 0,0 3-592 0,3-2-128 0,0 2-32 15,-3 1-224-15,-1-1 0 0,1 1 128 0,-1-1-128 16,1-1 0-16,1-4-240 0,-3 1 48 16,0-5 16-1,4-3-448-15,0-3-80 0,2-5-32 0,2-3 0 16,0-6-1312-16,2-6-256 0,3-9-48 0,0 0-16 0</inkml:trace>
  <inkml:trace contextRef="#ctx0" brushRef="#br0" timeOffset="3534.93">29344 14694 10127 0,'6'-20'448'0,"-2"11"96"0,0 0-544 0,-4 9 0 0,0 0 0 0,0 0 0 15,0 0 4096-15,0 0 720 0,0 0 144 0,8 14 32 16,-2 5-2928-16,-2 3-576 0,-4 4-112 0,-3 5-32 0,-2 5-640 0,0 3-144 16,-4-1-32-16,-2 5 0 0,-1 2 80 0,-3-2 16 15,-2 4 0-15,1-5 0 0,1 0 16 0,2-5 16 16,-1-5 0-16,3-3 0 0,0-4-80 0,4-2-32 16,0-8 0-16,6-4 0 0,-1-1-96 0,2-10 0 15,0 0-16-15,6-10 0 0,2-6 0 0,3-4 0 16,3-6 0-16,5-5 0 0,3-4-208 0,1-1-32 15,-1-5-16-15,6-4 0 0,-2 1-176 0,2 2 160 16,1 4-160-16,-4 5 160 0,0 6-160 0,-4 7 0 16,-1 3 0-16,0 6 0 0,-5 6 0 0,1 6 0 15,2 5 0-15,-4 6 0 0,-2 3 0 0,-1 4 0 0,-2 5 0 16,-1 4 0-16,-3 0 0 0,-2 3 0 0,-1 2 0 16,-1-3 0-16,-1-2-336 0,0 3 48 0,0-5 16 15,0 2 0 1,0-1-1248-16,3-3-240 0,-2-6-48 0,4-4-16 15,1-5-560-15,3-3-112 0,1-6-32 0,6-4-11712 16</inkml:trace>
  <inkml:trace contextRef="#ctx0" brushRef="#br0" timeOffset="4185.02">30860 14485 35007 0,'-10'-16'3120'0,"3"5"-2496"0,-4 1-496 0,-1-2-128 0,-4 5 288 0,-3 0 32 16,-2 6 16-16,-3 5 0 0,-3 5 48 15,-2 3 0-15,-1 4 0 0,1 9 0 0,-1 7-192 0,-2 7-48 16,-4 6 0-16,2 0 0 0,-2 0-144 0,5 1 0 16,4-3 0-16,5-1-176 0,6-5 176 0,6-4 0 15,5-5-144-15,7-5 144 0,6-7-176 0,4-3 48 16,4-4 0-16,5-7 0 0,6-4 128 0,2-7 128 15,3-3-128-15,0-5 176 0,-2-5 144 0,3-2 48 16,2-7 0-16,-1 3 0 0,-1-5-16 0,-1 0 0 16,-3 0 0-16,-1 3 0 0,-1 1-16 0,-1-2 0 15,1 4 0-15,-1 4 0 0,-5 7 48 0,-1 6 0 16,-3 3 0-16,-3 7 0 0,-3 3-192 0,0 7-16 16,-3 12-16-16,-1 9 0 0,-2 10 48 0,0 6 16 0,-2 5 0 15,-2 7 0-15,-2 4-224 0,-3 10 144 0,-4 7-144 0,-2 2 128 16,-4-1 0-16,-4 4 0 0,-2 0 0 0,-2 1 0 15,1-4 0-15,2-2 0 0,-1-9 0 0,3-6 0 16,-2-6-128-16,1-4 192 0,-1-4-192 0,1-4 192 16,-2-3 192-16,2-5 32 0,-1-6 16 0,0-7 0 15,-2 1-112-15,2-7 0 0,3-1-16 0,-2-6 0 16,-1-6-304-16,1-2 160 0,2-4-160 0,-1-5 128 16,-1-2-128-16,0-10-272 0,1-1 64 0,-2-5 16 15,-2-6 16-15,2 1 16 0,3-3 0 16,2-1 0-16,1 3 160 0,3 2-160 0,1 3 160 0,3 1-160 0,4-1 160 15,2 3 0-15,-1 1 0 0,5-1 0 16,5 1 0-16,1-1 0 0,0 1 0 0,4 0 0 16,4 2 0-16,3-4 0 0,2-4-192 0,0 3 64 15,1 2 128-15,0 2-160 0,2-1 160 0,-3 4-160 0,1 3 160 16,0 5-160-16,0 4 160 0,3 3-160 0,0 3 160 0,1 2 0 16,0 5 0-16,0 0 0 0,0 4 0 0,-2 1 0 15,-2 3 0-15,-3 0 0 0,-6-2 0 0,-4 2 0 16,-2 3 0-16,-4-2-128 0,-2-3-64 0,-7 1-16 15,-1 0 0-15,-3-1 0 16,-3-2-336-16,-3-3-64 0,-3 2-16 0,1-7 0 16,-2-1-2400-16,0-5-496 0</inkml:trace>
  <inkml:trace contextRef="#ctx0" brushRef="#br0" timeOffset="4375.92">29657 14108 55295 0,'-16'-19'4912'0,"1"-2"-3936"0,2 2-784 0,4 5-192 32,6 3-1168-32,3 5-288 0,3-2-48 0,5 3-16 15,5 0-208-15,2 0-32 0,3 0-16 0,0 3-18592 0</inkml:trace>
  <inkml:trace contextRef="#ctx1" brushRef="#br1">10794 15979 0,'0'0'16,"0"0"-1,-67-34 1,33 28 0,-11 9-16,-9 3 15,-9 4 1,5 2-1,2-3 1,18-5 0,7-4-1,17-2 1,5 8 0,9-4-1,3 4 1,1-5-1,3 0 1,3 4 0,-1-9-1,-4 3 1,1-1 0,4 0-1,-3-2 1,4 2-1,-4-1 1,-4 2 0,-1 1-1,1 0 1,4 3-16,-5 0 16,5-4-1,6-1 1,10-11-1,1 1 1,-1-1 0,2-1-1,-3 2 1,-2-2 0,-7 4-1,-7-4 1,-6 8-1,-3-5 1,-10 9 0,12-4-1,-3 2 1,1 4 0,-6 1-1,3 2 1,-22 11-1,-30 17 1,26-13 0,-1-3-1,7-3 1,8-6 0,10-2-1,10-9 1,20-8-16,22-7 15,2-3 1,-7 6 0,-23 6-1,-16 6 1,5 1 0,2 5-1,11 1 1,-4-1-1,-6 3 1,-3-3 0,1 3-1,-2 1 1,1-1 0,4-3-1,4-1 1,10-5-1,-6 2 1,5-2 0,1 3-1,-10 3 1,-6-4 0,-4 1-1,-12 3-15,2-2 16,-13 5-1,-14 7 1,-31 4 0,-24 7-1,51-3 1</inkml:trace>
  <inkml:trace contextRef="#ctx0" brushRef="#br1" timeOffset="-131024.02">5401 14294 33167 0,'-17'4'1472'0,"7"-2"304"16,-2 2-1424-16,1 1-352 0,4-1 0 0,7-4 0 0,-7 11 1024 0,4-2 144 0,3-9 32 0,1 13 0 16,3-2-3632-1,-4-11-736-15,10 8-144 0</inkml:trace>
  <inkml:trace contextRef="#ctx0" brushRef="#br1" timeOffset="-126589.22">8142 13737 29423 0,'-21'4'1296'0,"11"0"288"0,1 2-1264 0,0-2-320 16,2 2 0-16,7-6 0 15,-9 7-1680-15,9-7-400 0,0 0-80 0,0 0-16 0</inkml:trace>
  <inkml:trace contextRef="#ctx0" brushRef="#br1" timeOffset="-122748.72">14169 10308 5519 0,'0'0'496'0,"0"0"-496"16,0 0 0-16,0 0 0 0,0 0 1968 0,0 10 288 16,0-4 64-16,1 2 16 0,-1-8-1024 0,0 9-208 15,0-3-32-15,0-6-16 0,0 0-384 0,0 0-80 16,0 9-16-16,0-9 0 0,0 0-224 0,0 0-48 15,0 0-16-15,0 6 0 0,-1 0-80 0,1-6-16 16,0 0 0-16,0 0 0 0,0 0 144 0,0 0 32 16,0 0 0-16,0 0 0 0,0 0 80 0,0 0 0 15,-6 2 16-15,1-4 0 0,0-1 160 0,-2-1 16 16,4 2 16-16,-1-5 0 0,0-3 80 0,0 2 16 16,0-3 0-16,0 0 0 0,-1-1-128 0,0-2-32 15,3-2 0-15,-2-3 0 0,-1 0-48 0,-1-3-16 16,-1-4 0-16,1 2 0 0,-2-4-128 0,-1 0-16 15,2-2-16-15,-2-1 0 0,1 1-48 0,3-4-16 16,-3-2 0-16,3-1 0 0,0 0-48 0,3-2-16 16,0-2 0-16,1 0 0 0,1-4-96 0,1 3-16 15,1-3 0-15,0 3 0 0,1 2 0 0,-2-4-128 16,0 3 192-16,3 2-64 0,-3 1-128 0,-1-1 160 0,2-1-160 0,-2 2 160 16,-2 0 0-16,1-14 0 0,1 8 0 0,-4 2 0 15,4 4-32-15,-1 3 0 0,1 2 0 0,-1 3 0 16,0-2 0-16,-1 4 0 0,0 1 0 0,-1 1 0 15,2 1-128-15,-2 4 192 0,1-2-192 0,-1 0 192 16,1 0-192-16,-2 3 128 0,0-2-128 0,0-1 128 16,-1 2-128-16,0-1 160 0,0 2-160 0,1-4 160 15,-1 2-160-15,1 2 0 0,0 1 0 0,1 0 128 16,-2-1-128-16,2 3 0 0,1-1 0 0,0 0 0 0,1 2 0 0,1-2 0 16,-1 1 0-16,-2 2 128 0,2 0-128 0,1 2 0 15,0-4 0-15,1 2 0 0,0-1 0 0,2 2 0 16,1 0 0-16,0 0 0 0,-1-5 0 0,1 2 0 15,1 1 0-15,0-1 0 0,-1-1 0 0,0 1 0 16,0 0 0-16,0 0 0 0,-1 0 0 0,3 0 0 16,-3 2 0-16,1 1 0 0,0 1 0 0,0-1 0 15,-2 0 0-15,2 2 0 0,-1 1 0 0,-1-1 0 16,1-1 128-16,-1 4-128 0,1-2 0 0,-1 2 0 16,1-4 0-16,-1 5-176 0,0 1 176 0,-2-1 0 15,0-3 0-15,0 3 0 0,0 0 0 0,0 8 0 16,1-6 0-16,-1 6 0 0,-1-9 0 0,1 9 0 15,-2-9 0-15,2 9 0 0,0-6 0 0,0 6 0 16,-1-8 0-16,1 8 0 0,-1-5 0 0,1 5 0 16,0 0 0-16,0 0 0 0,-1-7 0 0,1 7 0 15,0 0 0-15,0 0 0 0,0 0 0 0,0 0 0 16,0 0 0-16,0 0 0 0,0 0 0 0,0 0 0 16,0 0 0-16,-7 12 0 0,6 2 0 0,-1 4 0 15,0 0 0-15,1 6 0 0,1 4 0 0,0 5-128 0,3 4 128 0,-2 5 0 16,0 7 0-16,0 6 0 0,3 6 0 0,2 5-128 15,1 4 128-15,0 1 0 0,1 0-144 0,1 2 144 16,-1 2 0-16,3 1 0 0,-1 0 0 0,-1-21 0 16,1 5 0-16,0 6 0 0,1 3 0 0,-1 0 0 15,3-1 0-15,-1 2 0 0,-3-4 0 0,1-4 0 16,-2-2 0-16,1-4 0 0,-7-2 0 0,3-3 0 0,-1-5 128 16,3 1-128-16,-2-4 0 0,-1 0 128 15,1-4-128-15,-2 0 0 0,4-2 144 0,-2-3-144 0,1 1 0 0,-1-2 128 16,-1 0-128-16,0-3 0 0,1-1 0 0,-1 1 0 15,0-5 0-15,-1 2 0 0,1-4 0 0,-2-2 0 16,1-2 0-16,0-2 128 0,-1-3-128 0,1 1 0 16,-3-6 0-16,0 0 0 0,1-4 0 0,-1-5 144 15,0 0-144-15,0 0 0 0,0 0 144 0,0 0-144 16,0 0 0-16,0 0 144 0,0 0-144 0,0-5 160 16,-1-5-160-16,0 1 160 0,-2-5-160 0,1-1 128 15,-1-3-128-15,1-1 128 0,-4-2-128 0,3-4 192 16,-1-1-192-16,0 1 192 0,-1-4-192 0,0-2 128 15,-2-3-128-15,2-3 128 0,-1-4-128 0,-2 1 160 16,3-5-160-16,-1-2 160 0,-3-6-160 0,1-3 128 16,1 1-128-16,-2-2 128 0,0-1-128 0,-4-6 128 15,2 1-128-15,-3-29 128 0,4 7-128 0,2 4 0 16,0 4 144-16,1 4-144 0,0 0 0 0,4-1 0 0,-1-1 0 0,1-1 0 16,2 1 0-16,-1 3 0 15,2 2 0-15,0 1 128 0,2 2-128 0,1-2 0 0,0-1 0 0,0 0 0 16,2 0 0-16,1 4 0 0,1 3 0 0,-1 0 0 15,3 4 0-15,0 0 0 0,4-2 0 0,-2 4 128 16,0 1-128-16,0 7 0 0,-1 5 0 16,-1 0 128-16,0 2-128 0,0 1 0 0,-1 4 0 0,0 4 128 15,0 2-128-15,-2-4 0 0,-1 3 128 0,1 4-128 0,2-1 0 16,-2 6 0-16,0-1 0 0,1 5 128 0,-2 0-128 0,0 3 0 16,2-1 0-16,-2 6 0 0,-1-1 0 15,-2 4 128-15,2 1-128 0,-2 1 128 0,-2 6-128 0,0 0 0 16,3-4-128-16,-3 4 128 0,0 0 0 0,0 0-128 15,0 0 128-15,0 0 0 0,0 0-128 0,0 0 128 16,0 0-128-16,0 0 128 0,-3 11-400 16,3-11 0-16,-6 12 0 0,1 2 0 15,2 0-592-15,1-3-112 0,2-11-32 0,-5 15 0 16,0 0-1888-16,0-1-384 0,0-3-80 0</inkml:trace>
  <inkml:trace contextRef="#ctx0" brushRef="#br1" timeOffset="-120569.03">1542 9840 11967 0,'-5'11'1072'16,"2"0"-864"-16,3 3-208 0,-1-2 0 0,1-2 656 0,0 3 96 16,0 2 16-16,3-2 0 0,-1 2-544 0,-1-4-96 15,1-3-128-15,0 5 176 0,-1 1 352 0,-1-5 80 16,0-9 16-16,0 0 0 0,2 12 208 0,-2-12 32 15,0 0 16-15,0 0 0 0,0 0 144 0,0 0 48 16,0 0 0-16,-9-11 0 0,-1-3-272 0,-1-5-48 16,1-6-16-16,0-1 0 0,-3-7-208 0,2-2-32 15,1-7-16-15,-3-5 0 0,-1-7-32 0,1 0 0 16,-3-1 0-16,-1-7 0 0,0-3-96 0,3 14-32 16,0-10 0-16,-2-5 0 0,1-6-80 0,2-2-32 15,-1-2 0-15,2-2 0 0,-2 1-32 0,4-5-16 16,1 3 0-16,2 1 0 0,1 1-160 0,3 4 160 15,-2 0-160-15,3 1 160 0,0 1-160 0,2 1 128 16,3 4-128-16,0 5 128 0,0 0-128 0,1 2 160 0,0 3-160 0,0 3 160 16,2 2-160-16,2 1 0 0,-2 2 0 0,2 0 0 15,-1 2 0-15,1 3 0 0,0 5 128 0,-1-1-128 16,-2 3 0-16,2 0 0 0,-2 0 0 0,0 3 128 16,0-1-128-16,-1 2 0 0,-2 6 0 0,1-2 0 15,-3 3 0-15,4 0 0 0,-4 1 128 0,0 4-128 16,0 1 0-16,0 2 0 0,-2 0 0 0,0 3 128 15,1 6-128-15,-3-3 0 0,1 5 0 0,1-2 0 0,-2 5 0 0,4 3 0 16,-5-3 128-16,0 3-128 0,5 0 0 0,-5 3 0 16,-2 2 0-16,3 2 128 0,-3-2-128 0,0 4 0 15,2 0 0-15,0 5 0 0,0 0 0 0,0 0 0 16,-1 4 0-16,1 1 0 0,2 1 0 0,-2 2 0 16,1 3 0-16,0 6 0 15,-1-1 0-15,0 1 0 0,0 4 0 0,1 6 0 0,1 1-160 0,0 10 160 16,0 3 0-16,2 10-144 0,1 1 144 0,3 6 0 15,2 7 0-15,0 2 0 0,1 8 0 0,2 7-160 16,2-2 160-16,2 0 0 0,-2 0 0 0,4 2 0 16,-2 0 0-16,1-3 0 0,0-3 0 0,0-1 0 15,0-1 0-15,8 31 0 0,-5-11 0 0,1-14 0 16,-2-6 0-16,0-4 0 0,-3-7 0 0,1 2 128 16,-2-1-128-16,2-6 0 0,-1-3 0 0,0-7 128 15,-2-2-128-15,-1-4 0 0,0-4 0 0,-2-3 0 16,-1 0 0-16,-1-1 0 0,2-7 0 0,1-3 0 15,-4-4 0-15,-1-2 0 0,3-3 128 0,-1-5-128 16,-2-3 0-16,-1-2 0 0,0-3 128 0,1-4-128 16,-2-4 0-16,0 4 0 0,-1-12 192 0,0 0-64 0,0 0-128 0,0 0 192 15,0 0 16-15,0 0 0 0,-5-9 0 0,0-4 0 16,-4-3-80-16,0-3-128 0,-1-8 176 0,0 0-176 16,-1-3 160-16,-1-6-160 0,2-4 128 0,1 10-128 15,-1-4 0-15,-7-21 0 0,0 4 128 0,-2-2-128 16,-1-4 0-16,-2-3 0 0,-3-7 144 0,1-4-144 0,0-7 0 15,1-2 144-15,-1 1-144 0,8 19 0 0,-2-7 128 16,1-8-128-16,2-4 0 0,0 0 0 0,0-2 0 0,2-1 0 16,3-1 0-16,1-5 0 0,0 2 0 0,1 1 0 15,4 2 0-15,2-3 0 0,1-3 0 0,1 0 0 16,2 0 0-16,2 0 0 0,0 3 128 0,1 1-128 16,4 4 0-16,0-2 0 0,1 3 0 0,1 1 0 15,1 7 0-15,-1 2 0 0,1 3 0 0,0 2 0 16,4 5 0-16,-2 0 0 0,-4 6 0 0,4 4 0 15,-2 6 0-15,0 4 0 0,-1 3 0 0,1 6 0 16,-2 0 0-16,0 7 0 0,-2-4 0 0,2 5-144 16,-3 3 144-16,1 2 0 0,-3 3 0 0,-1 2-160 15,-3 3 160-15,3 1 0 0,-4 3 0 0,0 6-128 16,0 0 128-16,0 0 0 0,0 0 0 0,0 0 0 16,-6 7 0-16,-1 3 0 0,1 7-192 0,0 0 192 15,-3 2-192-15,0 1 192 0,0 3-160 0,0 7 160 16,-2 3-128-16,-1 5 128 0,-1 4 0 0,2 8 0 15,0 3 0-15,-1 8-128 0,2 5 128 0,0 11-128 0,-2 9 128 16,3 11-128-16,2 4 128 0,0 8-128 0,4 7 128 0,1 5-128 16,2 4 128-16,4-1 0 0,3 1 0 0,0-3-128 15,3 1 128-15,2-2 0 0,-1-2 0 16,8 37-128-16,2-22 128 0,-2-14 0 0,-1-17 0 0,-1-5 0 16,4-8 0-16,-2-2 0 0,-1-10 0 0,1 0 0 15,0-4 0-15,1-5-160 0,-2-2 16 0,0-3 0 31,-1-1-1648-31,2-2-320 0,-3-8-64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3:30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23718 7794 18431 0,'0'0'1632'0,"0"0"-1312"0,0 0-320 0,0 0 0 0,0 0 928 0,0 0 112 15,0 0 32-15,0 0 0 0,-1 10-800 0,-3 4-144 16,-1 1-128-16,-2 7 144 0,-2 2 304 0,-3 4 64 15,-1-2 16-15,-2 4 0 0,-4 1 176 0,6-9 48 16,-5 5 0-16,-5 6 0 0,-3 1-128 0,2 3-32 16,-2 0 0-16,1 0 0 0,-1-2-112 0,-14 29-32 15,8-15 0-15,8-8 0 0,2-8-144 0,8-6-48 16,5-3 0-16,4-5 0 0,1-9-32 0,4-10-16 16,0 0 0-16,14 3 0 0,4-5-80 0,6-4 0 15,4-5-128-15,6-1 192 0,5-2-192 0,1 0 144 16,3 2-144-16,1 0 128 0,-6-3-128 0,-4 2 0 15,-5 2 0-15,-1-1 0 16,-5 3-848-16,-4 3-48 0,-5 2-16 0,-14 4-12880 16</inkml:trace>
  <inkml:trace contextRef="#ctx0" brushRef="#br0" timeOffset="219.49">23248 8433 34143 0,'3'-18'1520'0,"5"8"304"0,5-3-1456 0,3-3-368 16,3-1 0-16,7 1 0 0,4 0 0 0,10 1 0 0,7 0-160 0,7-2 160 16,7 0 0-16,2-2 128 0,-5-4 0 0,1 2 16 15,-1 1 0-15,7 0 0 0,1 1 0 16,-2 1 0-16,-5 3-144 0,-5 2-144 16,-7 3 144-16,-7-3-208 0,-4 2-2256 15,-4-1-448-15,10-6-96 0,-8 6 0 0</inkml:trace>
  <inkml:trace contextRef="#ctx0" brushRef="#br0" timeOffset="574.76">25456 6966 21183 0,'-8'-19'944'0,"4"5"192"0,-2-4-912 0,1 2-224 15,0 3 0-15,-1 0 0 0,0 6 1136 0,0-1 176 16,-2 6 32-16,8 2 16 0,-7 6-304 0,-1 7-64 15,-1 3-16-15,-1 10 0 0,2 8-400 0,-3 10-96 16,2 8-16-16,-1 3 0 0,-2 1-144 0,2 5-16 16,1 4-16-16,0 5 0 0,0 2-160 0,0 2-128 15,-1 4 192-15,1-2-192 0,1-5 128 0,0-2-128 0,2-2 0 16,0-3 0 0,3-10-352-16,-1-4-128 0,1-5-32 0,1-6-8864 0,-2-9-1776 15</inkml:trace>
  <inkml:trace contextRef="#ctx0" brushRef="#br0" timeOffset="1068.15">24910 7780 23039 0,'17'-13'2048'0,"6"1"-1648"15,5 0-400-15,8-5 0 0,8-1 384 0,3 1-16 16,1-2 0-16,-1-3 0 0,-2 0 528 0,-1 2 96 15,-5 0 32-15,0 2 0 0,-4 1-352 0,-1 3-64 16,0 3-16-16,-3-1 0 0,0 0-128 0,-4 4-16 16,-3-1-16-16,-1 4 0 0,-1 1-112 0,-4-2 0 15,-5 1-16-15,0 2 0 0,-1 1-160 0,-1 2-16 0,-11 0-128 16,0 0 192-16,0 0-192 0,11 1 0 16,-11-1 0-16,10 4 0 0,-10-4 0 0,0 0 0 15,10 2 0-15,-10-2 0 0,10 6 0 0,-10-6 0 16,0 0 0-16,7 6 0 0,-7-6 0 0,4 13 0 0,-1-4 0 15,-1 3 0-15,-4 1 0 0,0 0 0 0,-2 1 0 0,-1 1 0 16,-3 3 0-16,2-1 0 0,-3 3 176 0,3-1-176 16,-2 0 272-16,1 0-48 0,0 1-16 15,0 0 0-15,3 1 0 0,-1-1 0 0,-2 2 0 16,6-3 0-16,-3 1-64 0,4 0-16 0,4-1 0 0,-3-1 0 16,2-2-128-16,2-2 0 0,3-3 144 0,0-5-144 15,1-1 224-15,5-3-32 0,2-5 0 0,-1-1 0 16,0-2 192-16,3-5 48 0,0-2 0 0,1-2 0 0,-1-6-48 15,-1 1 0-15,1 0 0 0,0-1 0 0,0-2-144 16,-2 0-48-16,-1 2 0 0,1 3 0 0,-2 3-192 0,-2 3 144 16,0 0-144-16,-2 1 128 0,-1 3-128 15,-1-4 0-15,-2 5 0 0,-6 7 0 16,5-11 0-16,-5 11-256 0,3-6 48 0,-3 6 0 16,0-9-2128-16,0 9-416 0,0-8-96 15</inkml:trace>
  <inkml:trace contextRef="#ctx0" brushRef="#br0" timeOffset="1433.85">26301 7298 25791 0,'0'0'2304'0,"0"0"-1856"15,-1 11-448-15,-1 5 0 0,2 1 912 0,-1 4 96 16,0 4 16-16,-1 1 0 0,1 4-384 0,0 3-64 0,-3 0 0 0,3 0-16 16,-2 2-112-16,2-1 0 0,0-1-16 0,1-1 0 15,2-1-16-15,1-4 0 0,-2-1 0 0,3-6 0 16,-3-2-160-16,2-6-48 0,-3-12 0 0,4 12 0 16,-4-12 240-16,0 0 32 0,0 0 16 0,10-3 0 15,-1-8 128-15,-2-2 16 0,0-3 16 0,-2-3 0 16,-1-6-256-16,1 1-48 0,-2 1-16 0,1-5 0 0,0-1-176 15,1 0-32-15,0-2-128 0,2 1 192 0,0 1-192 16,2-1 0-16,-1 6 0 0,1 1 0 0,1 7 0 0,1 2 0 16,1 1 0-16,-1 6 0 15,1-4-192-15,-2 8 64 0,-10 3 128 0,0 0-208 16,12 2-1296-16,-3 3-256 0,-9-5-48 0,10 8-14368 16</inkml:trace>
  <inkml:trace contextRef="#ctx0" brushRef="#br0" timeOffset="1817.15">27011 7177 27647 0,'0'0'1216'0,"0"0"256"0,0 0-1168 0,-1 15-304 0,0-1 0 0,-3 5 0 16,-2 3 864-16,-2 2 112 15,0 5 32-15,0 2 0 0,-3 1-80 0,1 5-16 16,-1 5 0-16,-1-3 0 0,1 0-160 0,-1-1-48 0,2-1 0 0,3-4 0 16,-1-3-320-16,3-8-80 0,0-2-16 15,2-6 0-15,2-2 128 0,1-12 32 0,0 0 0 0,0 0 0 16,0 0 240-16,11-11 48 0,2-6 16 0,1-4 0 16,1-9-112-16,2 0-32 0,-1-6 0 0,2-2 0 15,-2 0-400-15,3 0-80 0,2 1 0 0,2 1-128 16,0 1 160-16,1 2-160 0,0 4 128 0,-5 11-128 0,3 1 0 15,0 2 0-15,-2 1 0 0,-1 6 0 16,-1 2 0-16,-2 5 0 0,0 3 0 0,-2 6 0 0,-2 2 0 16,-2 8 0-16,-1 6 0 0,-2 1 0 0,-2 7 0 15,-3 1 0-15,0 3 0 0,-2 2 0 0,0 4 0 0,1 1 0 16,0-3 0-16,3 12-176 16,1-9-1744-16,1-6-336 0,2-7-80 0,0-4-15312 15</inkml:trace>
  <inkml:trace contextRef="#ctx0" brushRef="#br0" timeOffset="2369.01">28525 6881 23903 0,'0'0'1056'0,"0"0"224"0,0 0-1024 0,0 0-256 15,0 0 0-15,0 0 0 0,-2 13 448 0,-1 6 64 16,-1 7 0-16,1 5 0 0,-5 8 224 0,4 3 48 15,0 2 16-15,2 1 0 0,1-4-416 0,1 0-96 16,2-1-16-16,3-3 0 0,4-4-272 0,1-6 160 16,0-6-160-16,3-3 128 0,2-4 272 0,6-5 48 15,-4-6 16-15,3-7 0 0,5-5 576 0,3-6 112 16,1-6 32-16,3-3 0 0,2-8-288 0,-2 2-48 16,-5-2-16-16,-3 0 0 0,-2-2-384 0,-2-3-96 15,-9 13-16-15,-1 0 0 0,1-1-192 0,-2-3-144 16,-2 2 192-16,1-1-192 0,-2 6 0 15,-1 0-272-15,-1 5 16 0,2-9 16 16,-1 11-2064-16,-2 5-400 0,-3 9-96 0</inkml:trace>
  <inkml:trace contextRef="#ctx0" brushRef="#br0" timeOffset="2773.34">29353 6798 22575 0,'-3'18'992'0,"1"-4"224"0,-2 1-976 0,-1 8-240 0,1 3 0 0,-4 5 0 16,1 6 272-16,-3 0 16 0,-1 5 0 0,1 3 0 15,-1-2 400-15,-1 3 80 0,-2-2 0 0,2 3 16 0,-5-4 400 16,3 3 80-16,-1 1 16 0,1-5 0 16,2-3-416-16,2-3-80 0,3-5-16 0,-2-9 0 0,4-4-160 15,2-4-32-15,3-14-16 0,0 0 0 0,0 0 336 0,4-10 80 16,2-3 16-16,3-10 0 0,0-5-192 0,3-5-32 15,0-2-16-15,2-2 0 0,3-2-496 0,1-5-80 16,2 0-32-16,4-4 0 0,4-2-144 0,3 0 0 16,0 2 0-16,1 1 128 0,0 8-128 0,-2 3 0 15,-2 6 0-15,-2 7 0 0,-3 5-128 0,-3 6 128 16,-2 5-160-16,0 6 160 0,-6 1-144 0,-2 3 144 16,-10-3-128-16,6 18 128 0,-8 3-160 0,-2 1 160 0,-3 3-192 15,-5-1 192-15,-3 4-160 0,-4-4 160 16,-3 0-128-16,-3 0 128 0,-2-4-128 0,1-2 128 0,-1-1-128 15,-1-3 128-15,-1-3-272 0,0-2 16 16,2-6 16-16,3-3 0 16,3 0-1936-16,5-4-400 0,3-5-80 0,7 0-16 0</inkml:trace>
  <inkml:trace contextRef="#ctx0" brushRef="#br0" timeOffset="3149.9">30361 6408 25567 0,'0'0'1136'0,"-3"-10"224"15,1 1-1088-15,2 9-272 0,0 0 0 0,-10-5 0 0,-3 0 704 0,-2 5 64 16,-3 6 32-16,-5 2 0 0,-3 5 32 0,-1 2 0 15,-3 3 0-15,4 2 0 0,1 3-256 0,4 5-64 16,2 0 0-16,4 0 0 0,4-5-368 0,6 1-144 16,3-1 0-16,2-2 144 0,4-2-144 0,3-1 128 15,5-3-128-15,0-3 128 0,0-1 0 0,2 2 0 16,4-4 0-16,-1 2 0 0,-3-2 48 0,-1 1 0 16,-3 3 0-16,-2-4 0 0,-2 1-48 0,-3 0 0 15,-6 3 0-15,-3 2 0 0,-6-2 320 0,-2-2 48 16,-3 3 16-16,-1 3 0 0,-4 1 32 0,-1-2 16 15,-1-6 0-15,8-1 0 0,-2-2-336 0,-1 2-64 16,0-4-16-16,1-2 0 16,3-3-720-16,2-1-128 0,3-1-48 0,5-2-10528 15,3-5-2112-15</inkml:trace>
  <inkml:trace contextRef="#ctx0" brushRef="#br0" timeOffset="3346.61">30652 6468 30399 0,'-8'11'1344'0,"4"-4"288"0,-2 3-1312 0,-2 3-320 0,1 2 0 0,-2 6 0 15,-1 2 320-15,-2 3-16 0,1 0 0 0,-2 0 0 16,0 1 240-16,1-2 48 0,0 2 16 0,0-2 0 0,1 4-240 0,3-3-48 16,-1 2-16-16,2-7 0 0,3 0-304 0,2-4 0 15,-1-1 0-15,3-2 0 16,0-5-1600-16,5-1-320 0,-5-8-64 0</inkml:trace>
  <inkml:trace contextRef="#ctx0" brushRef="#br0" timeOffset="3784.57">31075 6580 14735 0,'0'0'640'0,"-5"-4"160"15,-1 1-640-15,-1 2-160 0,1 0 0 0,-2 1 0 0,1 1 2448 0,-3 4 464 16,-3 4 96-16,0 0 0 0,-2 0-1664 0,-4 4-320 16,-3-2-80-16,-1 4-16 0,2 3 32 0,-1 0 16 15,2 1 0-15,3 0 0 0,3 0-496 0,4-1-96 16,1-3-32-16,4 0 0 0,3-1-128 0,2-3-32 0,2-1 0 16,3-3 0-16,-5-7 144 0,10 2 32 15,3-2 0-15,5-4 0 0,0-1 160 0,0-7 48 16,1 1 0-16,-5-1 0 0,0 1-64 0,1-2 0 0,-1-2 0 15,1-4 0-15,2-4-64 0,-2 0 0 0,0 4-16 0,-1-4 0 16,1-7-112-16,2-5 0 0,1-3-16 0,-1-4 0 16,2-7-112-16,2-3 0 0,-1-3-16 0,8-19 0 15,0 2-176-15,-1 6 160 0,-3 8-160 0,-2 9 160 16,-3 7-160-16,-4 8 0 0,-2 7 0 0,-6 7 0 0,1 4 0 16,-6 9 0-16,-2 7 0 0,0 0 0 0,-6 9-160 0,-3 8 160 15,-4 9 0-15,2 2-144 0,-3 5 144 0,0 4 0 16,-1 6-144-16,-2 1 144 0,-4 23 0 0,0-5 0 15,2 0 0-15,3-3 0 0,0-6-400 0,5-1 32 16,2-2 16-16,1-6 0 16,3-3-560-16,3-8-112 0,2-4-32 15,5-2 0-15,-1-4-2208 0,2-6-432 0</inkml:trace>
  <inkml:trace contextRef="#ctx0" brushRef="#br0" timeOffset="4070.54">31396 6653 22111 0,'7'0'1968'16,"3"2"-1584"-16,3-2-384 0,2 0 0 0,2 0 1088 0,2-2 128 15,2-1 16-15,4 0 16 0,0-3-48 0,2-1-16 16,-1-4 0-16,1 1 0 0,-1 0-224 0,-2-3-32 0,-3 3-16 0,0-3 0 16,-4-2-160-16,-1 1-48 0,-4-1 0 15,-1 2 0-15,-4 0 64 0,-2 2 0 16,-3 3 0-16,-4 0 0 0,-3 5-16 0,-1 1 0 0,-3 5 0 0,-2 3 0 15,-3 1-336-15,-2 5-64 0,0 4-16 0,-1 1 0 16,2 1-192-16,1 4-144 0,3-3 192 0,2 0-192 16,2 1 128-16,5 1-128 0,2-2 0 0,4 1 0 15,2-2 0-15,4 0 0 0,2-2 0 0,2 1 0 0,1-2-160 16,0-1-96-16,0-4 0 0,1-1-16 16,-1-7-2832-16,-1-3-560 15</inkml:trace>
  <inkml:trace contextRef="#ctx0" brushRef="#br0" timeOffset="4221.92">31122 6014 44223 0,'-29'-18'1968'0,"19"13"400"0,-2-1-1904 0,1 1-464 16,1 0 0-16,2 0 0 0,2 2 0 0,1 2-256 15,5 1 16-15,0 0 16 16,0 0-752-16,0 0-160 0,0 0-16 0,0 0-11008 0,0 0-2208 0</inkml:trace>
  <inkml:trace contextRef="#ctx0" brushRef="#br0" timeOffset="4835.26">25719 9371 20271 0,'-3'-10'1792'0,"-1"0"-1424"16,-1-3-368-16,-1-2 0 0,-2 1 1392 0,1 4 208 16,0-2 32-16,-4 4 16 0,-6 1-96 0,-1 3-16 15,-1 4 0-15,-1 1 0 0,-3 6-640 0,-2 4-128 16,-2 4-16-16,-1 7-16 0,-1 11-336 0,0 4-64 15,1 5-16-15,1 6 0 0,-2 4-128 0,5 2-48 16,1 0 0-16,6-2 0 0,4-7-144 0,6-3 0 16,3-7 0-16,5-5 128 0,4-4-128 0,4-7 0 15,1-6 0-15,8-8 0 0,4-7 0 0,3-9 128 0,5-8-128 0,1-6 128 16,5-9 160-16,5-12 32 0,4-7 0 0,4-6 0 16,-1-4 80-16,-2-2 32 0,-4-3 0 15,-4 0 0-15,-3-2-64 0,0-6-16 0,-1-8 0 0,-6 0 0 16,-3-1-192-16,-3 6-32 0,-4 8-128 0,-2 10 192 15,1 8-192-15,-4 12 0 0,-3 6 0 0,-1 8 0 16,-3 10 0-16,-1 9 0 0,-5 8 0 0,0 0 0 16,-1 17 0-16,-2 8-160 0,-1 8 160 0,-2 6-192 15,-3 7 64-15,0 5 0 0,0 2 0 0,2 6 0 16,-1 11 128-16,1 0 0 0,-1-3-144 0,0-1 144 16,2 0-448-16,2 2-32 0,3-5 0 15,1 1 0-15,2-8-2464 16,3-3-512-16,2-3-80 0,-1-12-32 0</inkml:trace>
  <inkml:trace contextRef="#ctx0" brushRef="#br0" timeOffset="5116.21">26526 9356 25791 0,'0'0'2304'0,"-9"10"-1856"16,0 4-448-16,-1 4 0 0,-2 2 960 0,-2 5 80 15,4 0 32-15,0 5 0 0,0-1-800 0,1 2-144 16,-2-1-128-16,2-2 144 0,1 2-144 0,4-5 0 15,2-5 0-15,3-6 0 0,5-1 384 0,5-3 0 16,0-5 0-16,4-3 0 0,4-5 368 0,5-6 64 16,3 0 16-16,1-6 0 0,3-3 80 0,-1-2 32 15,1-3 0-15,-3-1 0 0,-4 1-160 0,-4 1-16 0,-5-2-16 0,-5 1 0 16,-3 2-176-16,-10 2-48 0,-1 3 0 0,-3 4 0 16,-5 3-240-16,-3-1-48 0,-3 3-16 0,-2 2 0 15,0 3-400-15,-2 2-80 16,0 2 0-16,2 1-16 15,5-1-2800-15,1 1-544 0,-4-1-112 0,18-2-32 0</inkml:trace>
  <inkml:trace contextRef="#ctx0" brushRef="#br0" timeOffset="5526.53">27200 9117 24879 0,'0'0'2208'0,"-8"9"-1760"0,0 5-448 0,2 2 0 0,1 2 1184 0,0 4 160 16,1 0 16-16,-2 6 16 0,-2-1-592 0,0 4-112 15,1-1-32-15,-1-2 0 0,-1 3 0 0,2-6 0 16,1 2 0-16,3-4 0 0,1-3 64 0,5-2 16 16,1-4 0-16,3-2 0 0,2-5-240 0,4-3-48 15,2-4-16-15,6-6 0 0,4-4 160 0,-5 1 16 16,2-5 16-16,1-2 0 0,1-2-128 0,0-2-32 16,0-2 0-16,8-12 0 15,-5 3-96-15,-3 6-32 0,-4-2 0 0,-2 7 0 0,-3 3-128 0,-2 7-48 16,-3 0 0-16,-10 10 0 0,10-4-144 0,-10 4 0 15,0 0 0-15,5 17 0 0,-1 3 0 0,-3 6 0 16,-2 0 0-16,1 1-176 0,0 3 176 0,3 3 0 16,1 1-144-16,1-5 144 0,1-3 0 0,2-1 0 15,-1-3 0-15,3-4 0 0,4-8 0 0,2-2 0 0,1-8 0 16,5-6 0-16,4-4 0 0,3-8 0 16,3-6 0-16,-10 6 0 0,3-3 192 0,-1-1 96 15,-1-9 32-15,-1-2 0 0,0-3 144 0,0-3 48 16,-3-2 0-16,-1-7 0 0,-3-3-288 0,-1 0-48 0,-3 2-16 15,1 0 0-15,-3 10-416 0,-2 2-96 0,0 4-16 0,-4 6 0 32,1 7-1664-32,-4 5-336 0,-4 5-64 0</inkml:trace>
  <inkml:trace contextRef="#ctx0" brushRef="#br0" timeOffset="5971.56">28861 8771 6447 0,'-1'-13'576'0,"1"1"-576"16,0-2 0-16,0 1 0 0,-2 5 3648 0,2 8 640 16,0 0 112-16,0 0 16 0,0 0-1840 0,0 0-368 15,-11 4-80-15,-1 9-16 0,-2 5-784 0,-1 3-176 16,0 6-16-16,0 6-16 0,1 5-544 0,1 3-128 16,-1-1 0-16,3-1-16 0,0-1-96 0,4-1-16 15,-1-2 0-15,3-3 0 0,1-7-32 0,3-3-16 16,2-9 0-16,4-3 0 0,-5-10 320 0,14 1 64 15,3-2 16-15,4-11 0 0,6-7 160 0,6-4 16 16,2-4 16-16,1-4 0 0,3-5-480 0,-1 2-80 0,-3 1-32 0,0 3 0 16,0 3-272-16,-2 1 160 0,-1 6-160 0,0 6 128 15,0 6-128-15,-2 8 0 0,-1 6 0 0,-1 8 0 16,-2 6 0-16,-3 9 0 0,-6 5 0 0,-4 6 0 16,-5 8-128-16,-4 0 128 0,-3 3 0 0,-2-1 0 15,-2-1-304-15,-1 2 16 0,-2 0 0 0,-4 4-12640 16,-3 3-2544-1</inkml:trace>
  <inkml:trace contextRef="#ctx0" brushRef="#br0" timeOffset="6622.87">25644 10922 26719 0,'-4'-19'2368'0,"1"10"-1888"0,-1-4-480 0,2 4 0 0,2 9 656 0,0 0 48 16,0 0 0-16,0 0 0 0,-5 10 192 0,0 11 64 15,-4 7 0-15,-1 6 0 0,-4 4-272 0,-2 10-48 16,1 6-16-16,-3 3 0 0,-2-1-64 0,2 2-16 16,-1 2 0-16,0 0 0 0,1 0-160 0,2-1-16 15,-1-2-16-15,6-4 0 0,1-9-176 0,1-6-48 16,2-7 0-16,5-7 0 0,1-4 48 0,3-10 0 15,3-1 0-15,5-7 0 0,4-9 208 0,5-3 32 16,7-8 16-16,6-6 0 0,6-3-160 0,6-1-16 16,5 2-16-16,0-1 0 0,-2 2-240 0,-2 4 0 15,-3 1 0-15,-3 5 0 0,-2 2 0 0,-4 8 0 16,-3 2 0-16,-4 6 0 0,-4 1 0 0,-5 7 128 16,-4 2-128-16,-5 3 0 0,-7 3 0 0,-2 3 0 15,-7 0 0-15,-5-2 0 0,-6 5 0 0,-4 1 0 0,-1-3 0 16,-6 0 0-16,-1-2 0 0,1-3 0 0,-2-4-160 0,-2-1 160 31,-3-7-1584-31,0-2-224 0,-3-5-48 0,15-6-14736 0</inkml:trace>
  <inkml:trace contextRef="#ctx0" brushRef="#br0" timeOffset="6905.04">26242 11536 28559 0,'0'0'2544'0,"11"-2"-2032"0,1 0-512 0,4-1 0 0,1 1 1312 0,4-2 160 16,-1-2 48-16,3-6 0 16,-3 3-448-16,4-5-96 0,0-2-16 0,-1-2 0 0,-2-2-400 0,-2-1-96 15,-1 0-16-15,-4 0 0 0,-3 0 64 0,-2-1 0 16,-3-1 0-16,-3 0 0 0,-3 3 16 0,-3 2 16 16,-1 2 0-16,-4 4 0 0,-3 5-144 0,-3 4-16 15,-2 6-16-15,-4 4 0 0,-3 3-192 0,-2 4-48 16,0 7 0-16,0 3 0 0,0 3-128 0,10-7 0 15,-1 2 0-15,-2 14 0 0,5 2 0 0,7-3 0 16,3-7 0-16,7 4 0 0,9 1-448 0,3-5 48 16,5 0 0-16,3-8 0 15,3-4-2144-15,4-7-416 0,4-1-96 0,-1-6-16 0</inkml:trace>
  <inkml:trace contextRef="#ctx0" brushRef="#br0" timeOffset="7320.05">27874 10561 21183 0,'-6'-8'1888'0,"-1"-5"-1504"16,-2-2-384-16,0 1 0 0,-1 3 1536 0,-1 1 224 15,2 3 48-15,-1 5 16 0,-1-2-384 0,-3 1-80 16,-3 6-16-16,0 1 0 0,-1 1-672 0,-1 7-144 15,-2 4-16-15,0 7-16 0,3 7-16 0,-1 8 0 16,0 7 0-16,2 6 0 0,3 2-288 0,2 5-48 16,-1 7-16-16,1 6 0 0,4 3-128 0,-1 2 0 15,-2 4 0-15,4-5 0 0,1-1 0 0,2-5 0 16,-1-4 0-16,2-7 0 0,-2-5-192 0,2-5 0 16,0-4-16-16,0-8 0 15,1-6-1888-15,0-7-368 0,0-5-80 0</inkml:trace>
  <inkml:trace contextRef="#ctx0" brushRef="#br0" timeOffset="7668.07">27135 11523 25791 0,'-2'-12'2304'0,"2"1"-1856"15,4-4-448-15,4 1 0 0,5-1 880 0,8-1 80 16,10 1 0-16,6-3 16 0,3 2-192 0,-9 3-32 0,3-4-16 16,21-7 0-16,-2-4-288 0,2 4-48 0,1-1-16 0,2 1 0 15,4 1 176-15,-4 0 16 0,-6 4 16 16,-8 5 0-16,-8 0-288 0,-8 1-64 0,-4 6-16 0,-6 3 0 15,-4 9 48-15,-7 2 16 0,-2 7 0 0,-5 5 0 16,-5 7 64-16,-2 4 16 0,-5 3 0 0,-2 2 0 16,-1-2 16-16,0 0 16 0,-2-1 0 0,1-1 0 15,1 1-224-15,3-5-48 0,3-2-128 0,4-6 192 0,3-1-192 16,4-9 128-16,3 1-128 0,7 3 0 0,4-9 208 16,4-4-48-16,0-4-16 0,1-6 0 0,3-3 288 15,-5 3 48-15,3-5 16 0,1-2 0 0,-2-1 16 0,11-8 16 16,-5-4 0-16,-3 4 0 0,-4 3-16 0,-3 0 0 15,-7 0 0-15,-4 1 0 0,-3 2-192 0,-4 2-32 16,-2 1-16-16,-4 4 0 0,-5 0-272 0,-2 3 128 16,-4 5-128-16,-2 4 0 15,-3-1-896-15,-2 4-304 0,-3 1-48 0,1 1-12176 16,2 3-2432-16</inkml:trace>
  <inkml:trace contextRef="#ctx0" brushRef="#br0" timeOffset="7972.69">28642 10903 21183 0,'0'0'1888'0,"0"0"-1504"0,-2 16-384 16,-1 1 0-16,1-1 2016 0,-1 3 336 0,-3 8 64 0,1 0 16 15,-2 3-1216-15,0 3-256 0,-1 0-32 0,-1 0-16 16,-1 0 0-16,-1-2 0 0,-1-3 0 0,4-13 0 15,0 2-32-15,-4 4-16 0,3-7 0 0,4-1 0 16,5-13-112-16,0 0-32 0,0 0 0 0,0 0 0 16,0 0 32-16,12-14 0 0,0-6 0 0,4-2 0 15,1-5-80-15,4 1-16 0,0-6 0 0,1 1 0 16,2-2-304-16,4 0-64 0,3 3-16 0,3 3 0 0,3-1-272 0,-11 10 0 16,2-1 0-16,0 1 0 0,0 3 0 0,-1 2-224 15,-3 2 16-15,-1 0 0 16,-3 4-2144-16,-1 1-416 0,-1 3-96 15</inkml:trace>
  <inkml:trace contextRef="#ctx0" brushRef="#br0" timeOffset="8474.35">30239 10753 2751 0,'0'0'256'0,"0"0"-256"15,0 0 0-15,0 0 0 0,0 0 2736 0,0 0 496 0,0 0 96 0,0 0 32 16,0 0-2832-16,0 0-528 15</inkml:trace>
  <inkml:trace contextRef="#ctx0" brushRef="#br0" timeOffset="9113.1">29111 11233 25791 0,'0'0'1152'0,"-9"0"224"0,9 0-1104 0,0 0-272 0,0 0 0 0,0 0 0 16,0 0 992-16,14-8 144 0,0 2 16 0,7 1 16 16,3-4-192-16,6 0-32 0,7-6-16 0,6 0 0 15,4-1 32-15,2-3 0 0,-1-2 0 0,-1-2 0 16,-2-4-256-16,-6 4-64 0,-3-1 0 0,-2-1 0 15,-4 4-128-15,-5 2-48 0,-3 3 0 0,-5-2 0 16,-4-1-48-16,-6 4-16 0,-4 2 0 0,-6 3 0 16,-4-3 32-16,-6 6 0 0,-4-4 0 0,-3 9 0 15,-4 2-112-15,-4 6-32 0,-3 6 0 0,0 5 0 16,-2 2-288-16,1 7 0 0,1 3 0 0,3 3 0 0,4 0 0 16,4 2 0-16,5 0 0 0,6 4 0 0,5-2 0 0,7 0-144 15,5-7 144-15,9 1 0 0,5 1-224 0,5-8 32 16,1-3 16-16,4-2 0 15,1-3-352-15,4-2-80 0,3-3-16 16,0 1-12000-16,2-7-2416 0</inkml:trace>
  <inkml:trace contextRef="#ctx0" brushRef="#br0" timeOffset="9671.95">27072 12741 27647 0,'-19'-36'2448'0,"7"16"-1952"0,-4-1-496 0,-1 4 0 15,-2 1 832-15,-3 10 64 0,-1 3 0 0,-2 8 16 0,-3 1-80 0,-4 9 0 16,-4 6-16-16,-4 10 0 0,-9 5-496 0,2 3-80 16,2 5-32-16,4 1 0 0,4 3-208 0,5-2 0 15,3 0 0-15,9-3 0 0,3 0 0 0,7-5 0 16,5-5 0-16,6-7 0 0,4-8 176 0,7-4-16 15,7-8 0-15,5-5 0 0,5-10 96 0,4-6 0 16,10-4 16-16,3 0 0 0,2-4 144 0,-2-2 32 16,-3-3 0-16,-4-2 0 0,-6 4-16 0,-4 3 0 15,-2 5 0-15,-3 3 0 0,-7 3-96 0,1 5-16 16,-6 4 0-16,-3 7 0 0,-4 6-160 0,-2 8-32 16,0 7-128-16,-3 11 192 0,-1 11-32 0,-3 9-16 15,-5 7 0-15,-2 1 0 0,-5 2 96 0,-1 0 16 16,-4 2 0-16,-3 1 0 0,-4 3 64 0,-5-1 0 15,-5 3 16-15,6-26 0 0,-9 3-16 0,0-2-16 16,-4 0 0-16,2-1 0 0,0 0-160 0,1-6-16 16,4-1-128-16,2-8 192 0,2-4-432 0,1-10-80 15,-1-5-32-15,-9-8 0 16,6-8-2144-16,8-11-448 0,4-8-64 0</inkml:trace>
  <inkml:trace contextRef="#ctx0" brushRef="#br0" timeOffset="9942.17">27857 12222 21183 0,'-12'-15'1888'0,"5"7"-1504"0,0-1-384 0,7 9 0 15,-4-7 3040-15,4 7 544 0,0 0 96 0,-10 1 32 16,10-1-2688-16,-10 15-544 0,0 5-96 0,-1 11-32 0,-3-1 32 0,-2 10 16 15,0 1 0-15,-1 7 0 0,2 5 160 0,0 4 16 16,-3 3 16-16,3 5 0 0,-1 1-208 0,1 1-64 16,2 1 0-16,-2-2 0 0,-1-3-176 0,2 2-144 15,2-5 192-15,2-4-192 0,0-9 0 0,1-9 0 16,3-6 0-16,-2-9-192 16,5-5-1184-16,2-6-224 0,1-12-64 0,0 0-14688 0</inkml:trace>
  <inkml:trace contextRef="#ctx0" brushRef="#br0" timeOffset="10211.29">28054 12776 28559 0,'-14'12'2544'0,"5"-3"-2032"16,-1 5-512-16,-2 5 0 0,1 3 1104 0,-1 6 128 15,3 7 32-15,-1-1 0 0,1 3-880 0,2-1-192 16,-1-1-16-16,3-1-16 0,3-4-32 0,3-4-128 0,3-5 192 0,3-4-64 15,3-1 224-15,6-9 32 16,4-2 16-16,4-8 0 0,3-6 416 0,3-7 80 0,5-3 0 0,2-3 16 16,3-9 32-16,2-1 0 0,0-2 0 15,-3-2 0-15,-5 1-112 0,-4-2-32 0,-3-1 0 0,-3-2 0 16,-5 0-368-16,-3-1-80 0,-2 4-16 0,-2 7 0 16,-4 0-336-16,-3 8 0 0,-4 5 0 0,-1 2 0 15,-3 2-1328 1,0 7-176-16,3 6-32 0,-9-2-17424 0</inkml:trace>
  <inkml:trace contextRef="#ctx0" brushRef="#br0" timeOffset="10843.57">29198 12490 29247 0,'0'0'1296'0,"0"0"272"0,0 0-1248 0,0 0-320 16,0 0 0-16,0 0 0 0,-4 13 1088 0,-1 0 176 16,0-1 16-16,-3 11 16 0,-2 4-352 0,1 6-80 0,-1 3-16 0,-2 0 0 15,0 4-224-15,-1-1-48 16,2 3-16-16,-1-2 0 0,1-4-288 0,1 3-48 16,1 0-16-16,0-2 0 0,1-4-208 0,3-3 128 0,1-3-128 0,2 0 0 15,-1-6-176-15,1 0-128 0,2-5-16 0,2-3-11312 16,-2-13-2256-16</inkml:trace>
  <inkml:trace contextRef="#ctx0" brushRef="#br0" timeOffset="11233.9">29996 12408 32255 0,'0'0'1424'0,"0"0"304"0,0 0-1392 0,0 0-336 16,0 0 0-16,-9 3 0 0,-1 6 768 0,0 5 64 16,0 4 32-16,-6 4 0 0,-3 3-464 0,-4 1-80 15,-1 5-32-15,0-3 0 0,-1 3 224 0,-1 1 32 16,2 2 16-16,0-1 0 0,4-3-96 0,2-2-16 16,0-3 0-16,5-5 0 0,4-5-176 0,2-3-32 15,4-4-16-15,3-8 0 0,0 0 176 0,0 0 48 16,0 0 0-16,17-8 0 0,-6-1-64 0,6-3 0 15,4-6 0-15,5-2 0 0,2-4-96 0,2 0-32 16,1 0 0-16,1-3 0 0,8-5-64 0,-2 5 0 16,-2 2-16-16,-3 5 0 0,-4 3-176 0,-2 7 192 0,-3 1-192 0,-4 4 192 15,-3 4-192-15,-2 2 0 0,-3 5 0 0,0 5 0 16,-3 3 0-16,-2 2 0 0,-4 3 0 16,-1 3 0-16,-4-2 0 0,1 3 0 15,0 1 0-15,-2-2 0 16,-1-1-576-16,-1 0 16 0,3-2 0 0,-1 1 0 15,3-2-2464-15,2-4-496 0,1-1-112 0</inkml:trace>
  <inkml:trace contextRef="#ctx0" brushRef="#br0" timeOffset="11611.11">31209 12307 27647 0,'0'0'2448'0,"-2"-6"-1952"0,1-3-496 0,-4 3 0 0,0-3 1696 0,-3 4 240 15,-2-2 48-15,-1 2 16 0,-3 4-720 16,-4 1-160-16,-5 1-32 0,-1 5 0 0,-4 0-496 0,-3-1-96 16,-2 4-32-16,2-2 0 0,0 6-128 0,2 1-16 15,9-7-16-15,-2 7 0 0,4 0-304 0,4-2 160 16,4 1-160-16,4 1 128 0,4-3-128 0,6 0 0 16,4 0 0-16,10-2 0 0,7-4 0 0,5-4 0 15,4-2 128-15,2-4-128 0,-6 1 0 0,0-5 160 16,2 0-160-16,0-1 160 0,-2 0-160 0,1-3 0 15,-2 1 144-15,0 2-144 0,0-2 176 0,-2 3-48 16,-3-2 0-16,-3 6 0 0,4-2 64 0,-6 3 0 16,-4 3 0-16,-3 3 0 0,-3 5-48 0,-4 1 0 15,-3 8 0-15,-3 2 0 0,-1 4-144 0,-5 8 192 16,-2 1-192-16,-3 5 192 0,-2 5 32 0,-3 3 16 0,-1 3 0 16,-1 3 0-16,-2-3 32 0,-2 1 16 15,-1 2 0-15,-1-1 0 0,6-12-144 0,2 1-16 0,-4 0-128 16,1 2 192-1,-2-1-896-15,-1 1-176 0,-1-5-32 0,0-6-12352 0,-29 20-2480 16</inkml:trace>
  <inkml:trace contextRef="#ctx0" brushRef="#br0" timeOffset="11779.18">30183 12028 47919 0,'-19'-30'4256'0,"12"16"-3408"0,0-3-672 0,3 0-176 0,3 0 0 0,-1 3 0 15,1 3 0-15,1 1 0 0,0 0 0 0,-1 1 0 16,0 2 0-16,-3-1 128 16,-1 1-1248-16,-3-2-256 0,-2 3-48 0,-8-8-18480 0</inkml:trace>
  <inkml:trace contextRef="#ctx0" brushRef="#br0" timeOffset="13460.32">21441 8532 7359 0,'0'0'656'0,"0"0"-528"16,-5-4-128-16,-1-2 0 0,0 1 1536 0,0 0 256 15,1-3 64-15,2 3 16 0,-5-1-832 0,3-2-160 0,0 4-48 0,-2 0 0 16,2-1 112-16,0 3 16 15,-1-2 0-15,0 1 0 0,-1 2-32 0,7 1 0 0,-7-1 0 0,-1 0 0 16,0-2-176-16,1 1-48 0,-1 2 0 16,2 2 0-16,-1-1-128 0,1 2-16 15,0-1-16-15,-1 1 0 0,1 2-80 0,0 3-16 0,-1-3 0 0,1 5 0 16,-1-1-96-16,0 5-32 0,2 2 0 0,0 0 0 16,0-2-48-16,2 2-16 0,3 1 0 15,4 0 0-15,0 1 16 0,2 0 0 0,3 0 0 0,2 0 0 16,2-1 64-16,2 0 16 0,2-1 0 0,2 0 0 15,0 0-32-15,3 1 0 0,2-2 0 0,0-1 0 0,-1 1-16 16,2-1-16-16,4-1 0 0,2-4 0 0,-1 1 32 16,2-5 16-16,1 0 0 0,2 2 0 15,1-2-16-15,1 0-16 0,3 0 0 0,-6-1 0 0,4-2-48 16,-1 2 0-16,-1-2 0 0,-2 2 0 0,-1-4-48 16,0-2-16-16,-1-1 0 0,0-1 0 0,-1 2 0 0,0-4-16 15,-2-3 0-15,0 2 0 0,1-3-16 0,-1 1 0 16,-1-4 0-16,0 2 0 0,0 0 16 0,-2-3 0 15,0 1 0-15,2 1 0 0,-3-3-48 0,-1 0 0 16,-3-2 0-16,-3 1 0 0,-3 2-128 0,-1 2 128 16,-4 0-128-16,-1-1 128 0,-2 4-128 0,0-1 0 15,-2 1 0-15,0 1 128 0,-1 3-128 0,-4 5 0 16,0 0 0-16,4-5 0 0,-4 5-368 0,0 0 0 16,0 0 0-16,0 0 0 15,0 0-1616-15,0 0-320 0,3-6-64 0,-3 6 0 16,0 0-896-16,0 0-160 0</inkml:trace>
  <inkml:trace contextRef="#ctx0" brushRef="#br0" timeOffset="13937.34">22273 8255 11967 0,'-16'-6'528'0,"10"4"112"16,0-1-512-16,-2-1-128 0,-2 2 0 0,1 0 0 0,0-1 1312 0,0 2 224 16,0 0 64-16,0 1 0 0,0 1-464 0,3 0-96 15,6-1-16-15,0 0 0 0,0 0 144 0,0 0 32 16,0 0 0-16,0 0 0 0,0 0-256 0,12 0-48 15,2-1-16-15,3 1 0 0,6-1-112 0,4 1 0 16,5 0-16-16,3 0 0 0,6 2 16 0,2 1 0 16,2-1 0-16,0 2 0 0,0-2-304 0,1 0-48 15,-2 1-16-15,-3-2 0 0,0 4 64 0,-6 3 16 16,-2-2 0-16,-2 4 0 0,-5-1-256 0,-3 4-48 16,-5-2-16-16,-4 4 0 0,-4 6-32 0,-3 3-128 15,-5-1 192-15,-4 6-64 0,-7-1 240 0,-4 5 32 16,-4 4 16-16,-2 1 0 0,-2 0-32 0,-2 2 0 0,-3-4 0 0,1 1 0 15,-3 0 0-15,0 0 0 0,-1-4 0 0,0-2 0 16,1-3-128-16,0 0-48 16,1-4 0-16,2-3 0 0,-1 0-48 0,2-2-16 0,1 0 0 15,0-1 0-15,4-2-144 0,1-1 0 0,2-2-192 16,4 0 192 0,2-3-2544-16,1-1-384 0,-6-2-80 0,15-7 0 0</inkml:trace>
  <inkml:trace contextRef="#ctx0" brushRef="#br0" timeOffset="15045.29">22753 15240 12671 0,'0'0'560'0,"0"0"112"0,0 0-544 0,0 0-128 0,0 0 0 0,0 8 0 0,-2 1 576 0,-1 4 64 15,-1-2 32-15,-1 3 0 0,-4 2 48 16,0 1 16-16,-3 3 0 0,-4 1 0 0,-3 5 224 0,-2 0 64 15,-5 6 0-15,-4 2 0 0,-6 1 64 0,-3-1 0 16,-4 3 16-16,-18 10 0 0,5-4-176 0,2-5-32 16,2-3-16-16,0-4 0 0,0-3-32 0,0-1 0 15,0-4 0-15,-2-3 0 0,0-1-176 0,-1-2-32 16,-1-2-16-16,0 0 0 0,0-6-208 0,0 0-32 16,-1-5-16-16,4-2 0 0,1 0-48 0,-1-4-16 15,3-1 0-15,-1-1 0 0,1-4-16 0,2 2 0 16,5-4 0-16,1 1 0 0,0-5-128 0,4 0-32 15,3-1 0-15,6 1 0 0,5-4-128 0,2 0 0 16,3-1 0-16,3-1 0 0,3-1-208 0,5 1-128 16,5-2-32-16,3 3 0 15,2 0-1904-15,4 3-384 0,5 0-80 0,1 2-16 0</inkml:trace>
  <inkml:trace contextRef="#ctx0" brushRef="#br0" timeOffset="15475.5">21821 15212 10127 0,'0'0'448'0,"0"0"96"0,0 0-544 0,0 0 0 0,-2-7 0 0,-3 3 0 0,-2-2 2176 0,0 2 320 16,-2 2 64-16,-8-1 0 0,-3 2-1184 0,-2 2-240 16,0 2-48-16,-4 3-16 0,-2 3-48 0,-4 4-16 15,-6-4 0-15,1 3 0 0,-2 3-128 0,-2 2-32 16,1 1 0-16,0 1 0 0,1-1-240 0,1 1-48 16,-2 1-16-16,3 0 0 0,1 1-80 0,-3-1-16 15,3 2 0-15,-5-2 0 0,1 0-160 0,1 2-32 16,-2 3-16-16,1 1 0 0,-1-7 16 0,2 1 0 15,-1 3 0-15,1 0 0 0,3-4-64 0,4 3-16 16,3-2 0-16,5 2 0 0,4-3-176 0,3 1 128 16,4 0-128-16,7-1 128 0,2-1 0 0,8 0-128 15,2 0 192-15,8-2-64 0,7 0 192 0,9 1 48 16,5 0 0-16,9 1 0 0,4-1 80 0,7 1 32 0,4 0 0 0,5 0 0 16,5-2-272-16,5 2-48 15,-3-1-16-15,-21-5 0 0,3 4-144 0,2-1 0 0,2 3 0 16,-4 0-11856-1,2-3-2416-15</inkml:trace>
  <inkml:trace contextRef="#ctx0" brushRef="#br0" timeOffset="22794.81">25898 19173 13823 0,'0'0'608'0,"-1"-7"128"0,1-2-592 0,0 9-144 0,0 0 0 0,0 0 0 16,0 0 2368-16,0 0 432 0,0 0 80 0,1 11 32 15,1 5-1520-15,-2-2-304 0,0 1-64 0,2 5-16 16,-2 4-384-16,1-1-80 0,-1 0-16 0,3 3 0 16,-1-4 0-16,4 3 0 0,0-3 0 0,0-1 0 15,0-3 112-15,3-3 32 0,3-4 0 0,0 1 0 16,5-7 336-16,3-3 64 0,3-4 16 0,5-2 0 15,4-7-64-15,3-5 0 0,6-5 0 0,2-6 0 16,4-9-384-16,5-6-96 0,4-2-16 0,3-8 0 16,1-5-272-16,4-6-64 0,4 0-16 0,-1-3 0 15,-1 1-176-15,2-2 0 0,-1-10 0 0,7 2-13136 16,3-1-2592-16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4:22.7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20751 20012 16575 0,'13'-14'736'0,"-3"9"160"0,1-4-720 0,2 4-176 0,1 2 0 0,0-3 0 15,0 1 784-15,1 2 128 0,-3-1 32 0,-1 1 0 16,-1-2-576-16,-10 5-112 0,9-5-32 0,-9 5 0 16,7-6-16-16,-5 2 0 0,1-1 0 0,-3 5 0 15,-3-7-64-15,-1 2-16 0,-1-2 0 0,-1 0 0 16,-6-4 32-16,-9-8 0 0,-2 2 0 0,-2 2 0 16,-5 2 32-16,-1-1 0 0,-5 2 0 0,-2 3 0 15,-5-4 192-15,-6 5 32 0,-4 0 16 0,-4 1 0 0,-3-7 48 16,-1 1 16-16,-3 3 0 0,-2-1 0 0,-2 3-160 15,-6-2-16-15,-6 2-16 0,-1-3 0 0,-2 0-176 0,-4 0-128 16,1 1 192-16,-7 1-192 0,-6-3 144 0,0 0-144 16,1 3 0-16,-1-2 144 0,-4 3-144 0,-4-3 128 15,-5 1-128-15,-1-2 128 0,-1 1-128 16,-6 1 0-16,-4-1 0 0,-2 2 0 16,1-2 0-16,-6 1 0 0,-5 1 0 0,0-1 128 0,0 2 16 0,-1 3 0 15,-1-1 0-15,2 2 0 0,2 1 176 0,-1 2 16 16,2 0 16-16,2 0 0 0,3 1-96 0,-2-2-32 15,-4 4 0-15,2-2 0 0,3-2-224 0,-1 2 176 0,-1 2-176 16,1-1 160-16,3-1-160 0,-1 2 0 16,-6 3 0-16,6 2 0 0,3-5 160 0,0 2-160 15,-4 4 192-15,6 1-192 0,5-4 128 0,-3 2-128 16,-2 0 0-16,4 2 0 0,11 0 0 0,2 2 128 0,0-1-128 0,2 4 0 16,-2-2 128-16,6-1-128 0,3 2 0 0,1-1 0 15,-1-1 0-15,4 1 0 0,3 0 0 0,7 1 0 16,5 0 0-16,0 3 0 0,2-1 0 0,3 0 0 15,2-1 128-15,3 3-128 0,4-3 144 0,4 1-144 16,3 3 128-16,2 0-128 0,-1 1 0 0,3 0 144 16,0-1-144-16,3-1 0 0,2 0 0 0,5-1 0 15,-1 1 0-15,4-1 0 0,0 1 0 0,3 2 0 16,6 0 0-16,1 1 0 0,2 1 0 0,3 0 0 16,0 0 0-16,0 2 0 0,6-2 0 0,2 2 0 0,-2-3 0 15,3 3 0-15,2-1 0 0,3-1 0 16,2 0 0-16,0-2 0 0,4 0 0 0,1 1 0 0,2 3 0 0,0-4 0 15,4-1 0-15,0 1 0 0,3 0 0 0,2 0 0 16,0 2 0-16,2 0 0 0,0 2 0 0,2-1 0 16,1-2 0-16,3 2 0 0,3-1 0 0,1 2 0 15,0-3 0-15,1-1 0 0,1 1 0 0,4-3 0 16,-1 2 0-16,6 0 0 0,-1 2 0 0,4-1 0 16,2 0 0-16,4 3 0 0,0-2 0 0,4-1 128 15,4 2-128-15,0-1 128 0,0 1-128 0,0-1 128 16,0 0-128-16,2 2 128 0,3 1-128 0,-23-13 160 15,8 3-160-15,6 3 160 0,4 1-160 0,4 1 160 16,4-2-160-16,4 1 160 0,6 0-32 0,60 15 0 0,-17-9 0 16,-10-2 0-16,-8-4 64 0,-1-1 0 0,1 0 0 15,0-1 0-15,1 0-64 0,-4-2 0 0,0 0 0 16,2-4 0-16,1 1-128 0,4 2 160 0,1-3-160 16,0 2 160-16,-3-5-160 0,4 3 128 0,2-2-128 0,4 2 128 15,-1-3-128-15,-1 1 128 0,3-2-128 0,1 0 128 16,5 4-128-16,-3-4 0 0,-1 1 144 0,3-1-144 15,2 3 0-15,-1 0 0 0,-2 0 0 0,1 0 128 16,3-2-128-16,2 4 0 0,1-3 0 16,-53 0 0-16,8-3 0 0,9 3 0 0,8-2 0 0,3-1 0 15,-1 3 0-15,10-3 144 0,3 1-144 0,95 6 160 16,-40-3-16-16,-16-1 0 0,-10-2 0 0,-7-1 0 16,-3 0 64-16,-5-3 16 0,-3 2 0 0,0-1 0 15,2-2-48-15,0 0-16 0,-3 0 0 0,8 2 0 16,1-6-160-16,0 2 192 0,-6 0-192 0,3-2 192 0,0 1-192 0,1-1 0 15,-2-1 144-15,-3-1-144 0,-3 0 0 0,-1 1 144 16,1 1-144-16,-3-4 0 0,-5 2 144 0,0 1-144 16,1-3 0-16,-4 2 144 0,-3 0-144 0,-45 1 160 15,8-4-160-15,5 2 160 0,8-3-32 0,1 1-128 16,2-1 192-16,0 1-64 0,0-5 0 0,65-10 0 16,-22 4 0-16,-18 1 0 0,-14 3 0 0,-8 0 0 15,-7-1 0-15,-5-1 0 0,-5-3 16 0,-3 0 0 16,-2-1 0-16,-2-2 0 0,-5-3 48 0,-2 2 0 15,-4-4 0-15,-3 0 0 0,-5-4-32 0,-14 15 0 16,-2-5 0-16,2-3 0 0,0-2-32 0,-1-2-128 16,-1 1 192-16,-1-3-64 0,-1-1-128 0,7-25 160 0,-7 6-160 15,-3 4 160-15,-5 3-160 0,-5 2 160 0,-4-5-160 0,-1 4 160 16,-3-4 64-16,-2 1 16 0,-2 4 0 0,-1 5 0 16,-4 1-112-16,-2 1-128 0,-1-3 176 15,-3-2-176-15,-4-5 160 0,-3 0-160 0,0-5 128 0,-2 0-128 16,-4-1 0-16,-5 2 0 0,-5 8-144 0,-4 1 144 15,-3 5-128-15,22 15 128 0,-6-5 0 0,-6-2 0 16,-7-4-144-16,-4-1 144 0,-2-3 0 0,-4 2-144 16,-4-1 144-16,-58-33 0 0,10 13 0 0,8 7 0 15,1 8 0-15,3 2-128 0,0 1 128 0,-5 5-192 16,-4 4 192-16,-2-6 0 0,-1 0 0 0,-3 2-128 16,-6 5 128-16,0-4 0 0,-3 4-144 0,-6-2 144 15,-5 2 0-15,-4 0 0 0,-1 2 0 0,-2 5 0 16,-6-1 0-16,-1 5 0 0,-4 0 0 0,-2 6 0 0,-4-1 0 15,1 4 0-15,4-1 0 0,-6 5 0 0,-8-1 0 16,-4 2 0-16,-3 1 0 0,-1 2 0 0,-1 2 0 0,-2-177 0 16,-5 365 0-16,-1-180 128 0,-2 2-128 0,-2 3 0 15,1 4 0-15,-4 3-176 0,-4 5 176 0,-3-2 0 16,0 3 0-16,-4 5 0 0,0 4 0 0,1-1 0 16,-1 2 0-16,1 0 0 0,-3 2 0 15,4 7-160-15,-2 0 160 0,1 8 0 16,4 4-464-16,6 4 16 0,5 5 0 0,1-1-12224 15,-1 2-2448-15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4:26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12420 13116 8287 0,'0'0'736'0,"0"0"-592"15,0 0-144-15,0 0 0 0,0 0 1344 0,-5-3 256 16,0 0 32-16,5 3 16 0,0 0-432 0,0 0-96 16,-6-3-16-16,6 3 0 0,0 0-48 0,0 0-16 15,0 0 0-15,0 0 0 0,0 0-48 0,0 0-16 16,0 0 0-16,0 0 0 0,0 0-224 0,9 3-48 0,3-1-16 0,5 2 0 15,4-1-16-15,6 2 0 0,5-2 0 0,6 0 0 16,3-3-224-16,8 0-64 0,5 0 0 16,3 0 0-16,5-2 96 0,5 1 16 0,3 1 0 15,2 0 0-15,0-1 0 0,-1 2 0 0,0-4 0 0,-1 5 0 16,0 0-48-16,-1 0 0 0,-2 0 0 0,-2-1 0 16,-1-1-112-16,-5 2-16 0,2-1-16 0,-5 0 0 15,1 0-128-15,-3 2-32 0,-2-2 0 0,-2-1 0 16,-2 0-144-16,-2-1 160 0,-2-2-160 0,-3 3 160 0,-6 0-160 15,-3 0 0-15,-3 0 0 0,-3 0 128 16,-3 3-128-16,-5 0 0 0,-1 0 0 0,-4 1 0 16,-3-1-592-16,-2 2-48 15,-8-5-16-15,0 0 0 0,0 0-2288 0,-1 7-464 0,-5 1-96 0</inkml:trace>
  <inkml:trace contextRef="#ctx0" brushRef="#br0" timeOffset="547">11955 13905 10127 0,'-12'8'896'0,"0"-5"-704"0,-1 2-192 0,4-1 0 15,0 1 1456-15,0-1 256 0,0 0 48 0,2 0 16 16,-1 0-528-16,2-2-96 0,6-2-32 0,0 0 0 0,0 0 80 0,0 0 16 16,0 0 0-16,9 4 0 0,3 1-128 0,6-1 0 15,6-2-16-15,7 0 0 0,6-1-144 0,7 0-32 16,6-1 0-16,6-1 0 0,6 0-160 0,8 1-32 16,8 1-16-16,3 0 0 0,7 0-144 0,1-1-32 15,1 0 0-15,3 2 0 16,-3-1 0-16,3 0 0 0,-2 1 0 0,-2-4 0 0,-1 1 32 0,-2 1 0 15,-1 1 0-15,-1-1 0 0,-1-2-64 0,-3 0-16 16,-1 1 0-16,-3 1 0 0,-2 0-96 0,-2 0-32 16,-2 0 0-16,-4 0 0 0,-3 1-80 0,-5 1-32 15,-2 3 0-15,-6 1 0 0,-5-1-224 0,-3 2 176 16,-5 3-176-16,-1-1 160 0,-4 2-160 0,-6-2 0 16,-3 2 0-16,3 7 0 15,-9-3-1584-15,-7-2-240 0,-4-4-48 0,-6 1-10032 16,-2 0-2016-16</inkml:trace>
  <inkml:trace contextRef="#ctx0" brushRef="#br0" timeOffset="1280.46">17431 13357 14047 0,'-18'-4'624'0,"7"3"128"0,-2 1-608 0,-1 0-144 0,-4-1 0 0,2 1 0 16,-2 0 944-16,3 0 144 0,1 0 48 0,1 0 0 15,1-2-176-15,5 1-48 0,7 1 0 0,0 0 0 16,0 0 112-16,0 0 0 0,0 0 16 0,0 0 0 0,9-2-16 16,9 0-16-16,6-1 0 0,10-3 0 0,9 3-176 0,11-2-16 15,7-1-16-15,10-2 0 0,10 1-96 0,8-2-32 16,7 3 0-16,1 2 0 0,4-2-96 0,2 2-32 16,1 1 0-16,-28 2 0 0,8 0 0 0,3 1 0 15,4 0 0-15,-1 0 0 0,-1 1-80 0,-2 2-16 16,0-2 0-16,-6 0 0 0,-5 1-160 0,-5-1-32 15,-4-1-16-15,20-1 0 0,-16-2-112 0,-11 0 0 16,-12 1-128-16,-17 2 192 0,-2-1-192 0,-4-1 176 16,-3 1-176-16,-4 0 160 0,-4 1-160 0,-4 0 0 15,-4 0-192-15,-6 0 192 16,0 0-864-16,0 0-48 0,-14 4-16 0,-4-1 0 16,-3 3-2272-16,-3-1-464 0,-17 0-96 0,-2-1-9120 0</inkml:trace>
  <inkml:trace contextRef="#ctx0" brushRef="#br0" timeOffset="1674.75">17494 13953 8287 0,'-12'-1'736'0,"12"1"-592"0,-9 2-144 0,9-2 0 0,0 0 2688 0,0 0 496 15,0 0 96-15,0 0 32 0,0 0-1456 0,0 0-304 16,18-2-48-16,5-2-16 0,5-1 0 0,8 1 0 15,10 0 0-15,8 2 0 0,7-2-112 0,10-1-32 16,8 0 0-16,4 2 0 0,5 0-208 0,4 1-48 16,2 2-16-16,2 0 0 0,1-1-304 0,0 1-64 15,-2 3-16-15,-4-1 0 0,-3-1-192 0,-26 1-48 16,2-1 0-16,25 1 0 0,-13 1-240 0,-8 1-48 16,-9 1-16-16,-10-3 0 0,-7 2-144 0,-9 3-144 15,-4-2 144-15,-9 2-13136 16,-6 5-2512-16</inkml:trace>
  <inkml:trace contextRef="#ctx0" brushRef="#br0" timeOffset="7883.45">12468 13119 13295 0,'0'0'576'0,"0"0"144"0,-1-6-576 0,0 2-144 0,0-2 0 0,-1-1 0 16,1 2 752-16,0-2 112 0,1-1 32 0,-1 3 0 0,-1-3 64 0,2 8 32 16,-1-6 0-16,-2-2 0 0,0 2 32 0,3 6 0 15,0 0 0-15,0 0 0 0,-3-4-192 16,3 4-48-16,0 0 0 0,0 0 0 0,0 0-448 0,0 0-80 16,0 0-32-16,0 0 0 0,8 10 0 0,1 4 0 15,0 2 0-15,-1 0 0 0,3 5 192 0,-1 1 32 16,1 5 16-16,1 2 0 15,-1 2-96-15,1 3-32 0,-1 3 0 0,-2 1 0 0,1 2 48 0,0-2 0 16,-1 0 0-16,-1-1 0 0,-1 1 48 0,-4 1 16 16,-1-3 0-16,-2-1 0 0,-3 0-32 0,-2 0 0 15,-2 1 0-15,0 0 0 0,-4-2 32 0,1-1 16 16,-1-6 0-16,-1 1 0 0,0-3 0 0,-2 0 0 16,-2-4 0-16,1-1 0 0,0-1-112 0,0-1-32 0,-2-4 0 15,1 0 0-15,-1-3-96 0,2-1-32 16,0-1 0-16,1-1 0 0,1-5-32 0,3-1-16 0,0 1 0 0,1-3 0 15,1-4-144-15,2 0 0 16,1-2 0-16,-2-1 0 0,5 2-256 0,0-4-64 16,4 2-32-16,3-5 0 15,2 2-1424-15,5-1-272 0,3 3-64 0,-1 2-8480 0,4-2-1696 0</inkml:trace>
  <inkml:trace contextRef="#ctx0" brushRef="#br0" timeOffset="8312.82">14357 13128 8287 0,'0'-5'736'0,"2"-2"-592"15,0 1-144-15,-1-1 0 0,-1 0 2048 0,-1 1 384 16,0-3 80-16,0 4 16 0,-2-1-1040 0,1-1-208 16,-1 4-32-16,3 3-16 0,-5-3-240 0,5 3-48 15,0 0-16-15,-6 0 0 0,-2 0 32 0,-1 1 0 16,0 7 0-16,-1 5 0 0,-3 3-240 0,1 6-32 15,-4 3-16-15,0 3 0 0,-2 7-144 0,-1 4-16 16,0 7-16-16,1-1 0 0,2 4-64 0,0 0-16 0,5 1 0 16,3-3 0-16,3 0 0 0,4 0 0 15,2-1 0-15,4 1 0 0,3-4-16 0,3-1 0 16,5-8 0-16,0 1 0 0,3-1-176 0,1-1-32 16,2-4-16-16,2-5 0 0,-3-1-176 0,3 0 128 15,1-3-128-15,11 5 128 16,-1-8-1568-16,-3-1-320 0</inkml:trace>
  <inkml:trace contextRef="#ctx0" brushRef="#br0" timeOffset="9022.74">17590 13118 3679 0,'-10'-4'320'0,"-3"-1"-320"0,-1-4 0 0,0 3 0 0,0 2 2416 0,1-1 400 16,-1 1 96-16,3 0 16 0,-2 2-1744 15,4-1-352-15,0 5-64 0,4-2 0 0,5 0-128 0,0 0-32 16,0 0 0-16,0 0 0 0,-2 5-32 0,3 4-16 16,4-3 0-16,4 5 0 0,1 1 144 0,5 2 16 15,2 2 16-15,3 2 0 0,3 4 160 0,3 4 16 16,0 1 16-16,2 5 0 0,-1 3-128 0,0 5-32 16,-1 4 0-16,-3 0 0 0,-2 3-128 0,-5 1-48 15,-3 2 0-15,-3 0 0 0,-4 2-48 0,-2 1-16 16,-3-3 0-16,-2-3 0 0,-3-1-16 0,-2-4-16 15,-3 1 0-15,-2-5 0 0,-3-7-48 0,-3-2 0 16,-2-1 0-16,-1-5 0 0,-1 0-32 0,1-1-16 16,-2-3 0-16,-7 6 0 0,2-6-208 0,2-5-32 15,2-5-16-15,4-1 0 0,5-3-144 0,3-5 0 16,2-4 0-16,5-5 0 16,3-1-2704-16,3-7-624 0</inkml:trace>
  <inkml:trace contextRef="#ctx0" brushRef="#br0" timeOffset="9390.12">19316 13116 17503 0,'0'-7'1552'0,"0"0"-1232"16,0 7-320-16,0 0 0 0,0 0 1728 0,0 0 272 16,0 0 64-16,-5 8 16 0,-5 5-832 0,-2 5-160 15,-2 1-48-15,-1 4 0 0,-1 6-192 0,0 2-32 16,-1 6-16-16,0 1 0 0,0 1-32 0,3 0 0 15,3 2 0-15,2 2 0 0,3-2-256 0,3 0-48 16,5-1-16-16,4 2 0 0,4-2-224 0,4-2-48 16,3 0-16-16,2-1 0 0,2-2-160 0,3-2 128 0,1-1-128 15,1-1 128 1,5-2-928-16,0 3-192 0,3 2-32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4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58 124 17967 0 0,'-34'-77'2061'0'0,"20"43"-927"0"0,13 32-463 0 0,1 2-37 0 0,0 0-182 0 0,0 0-79 0 0,0 0-18 0 0,0 0-51 0 0,-1-2-203 0 0,-5-5-266 0 0,5 6-751 0 0,1 1-326 0 0,0 0-64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34:49.4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10564 12005 8287 0,'0'0'368'0,"0"0"80"0,0 0-448 0,0 0 0 0,0 0 0 0,0 0 0 15,0 0 1456-15,0 0 208 0,0 0 32 0,0 0 16 0,0 0-560 0,0 0-96 16,0 0-32-16,0 0 0 0,0 0-80 0,0 0-32 16,4-11 0-16,-4 11 0 0,3-8 96 0,-3 8 16 15,5-9 0-15,-5 9 0 0,0 0-176 0,1-9-16 16,-1 9-16-16,0 0 0 0,-1-10-160 0,1 10-16 16,0 0-16-16,-4-8 0 0,4 8-176 0,-5-6-48 15,0-2 0-15,5 8 0 0,-10-3-16 0,1 1 0 16,0-2 0-16,0 0 0 0,-1 3-112 0,0 0-16 15,-2-1-16-15,-1 1 0 0,-1 2 16 0,3 2 16 16,-4 1 0-16,-1-2 0 0,0 1-48 0,-1-2-16 16,1 2 0-16,-2 1 0 0,0 2-32 0,1-1-16 15,-1-2 0-15,0 2 0 0,-1 1-32 0,0-1 0 16,0 1 0-16,1 1 0 0,-1-3 80 0,1 1 16 16,0 2 0-16,0-2 0 0,-1-1-80 0,0 1-16 15,0 2 0-15,1-2 0 0,1 5 0 0,-1-4-128 16,0 2 192-16,0 1-64 0,-1 3-128 0,1-1 128 15,1 1-128-15,-1 1 128 0,1-5-128 0,1 3 0 0,-2-2 0 16,0 4 0-16,0-1 0 0,2 2 128 16,-1 3-128-16,0 1 0 0,0-2 128 0,1 1-128 0,-2-3 128 0,1 4-128 15,2-1 128-15,1 1-128 0,0-1 128 0,1 0-128 16,-2 1 128-16,2 0-128 0,-2-1 0 0,0-1 128 16,0 2-128-16,2-2 192 0,0 0-192 0,-1 1 192 15,-1 1-192-15,2 0 160 0,0 0-160 0,-1 0 160 0,1-1-160 16,0 4 160-16,1 0-160 0,0 0 160 0,-2-3-160 15,1 2 0-15,0 0 0 0,3 2 128 16,0 2-128-16,1-2 0 0,-2-1 144 0,2 1-144 0,1 4 0 16,0-4 128-16,0 0-128 0,0 1 0 0,0-1 0 0,1 0 144 15,-1 0-144-15,0 2 0 0,1-3 176 0,0-1-176 16,0-1 160-16,0 1-160 0,1-1 160 0,0 1-160 16,-2 1 160-16,3-1-160 0,0-1 144 0,0 1-144 15,0 1 128-15,1 0-128 0,-4 1 160 0,3 1-160 16,0 0 192-16,0 1-192 0,1 1 144 0,-1-1-144 15,-1 2 0-15,-1 1 144 0,2-5-16 0,2 4-128 16,-4-5 192-16,2 0-64 0,-1 0-128 0,-1 1 0 16,2 2 0-16,-1-2 128 0,1-2-128 0,0 2 160 15,-3 2-160-15,2-1 160 0,1 0-32 0,-2 2 0 16,0-2 0-16,-1 1 0 0,-2 1-128 0,2-2 192 16,1-1-192-16,-1 1 192 0,0 4-64 0,1-6-128 15,2-1 192-15,-2 3-64 0,1 0-128 0,1-1 160 16,1 1-160-16,-1 0 160 0,1-4-160 0,0 0 128 15,-1 1-128-15,1 2 128 0,1 1-128 0,-1 2 0 16,-2-1 0-16,-1 3 128 0,1-3-128 0,1 4 0 16,-2-4 144-16,1 3-144 0,1-1 0 0,-3 5 128 0,2-6-128 0,0 5 0 15,-2-5 0-15,2 3 0 0,-1-1 0 16,0 1 128-16,-2-5-128 0,2 1 0 0,1 1 128 0,-2-2-128 16,1 2 0-16,-1 2 128 0,1 0-128 0,0 1 0 15,0 2 0-15,0-3 144 0,0 2-144 0,0-2 0 16,1 1 128-16,1 0-128 0,0 1 0 0,0 0 0 15,-2-3 0-15,3-7 0 0,1 1 0 0,-1 9 0 0,1-1 0 16,2-4 0-16,-3 1 0 0,2 0 0 16,-1 0 128-16,2 2-128 0,0-3 0 0,-1 3 0 15,0 0 0-15,-1-1 0 0,2 1 0 0,1 0 0 0,-3-1 128 0,2 4-128 16,0-5 0-16,-2 2 0 0,3 1 0 0,0 0 0 16,0-3 0-16,0-1 0 0,0-2 0 0,2 0 0 15,-1-1 0-15,-1 2 0 0,1 0 0 16,3 1 0-16,-3-2 0 0,3 2 0 0,0 1 0 0,-2-1 0 15,2 3 0-15,1-3 0 0,2 3 0 0,0-3 0 16,0 3 0-16,-1-1 0 0,-1 4 0 0,3-6 0 16,-2 0 0-16,0-2 0 0,-1-2 0 0,2 0 0 15,-1-2 0-15,1 1 0 0,-2 0 0 0,1 0 0 16,0-1 0-16,-2-1 0 0,0-1 0 0,0 2 0 16,0 1 0-16,-1 1 0 0,1 1 0 0,0 0 0 15,-1 0 0-15,0 0 0 0,1 0 0 0,0-1 0 16,0 0 0-16,0 2 0 0,-1 3 0 0,2-3 0 15,1-3 0-15,0 1 0 0,-1-1 0 0,1 0 0 0,-1 0 0 0,2-1 0 16,-2 0 0-16,1-1 0 0,-1-1 0 0,3 10 0 16,-2-5 0-16,-2-6 0 0,2-2 0 0,0 2 0 15,-1 2 0-15,0 1 0 0,1-1 0 0,-2 3 0 16,1-1 0-16,0 0 0 0,1 0 0 0,1 0 0 16,-2-1 0-16,1-1 0 0,1 5 0 0,-1 0 0 15,0-3 0-15,-1 0 0 0,2 0 0 0,-1 0 0 16,-1 0 0-16,2 0 0 0,-1-1 0 0,-1-2 0 15,1 0 0-15,1-1 0 0,0 3 0 0,1-2 0 0,-2 2 0 16,1-2 0-16,0 2 0 0,1 0 0 0,0 0 0 16,-1 0 0-16,1 1 0 0,-2 0 0 0,1 0 0 0,0-1 0 15,-3-1 0-15,2 2 0 0,2-2 0 16,-3 0 0-16,0-1 0 0,3 1 0 0,-3-1 0 16,2-2 0-16,2 1 0 0,0 1 0 0,0-1 0 0,0 1 0 15,0-3 0-15,0-1 0 0,0 0 0 0,1 0 0 16,-1-1 0-16,0 1 0 0,0-4 0 0,-1 3 0 15,1-3 0-15,0 3 0 0,-1-2 0 16,2-1 0-16,0 0 0 0,0 1 0 0,1-3 0 0,1 3 0 16,0-2 0-16,-2-1 0 0,1 0 0 15,-3-2 0-15,3 1 0 0,1 2 0 0,-1-4 0 0,1 0 0 16,2 1 0-16,-2 2 0 0,1-1 0 0,0-1 0 16,-2 0 0-16,1 1 0 0,0-1 0 0,1-2 0 15,-1 2 0-15,-1-1 0 0,3-2 0 0,-3 4 0 16,2-3 0-16,0 1 0 0,-2-3 0 0,1 1 0 15,-1-1 0-15,2 2 0 0,0-2 0 0,-1 0 0 16,1-2 0-16,0 1 0 0,1 0 0 0,-3-2 0 16,2 2 0-16,0-3 0 0,-1 0 0 15,1 2 0-15,-2-1 0 0,2 1 0 0,0-2 0 16,0 1 0-16,-2 1 0 0,2-1 0 0,-1 1 0 0,1 0 0 0,0 2 0 16,0-1 0-16,-2 0 0 0,0 0 0 0,0-1 0 0,-1 1 0 15,3-1 0-15,-1 0 0 0,1 1 0 0,-2-2 0 16,0 1 128-16,0 1-128 0,2-2 0 0,-1 1 0 15,0-2 0-15,2 1 0 0,-3 1 0 0,2-1 0 16,0 2 0-16,-1 0 0 0,0-1 0 0,-2 1 0 16,-1-2 288-16,0 0 0 0,1 0 0 0,-1 1 0 0,0-1-416 0,0 1-96 15,0-2-16-15,1-1 0 0,0 1 384 0,1 0 80 16,-2 1 16-16,0-2 0 0,0 2-240 0,1 0-240 16,-1-1 48-16,0 0 16 0,1-1 176 0,0 1 0 15,-1-1 0-15,1 2 0 0,1-4 0 0,-1 2 0 16,-1 1 0-16,-2-3 0 0,2-1 0 0,0 2 128 15,0-3-128-15,0 2 0 0,0-4 144 0,1 1-144 16,-1-3 192-16,1 0-192 0,-2 1 128 0,2 2-128 16,0-4 0-16,-1 2 0 0,0 3 0 0,-2-2 0 15,4 3 128-15,-3-2-128 0,1 1 0 0,0-1 0 16,0 2 0-16,-2-2 0 0,0 1 144 0,1-2-144 16,-2 3 0-16,2-3 144 0,-3 1-144 0,0 1 0 15,3 1 144-15,-1-5-144 0,1 1 0 0,-1 4 128 16,0-1-128-16,-7 9 0 0,9-8 0 0,-2 1 0 15,-7 7 0-15,7-7 128 0,2 4-128 0,-9 3 0 0,0 0 0 0,8-8 128 16,-8 8-128-16,0 0 0 0,0 0 0 16,0 0 0-16,0 0 0 0,0 0-240 0,0 0 64 0,0 0 16 31,0 0-1936-31,0 0-384 0,0 0-80 0</inkml:trace>
  <inkml:trace contextRef="#ctx0" brushRef="#br0" timeOffset="1247.09">11454 13874 16175 0,'0'0'704'0,"0"0"176"0,0 0-704 0,0 0-176 0,8 8 0 0,-8-8 0 0,0 0 1200 16,9 6 208-16,-9-6 32 0,0 0 16 0,0 0-16 16,7 9 0-16,-7-9 0 0,0 0 0 0,0 0-80 0,0 0-16 15,0 0 0-15,0 0 0 0,0 0-272 0,0 0-64 16,0 0-16-16,0 0 0 0,0 0-176 15,9-5-48-15,-2-2 0 0,-2-1 0 0,-2-4-192 0,1 1-64 16,-1 0 0-16,-2-5 0 0,0 1-128 0,1-1-16 16,0-1-16-16,-1 1 0 0,-2-2-16 0,0 1 0 15,-2 3 0-15,1-4 0 0,-1-1-80 0,-1-1-32 16,1 2 0-16,-2 0 0 0,-2 1-80 0,-3-2-16 16,0-2 0-16,1 0 0 0,0 0-128 0,-1 1 192 15,-2-4-192-15,1 1 192 0,1 1-192 0,0-4 0 16,-1 0 144-16,3 2-144 0,-1-3 128 0,1 3-128 15,-1-1 128-15,-1 2-128 0,0 1 0 0,0 3 128 16,-2 1-128-16,1-1 0 0,-1-2 144 0,0 0-144 0,-1 4 192 0,-1 1-192 16,0 1 176-16,1 0-176 15,1 0 160-15,-2 1-160 0,3 0 0 0,-4 2 128 0,-1-4-128 16,0 3 0-16,2 3 0 0,0-2 0 0,-2 2 0 16,3 1 0-16,-2-1 0 0,1 3 128 0,0-4-128 0,-1 4 0 15,2-3 0-15,0 2 0 0,-1-2 0 16,0 2 0-16,2-2 0 0,-1 2 0 0,-1 2 0 0,1-2 0 15,0 2 0-15,1 0 0 0,-2 1 0 0,1 1 0 16,2 0 0-16,-2-2 0 0,0 3 0 0,-2 2 0 16,0 0 0-16,-1 1 0 0,0 0 0 0,-1-2 0 0,1 1 0 15,2 1 0-15,1 0 0 0,0 0 0 0,1 0 0 16,-1 1 0-16,-1 2 0 0,0 1 0 16,-1-1 0-16,1 1 0 0,0-1 0 0,1-1 0 0,0 1 0 0,2-1 0 15,-3 2 0-15,3-1 0 0,-2 1 0 16,3-2 0-16,-2 2 0 0,-2 1 0 0,3 0 0 0,-2-1 0 15,0 0 0-15,2 2 0 0,-1-1 0 0,1-1 0 16,-2 0 0-16,1 1 0 0,-2-1 0 0,1-2 0 16,-1 1 0-16,3 1 0 0,0 1 0 0,-1-2 0 15,-2 0 0-15,2 1 0 0,1-2 0 0,1 2 0 16,-2-1 0-16,1-1 0 0,-1 0 0 0,3 0 0 16,0 1 0-16,2-1 0 0,-3 2 0 0,2 0 0 15,8-4 0-15,-10 2 0 0,1 2 0 0,9-4 0 16,-6 4 0-16,6-4 0 0,-9 8 0 0,0-5 0 15,9-3 0-15,-5 7 0 0,5-7 0 0,0 0 0 16,-8 9 0-16,-1-4 0 0,0 0 0 0,2 1 0 0,-1-3 0 16,8-3 0-16,0 0 0 0,-10 6 0 15,0 0 0-15,2 0 0 0,8-6 0 0,-9 5 0 0,0 0 0 0,9-5 0 16,-10 6 0-16,10-6 128 0,-7 6-128 0,7-6 0 16,-9 4 0-16,9-4 128 0,0 0-128 0,-9 5 0 15,9-5 160-15,0 0-160 0,-9 3 160 0,9-3-160 16,0 0 176-16,0 0-176 0,0 0 192 0,0 0-192 15,0 0 128-15,0 0-128 0,0 0 0 0,0 0 0 16,0 0 0-16,0 0 0 0,0 0 0 0,13-3 0 16,-1-1-848-16,6 2-176 15,2-2-48-15,1 2-18288 0</inkml:trace>
  <inkml:trace contextRef="#ctx0" brushRef="#br0" timeOffset="4851.76">14116 12505 3679 0,'0'0'320'0,"0"0"-320"0,-4-5 0 0,4 5 0 16,-4-7 2016-16,2 0 336 0,-2 2 64 0,4 5 16 15,0 0-1328-15,-4-6-256 0,-1 0-48 0,5 6-16 16,0 0 48-16,0 0 16 0,-1-7 0 0,1 7 0 0,0-9 16 15,0 9 0-15,0 0 0 0,0 0 0 16,0 0-160-16,0 0-48 0,0 0 0 0,0 0 0 0,0 0-16 0,0 0-16 16,0 0 0-16,0 0 0 0,0 0 16 0,10-2 16 15,-10 2 0-15,10 0 0 0,-10 0-48 0,0 0-16 16,11-1 0-16,-11 1 0 0,12 1-112 0,-12-1-32 16,13 0 0-16,-1 4 0 0,0-1-64 0,-12-3 0 15,11 7-16-15,1-3 0 0,-1 1-80 0,1 4-16 16,-1-2 0-16,0 2 0 0,1-4 0 0,1 2 0 15,-1 3 0-15,2-3 0 0,0 1-16 0,-1-2-16 16,0 3 0-16,-1-1 0 0,1 5 16 0,0-3 16 16,-2 2 0-16,2 2 0 0,-2 0-16 15,1-1-16-15,1 2 0 0,-1 1 0 0,0 0-48 16,-1-1 0-16,-1 1 0 0,0-1 0 0,1 3 16 0,-2-1 0 16,-2 0 0-16,1 1 0 0,-1 0-16 0,1-1-16 15,0 0 0-15,1-2 0 0,-1 0 0 0,1 2 0 16,-2-1 0-16,0 1 0 0,1-2-48 0,-2 2-128 0,2-5 192 0,0 2-64 15,0 0 0-15,0-2-128 16,0-2 192-16,-1 3-64 0,2-3 0 0,0 1 0 16,-2-2 0-16,1 0 0 0,0 0 0 0,0 1 0 0,-2 3 0 15,2-4 0-15,-3 2 0 0,1-1 0 0,0 3 0 0,1 1 0 16,-2-2 0-16,1-1 0 0,1 2 0 0,-1 1 0 16,0-4 32-16,1 3 0 0,-1 1 0 0,2-3 0 15,-1 2-160-15,0 1 0 0,-2-2 0 0,1 0 0 16,2 1 0-16,-2-1 192 0,0-2-192 0,2 3 192 15,-2 2-64-15,1 1-128 0,-1-2 192 0,0 1-64 0,0 1 0 16,1 2-128-16,-2 1 192 0,0 0-64 16,0 0 0-16,0 0-128 0,1-2 192 0,0 2-64 0,-1-4-128 15,0 2 192-15,-1 2-192 0,0 0 192 0,1 0-192 16,0-1 160-16,-1 0-160 0,2-3 160 0,0 0-160 0,0-1 128 16,0 1-128-16,-1-3 128 0,0-1-128 0,0 2 128 15,-1-5-128-15,1 2 128 0,-5-10-128 0,5 9 128 16,-5-9-128-16,5 11 128 0,-5-11-128 0,7 8 0 15,-7-8 0-15,6 9 0 0,-6-9 0 0,0 0-320 16,8 3 48-16,-8-3 16 16,0 0-2816-16,0 0-576 0</inkml:trace>
  <inkml:trace contextRef="#ctx0" brushRef="#br0" timeOffset="7418.23">15109 16957 9215 0,'0'0'400'16,"7"-8"96"-16,-4-2-496 0,2 2 0 0,0-2 0 0,-1 3 0 0,-4 7 2384 16,7-12 384-16,-3 3 80 0,-4 9 16 0,7-6-1216 0,-7 6-240 15,0 0-64-15,0 0 0 0,0 0-368 0,0 0-80 16,0 0 0-16,0 0-16 0,6 10-48 0,-2 0 0 15,-2 5 0-15,0 4 0 0,-4 3-128 0,1 5-16 16,0-1-16-16,-2 6 0 0,-1 1-80 0,1 2-16 16,-1-2 0-16,0 0 0 0,-1-2-176 0,0 4-32 15,-3-1-16-15,2 2 0 0,-1 1-48 0,2-1-16 16,-1 3 0-16,-2 1 0 0,1 0-32 0,-2-1-16 16,0 0 0-16,-1 1 0 0,0-5-64 0,-1 0-16 15,1-1 0-15,0 2 0 0,0-2-32 0,1 2 0 16,0-1 0-16,-1-1 0 0,-2 1 32 0,1-3 0 0,-2-1 0 0,2-1 0 15,1 0 32-15,-2 2 16 16,1-4 0-16,-2 0 0 0,0-3 32 0,1 1 0 16,-2-6 0-16,-2 4 0 0,0 3-48 0,1-3 0 15,-1 3 0-15,6-8 0 0,-1 4-192 0,-2-3 144 0,-1 2-144 0,1 0 128 16,-3 0-128-16,1-2 192 16,-2 2-192-16,1 1 192 0,-1 0-192 0,1-2 160 0,-2 0-160 0,0 2 160 15,-1 1-160-15,0-3 128 0,0-2-128 0,0 3 128 16,0-2-128-16,0 1 0 0,-2 0 0 0,3 0 128 15,-2-2-128-15,2 0 0 0,3-1 0 0,-3 1 0 16,0 0 0-16,-2-2 128 0,5 0-128 0,-2 0 0 16,0-3 0-16,0-2 128 0,0 2-128 0,1 0 0 15,-1-1 0-15,1-3 128 0,-3 3-128 0,0-1 0 0,0-1 0 16,-2 1 128-16,2 4-128 0,-2-5 0 0,0 2 0 0,-2 1 0 16,1-2 128-16,0-1-128 0,0 1 0 15,2-4 0-15,-2 2 0 0,1-2 0 0,-1 1 0 16,1-2 0-16,-1 0 0 0,0-2 128 0,0-1-128 0,-1 1 0 15,0 1 0-15,0-1 0 0,1-1 0 0,-1 0 0 16,-1 1 128-16,0-1-128 0,-1-1 0 0,1 1 0 16,-2 0 0-16,3-1 0 0,-2-1 0 0,6 1 0 15,0-1 0-15,0-1 0 0,-4-1 0 0,2 0 0 16,1-1 0-16,1 1 0 0,0-2 0 0,0 0 0 16,-2-1 0-16,-4-4 0 0,1 1 0 0,1 1 0 15,1-5 0-15,1 1 0 0,-2-4 0 0,0 0 0 16,0-3 0-16,0-1 0 0,0-2 0 0,6 4 0 15,-1 0 0-15,-1-2 0 0,0 1 0 0,-3-1 0 0,4 2 0 16,0 0 0-16,3-1 0 0,-6-4 0 16,0 0-144-16,2 1 144 0,1 1 0 0,-1 1 0 15,0 1 0-15,1-1 0 0,1-1 0 0,-1 1 0 0,0 0 0 0,0 1 144 16,-2-3-144-16,2-1 0 0,0-1 0 16,1-1-176-16,-1-3 176 0,0-1 0 0,0-3 0 0,0 2 0 15,-1-2 0-15,2 4 0 0,0-3 0 16,2 2 0-16,0-2 0 0,-1 4 0 0,1-1 0 0,0 1 0 15,-1 1 0-15,1-1 0 0,-1 2 0 0,0 1 0 16,1 0 0-16,1 0 0 0,-1-2 0 0,0 0 0 16,1 0 0-16,0-2 0 0,0-1 0 0,-1 3 0 15,2-2 0-15,1 1 0 0,0-3 0 0,-1 0-128 16,0 1 128-16,-1-1 0 0,2-1 0 0,-1 1 0 0,1-2 0 0,1 4 0 16,-2-3 0-16,1 3 0 0,-1-1 0 0,0 2 0 15,2 1 0-15,-3-3 0 0,2 1 0 0,0 1 0 16,-1-4 0-16,0 2 0 0,0-2 0 0,2 2 0 15,0-4 0-15,0 2 0 0,1 1 0 0,1-4 0 16,0 3 0-16,0-1 0 0,1-2 0 0,0 6 0 16,-1-2 0-16,0 3 0 0,0-3 0 15,0 2 0-15,0-3 0 0,2 0 0 0,-1 0 0 0,2 0 0 16,0-2 0-16,-1-1 0 0,2 1 0 0,1-2 0 16,0-3 0-16,2 2-128 0,1 0 128 0,-1-1 0 15,1 0 0-15,0-12 0 0,1 1 0 0,1 5 0 16,0 0 0-16,2 0 0 0,-1-1 0 0,1 3 0 0,-2 2 0 15,1 1 0-15,0-2 0 0,1 1 0 16,-2 2 0-16,1 1 0 0,0 0 0 0,0 2 0 16,0 0 0-16,-1 1 0 0,0 1 0 0,2-4 0 0,-2-1 0 0,4-1 0 15,0 1 0-15,0 0 0 0,1-2 0 16,2 1 0-16,-2-4 0 0,5 1 0 0,-4 1 0 0,5 4-128 16,-2 2 128-16,0 1 0 0,0-1 0 15,0 0 0-15,-3-1 0 0,-1-1 0 0,3 0 0 0,-4 2 0 16,0 1 0-16,3 4 0 0,-3-4 0 0,1 5 0 15,2-6 0-15,-1 6 0 0,2-4 0 0,-4 10 0 0,2-2 0 16,0-3 0-16,1 0 0 0,6-13 0 16,0 3 0-16,-1 0 0 0,-2-1 0 0,1 2 0 0,-1 1 0 15,2-1 0-15,-2 0 0 0,3 3 0 0,-1 1 0 0,0-2 0 16,1 1 0-16,-3 4 0 0,2-2 0 0,-1 4 0 16,0-1 0-16,1 0 0 0,-1 1 0 15,1 1 0-15,-3 3 0 0,0 0 0 0,-1-1 0 0,0 1 0 16,0-7 0-16,1 3 0 0,0 1 0 0,3-2 0 15,1 0 0-15,0-2 0 0,4-1 0 0,-2-1 0 16,0 1 0-16,0-2 0 0,1 4 0 0,-1-1 0 16,1 3 0-16,1-2 0 0,-2 2 0 0,1 4 0 15,-2 0 0-15,-1-2 0 0,0 2 0 0,0-1 0 16,0-2 0-16,1 3 0 0,0-4 0 0,2 1 0 16,-2 0 0-16,0-2 0 0,2 2 0 0,-1 1 0 15,0-1 0-15,1-1 0 0,2 1 0 0,1 2 0 16,-3-2 0-16,2 0 0 0,-1 1 0 0,0 2 0 15,1 0 0-15,1-1 0 0,2 0 0 0,-3 2 0 16,1 1 0-16,1 0 0 0,-1-2 0 0,2 2 0 0,-3-1 0 16,0 0 0-16,-1 2 0 0,-2 1 0 15,1-1 0-15,-1 3 0 0,1-1 0 0,-1 0 0 16,1-2 0-16,-1 2 0 0,-2 4 0 0,2-1 0 16,-4-3 0-16,4-2 0 0,1 5 0 0,1 0 0 15,0-2 0-15,1-1 0 0,-3 0 0 0,1 1 0 0,-3 2 0 0,1 0 0 16,0 0 0-16,2 3 0 0,-3-2 0 0,1 3 0 15,1-3 0-15,0 3 0 0,-2-2 0 16,0 2 0-16,1-2 0 0,2 4 0 0,-3-3 0 0,1 1 0 16,-2 3 0-16,1-2 0 0,-2 0 0 0,2 0 128 0,-2 0-128 15,2 1 0-15,-1-2 0 0,-1 3 0 0,2 0 0 16,0-2 0-16,0 0 0 0,-1 3 0 16,1-3 0-16,-3 0 0 0,-1 2 0 0,4-2 0 0,-1 3 0 0,-1 1 0 15,-1-1 0-15,1 1 0 0,0-1 0 0,-2 0 0 16,3 2 0-16,0 0 0 0,-2-2 0 0,1 1 0 15,-2 1 0-15,1 1 0 0,-1 0 0 0,2 0 0 16,-2 1 0-16,0 1 0 0,0 1 0 16,-1 1 0-16,3 1 0 0,-1 0 0 0,-1 2 0 0,1 0 0 15,-1 1 0-15,0-2 128 0,1 2-128 0,-1-2 0 16,1 3 0-16,0 1 0 0,2-4 0 0,1 3 128 16,-2-3-128-16,1 1 0 0,0 3 0 0,0-3 0 15,1 4 0-15,-3-1 128 0,0 4-128 0,2-4 0 16,1 2 0-16,0 1 0 0,-1-3 0 0,-2 2 0 15,2-2 0-15,-2 3 0 0,0-1 0 0,-1-2 0 16,-1 4 0-16,2-3 128 0,-1 1-128 0,2 2 0 16,-2-3 0-16,0 3 0 0,0-2 0 0,0 1 128 15,-3 2-128-15,-1 2 0 0,0-1 144 0,1 1-144 16,0 0 192-16,-1-1-192 0,-1 1 176 0,-2-1-176 16,1 0 160-16,0 2-160 0,2-1 128 0,0-1-128 15,-1-2 0-15,-2 1 144 0,3 0-144 0,-1 1 0 0,0-3 0 0,0 2 0 16,1 0 0-16,0 1 0 0,2-1 0 15,-2 0 0-15,2 0 0 0,-2 0 0 0,0 0 128 0,1 0-128 16,0-1 0-16,1 1 0 0,-1 1 0 0,-1-2 0 16,2-2 0-16,-2 2 0 0,0-1 0 0,2-1 0 15,0 0 0-15,-2-2 0 0,-6-9 0 0,12 10 0 16,-2 2 0-16,-3-5 0 0,3 1 0 0,-2 1 0 16,0-3-1088-1,-8-6-160-15,9 10-32 0,-9-10-17504 0</inkml:trace>
  <inkml:trace contextRef="#ctx0" brushRef="#br0" timeOffset="10557.74">14844 16938 11567 0,'0'0'512'0,"0"0"112"0,0 0-496 0,0 0-128 0,0 0 0 0,0 9 0 15,0-9 912-15,0 12 176 0,1 0 16 0,1-3 16 16,-2 2-80-16,0 0-16 0,4 1 0 0,-2 2 0 15,-1 1-272-15,2-1-64 0,-2-1-16 0,2 2 0 0,-2 3-112 0,-1 0-32 16,0-2 0-16,0 2 0 0,-1 0 64 0,-2 1 16 16,1 0 0-16,-1 3 0 0,-1 2 96 0,-1-1 32 15,-2 1 0-15,-2 2 0 0,-3-1-128 0,0 4-32 16,-1-5 0-16,0 1 0 0,0-2-128 0,1 1-16 16,0 3-16-16,1-1 0 0,-2 1-96 0,-1-1 0 15,-1 2-16-15,1-3 0 0,-1 2-112 16,1-3 0-16,-2 2-16 0,1 0 0 0,1 1-176 15,-1 1 192-15,0 1-192 0,-1-2 192 0,1 2-192 0,0-2 160 16,0 1-160-16,-2-2 160 0,1 2 0 0,-2 0 0 16,0 0 0-16,0 3 0 0,0-3 0 0,1 1 0 15,-2 0 0-15,-1-3 0 0,-1-1 48 0,1 2 16 16,-2-1 0-16,8-6 0 0,-3 2-224 0,1 0 128 16,1 3-128-16,-3 2 0 0,-4-4 208 0,2 2-48 0,-2 0-16 15,2-4 0-15,0 2 64 0,-1 1 16 16,1-2 0-16,0 1 0 0,-1 2 0 0,1-3 0 15,1-3 0-15,-2 0 0 0,1 0-80 0,0-1-16 0,-1 0 0 16,0-2 0-16,1 1-128 0,-2-2 192 0,-1 0-192 16,1-2 192-16,1 0-64 0,-1 0 0 0,-1-2 0 0,-1-1 0 15,0-3 0-15,-1 2 0 0,-2-4 0 0,1-1 0 16,1 1 0-16,-2-1-128 0,-1-4 192 16,2-1-64-16,-1 0-128 0,0-2 192 0,1-1-192 0,-1 2 192 15,-1-3-192-15,1 1 128 0,2-5-128 0,-1 3 128 16,1-5-128-16,2 4 128 0,2-3-128 0,0-1 128 15,2-4-128-15,0-1 128 0,0-2-128 16,1-1 128-16,2-2-128 0,-1-4 0 0,1 0 0 0,0-3 0 0,1 0 0 0,0-3 0 16,1 2 0-16,-1 0 0 0,-1-4 0 15,2 2 0-15,0 1 0 0,2-1 0 0,-1-1 0 0,2 3 0 16,-2 1 0-16,0 0 0 0,-1 2 0 16,1-6 0-16,-1 0 0 0,0-1 0 0,0 0 0 0,2-1 0 15,-1-1 0-15,0 1 0 0,-1 0 0 0,2 1 0 16,-2 1 0-16,2 3 0 0,0-3 0 0,0 1 128 15,3 5-128-15,-1-4 0 0,0 2 0 0,1 0 0 16,-1-5 0-16,0-1 0 0,-1-2 0 0,3 1 0 16,-3-1 128-16,2 1-128 0,1-1 0 15,0 0 0-15,0 2 0 0,1 1 0 0,0 1 0 0,1 1 0 16,0-2 128-16,-1 1-128 0,0-3 0 0,0 1 0 16,2-1 0-16,1-2 0 0,-2 0 0 0,1 0 0 15,0 0 0-15,0 0 0 0,0 2 0 0,0 0 0 16,1 2 0-16,0 1 0 0,0 1 0 0,0-2 128 15,1 2-128-15,-3-1 0 0,4-1 0 0,-1 0 0 16,1 0 128-16,1-1-128 0,-1 0 0 0,1 1 0 16,1-2 144-16,0 2-144 0,1 3 0 0,2-2 0 0,-1 0 0 15,1 3 0-15,-1 0 0 0,4 2 0 0,-3 2 0 0,1 0 0 16,0-3 0-16,0 3 0 0,0-4 0 0,1 3 0 16,-1-2 0-16,1 2 0 0,-2-2 0 0,2 2 128 15,1-3-128-15,0 2 0 0,2 2 0 0,-1 0 0 16,1-1 0-16,-1 3 0 0,1-3 0 0,1 1 0 15,0 3 0-15,0-4 0 0,-2 1 0 0,2 2 0 16,1-4 0-16,-1 3 0 0,-2-4 0 0,-1 3 0 16,0-5 0-16,1 6 0 0,-1-4 0 0,-1 4 0 0,0-4 0 0,0 3 0 15,2-2 0-15,-2 2 0 16,0 0 0-16,0 0 0 0,0 1 0 0,0-3 0 0,-1 4 0 0,0 2 0 16,1 0 0-16,0 0 0 0,-1-3 0 0,0 2 0 15,-1 0 0-15,2-3 0 0,-1 1 0 0,1 0 0 16,0-1 0-16,1 1 0 0,-3 1 0 0,2-2 0 15,2 0 0-15,-2-2 0 0,4 1 0 0,0 2 0 16,1-2 0-16,0 1 0 0,0 1 0 0,0 1 0 16,2 2 0-16,-2-1 0 0,0-1 0 0,2 3 0 15,-2 1 0-15,0-3 0 0,0 2 0 0,2-2 0 16,0 0 0-16,0-1 0 0,-1 1 0 0,-1-1 0 16,3-2 0-16,-2 2 0 0,1-3 0 0,1 2 0 15,-2 1 0-15,0-3 0 0,2 2 0 16,0 2 0-16,1-3 0 0,0 0 0 0,0 1 0 0,0-2 0 15,0 1 0-15,2 0 0 0,2 0 0 0,1 2 0 16,-2-3 0-16,-3 2 0 0,2 2 0 0,-2 0 0 0,0 0 0 16,1 2 0-16,1-1 0 0,1 2 0 0,1-1 0 15,0 0 0-15,-1-3 0 0,0 1 0 0,-1 3 0 0,-1 0 0 16,0 1 0-16,2 3 0 0,-1 1 0 0,1 1 0 16,-3 1 0-16,-2-2 0 0,0 3 0 0,2 0 0 15,0 2 0-15,0 1 0 0,-1 2 0 16,2-3 0-16,0 2 0 0,0-1 0 0,2 2 0 0,-2 2 0 15,5-1 0-15,2 1 0 0,0-1 0 0,1 1 0 0,-2 1 0 16,3 0 0-16,0-1 0 0,2 0-128 0,-1 0 128 16,1 2 0-16,-3-2 0 0,-2 3 0 15,-2-2 0-15,-1 2 0 0,-1 1 0 0,-1-2 0 0,-3 4 0 0,-2 0 0 16,-1 1 0-16,1 2 0 0,-3-1 0 0,3 0-160 16,-4 2 160-16,5 4-160 15,-1-2-784-15,2 4-144 0,2 2-48 0,-1 4 0 16,1 1-1504-16,1 0-304 0</inkml:trace>
  <inkml:trace contextRef="#ctx0" brushRef="#br0" timeOffset="11813.46">14317 16628 12783 0,'0'0'560'0,"0"0"128"0,0 0-560 0,0 0-128 16,0 0 0-16,7 6 0 0,-7-6 960 0,0 0 176 16,8 8 16-16,-8-8 16 0,6 8 48 0,-6-8 0 15,0 0 0-15,5 11 0 0,-2-1 176 0,1 1 32 16,-2-2 16-16,-2 4 0 0,0 1-304 0,-1 0-64 15,-2 1-16-15,0 2 0 0,-2-1-240 0,-2 3-48 16,1 1-16-16,-2 3 0 0,-3-2-160 0,-1-1-16 16,0 2-16-16,-1-1 0 0,0 0-96 0,2 0-16 15,-1 0 0-15,1-2 0 0,-2 0-96 0,0-2-32 0,-2 3 0 0,1 0 0 16,-6-2 0-16,2-1 0 0,0 1 0 16,-1 0 0-16,0-1-48 0,0-1-16 0,-4-1 0 15,0 1 0-15,3-2-80 0,0 0-32 0,1-2 0 0,0 0 0 16,-2-3 32-16,2 2 0 0,1-2 0 0,1 1 0 15,-3-5 16-15,3 2 16 0,-1 0 0 0,-1-2 0 16,-2 3-32-16,2-3-16 0,0 0 0 0,0 0 0 16,0 1-32-16,-4-3-128 0,0 1 192 0,1-2-64 0,1 0 0 15,1-2-128-15,1 1 192 0,1-2-64 0,0-3-128 16,0 0 192-16,1-2-192 0,0-3 192 0,3 1-192 0,0-3 160 16,3-1-160-16,-1 1 160 0,0-3-160 0,0-3 128 15,-1-2-128-15,1 1 128 0,-1 2-128 16,3-1 0-16,-3 1 0 0,2-2 0 0,-1-1 0 0,1-1 0 15,1-2 128-15,-2-2-128 16,-1 0 0-16,-1 2 0 0,0-1 0 0,3-2 0 0,-2 1 0 0,2-2 0 16,1 1 0-16,1 1 0 0,-1-6 0 0,1 5 0 15,0-2 0-15,1 3 0 0,1-4 0 0,-1 4 0 16,-2-3 0-16,2 3 0 0,-3 1 0 0,2-3 0 16,0 0 0-16,-1-2 0 0,2 3 0 0,2-3 0 15,-3 1 0-15,3-2 0 0,-1 0 0 0,2 1 0 16,1-4 0-16,2 3 0 0,-1 1 0 0,1-4 0 15,0 4 0-15,0-1 0 0,-1 1 0 0,1 1 0 0,-2-2 0 16,3 2 0-16,-3-3 0 0,4 2 0 0,-1 1 0 16,-1 2 0-16,1-5 0 0,1 1 0 15,1 4 0-15,2-3 0 0,-3 2 0 0,2 0 0 0,0 0 0 0,-1 3 0 16,2-3 0-16,-1 2 0 16,1-2 0-16,-1 3 0 0,-1 2 0 0,1-2 0 0,-2-3 0 0,3 3 0 15,0 1 0-15,0-4 0 0,0 3 0 0,0-3 0 16,-1-1 0-16,2-2 0 0,0 2 0 0,0-1 0 15,0 1 0-15,1-1 0 0,-3 4 0 0,2-1 0 16,1 2 0-16,-1 1 0 0,0-4 0 0,0 3 0 16,-1 0 0-16,1 4 0 0,1-3 0 0,-2 1 0 15,-1 0 0-15,2 0 0 0,0-1 0 0,1-5 0 0,-2 3 0 0,2 1 0 16,0-3 0-16,0 1 0 0,1-1 0 16,2-1 0-16,0-3 0 0,2 3 0 15,0-1 0-15,0 2 0 0,-1-3 0 0,0 4 0 0,4-2 0 0,-2 4 0 16,0 4 0-16,2-1 0 0,-4-4 0 15,1 1 0-15,-1 0 0 0,1 1 0 0,1 1 0 0,-1 0 0 16,2-1 0-16,1 1 0 0,0 3 0 0,0 2 0 16,-1-2 0-16,0 2 0 0,-2 2 0 0,0 3 0 15,0-1 0-15,0-1 0 0,-2 2 0 0,1-1 0 16,0 1 0-16,1 0 0 0,0 1 0 0,0 3 0 16,-2-2 0-16,-2 4 0 0,1 1 0 0,0-1 0 15,-7 5 0-15,7-3 0 0,-7 3-192 0,0 0-64 16,0 0 0-16,7 7-16 15,-7-7-2176-15,0 0-432 0</inkml:trace>
  <inkml:trace contextRef="#ctx0" brushRef="#br0" timeOffset="26357.88">7901 10722 3679 0,'0'0'320'0,"0"0"-320"0,0 0 0 0,0 0 0 16,0 0 1824-16,0 0 288 0,0 0 64 15,0 0 16-15,0 0-1024 0,0 0-208 16,0 0-32-16,0 0-16 0,0 0 48 0,0 0 0 0,0 0 0 0,0 0 0 16,0 0 32-16,0 0 16 0,0 0 0 0,0 0 0 15,0 0-240-15,0 0-64 0,0 0 0 0,0 0 0 16,0 0-64-16,0 0 0 0,0 0-16 0,0 0 0 16,-7 1-112-16,7-1-32 0,0 0 0 0,0 0 0 0,-8 0-64 15,8 0-16-15,0 0 0 0,0 0 0 0,0 0-160 0,-4-6-48 16,3 1 0-16,0-4 0 0,-1 1 240 0,2-3 32 15,2 1 16-15,2-4 0 0,1-1-208 0,0-3-32 16,-2 1-16-16,3-6 0 0,-3-1 64 16,1 4 16-16,0 1 0 0,0 0 0 0,0 0-16 0,1-2 0 15,0 2 0-15,1-1 0 0,-2-4-64 0,0 0-16 16,3 1 0-16,0-4 0 0,-1 2-48 0,2-6-16 16,-1 1 0-16,4 0 0 0,-4-3-144 0,3 2 160 15,1-2-160-15,-1 2 160 0,1-1-16 0,1-1 0 16,-2 1 0-16,1-1 0 0,2-2 0 0,1 3 0 15,-3-1 0-15,3 1 0 0,0-1 0 0,0 1 0 16,-1 2 0-16,2-2 0 0,2-1-144 0,-2 1 160 16,3 1-160-16,-2 3 160 0,-2 0-160 0,4 2 160 15,-1-3-160-15,-1 1 160 0,-1-3-160 0,2 0 0 16,-2-1 144-16,2 3-144 0,1-2 176 0,-1 2-48 16,1 1 0-16,1-3 0 0,-1 0-128 0,2 1 128 0,2-1-128 0,1 0 128 15,1 1-128-15,0-1 128 16,2-2-128-16,0 3 128 0,5 0-128 0,-3-1 0 0,2-4 0 0,-1 2 0 15,2 0 0-15,-1 3 0 0,3-3 0 0,1 0 0 16,-3-3 0-16,1 2 0 0,0-2 0 16,1 4 0-16,1 2 0 0,1 2 0 0,-2-4 0 0,5 2 0 15,-1-2 0-15,-1-1 0 0,1 0 0 16,3-2 0-16,2 0 0 0,0-1 0 16,0-1 0-16,1 2 0 0,-1-1 0 15,0 3 0-15,0 1 0 0,0 1 0 0,1 0 0 0,0 2 0 0,-1 1 0 16,4-1 0-16,-4 3 0 0,0-3 0 0,-3 4 0 0,3-3 0 0,-1 0 0 15,-1 1 0-15,0 0 128 0,-1-1-128 0,3-2 0 16,0 2 0-16,1-3 144 0,0 3-144 0,-1 3 0 16,2-3 0-16,-1 4 0 0,0 1 0 0,0-4 0 15,-1 3 0-15,-1 1 0 0,1 0 128 0,0 3-128 0,1 0 0 16,0-1 0-16,0 3 0 0,2 1 0 0,-2-1 0 16,0 1 0-16,1 1 128 0,-1-2-128 0,0 0 0 15,3 2 0-15,1-1 0 0,1-2 0 0,3 1 0 16,0-1 0-16,0 4 0 0,1 0 0 0,-1 1 0 0,-2-1 0 15,2-1 0-15,0 0 0 0,2 2 0 0,3 0 0 16,0 4 0-16,0-2 128 0,0 3-128 0,0-3 160 0,-4 0-160 16,-2 5 0-16,-2 0 0 15,0-3 0-15,2 5 0 0,1-3 0 0,1 4 0 0,-3 1 0 0,1-1 0 16,-2-1 0-16,2 0 0 16,-3-2 0-16,0 0 0 0,0 4 0 0,-3 1 0 0,1-1 0 0,1 3 0 15,3-1 0-15,-3 2 0 0,1-1 0 0,1 1 0 16,1 1 0-16,-2-2 0 0,-3-3 0 0,3 3 0 15,1 1 0-15,1 2 0 0,0-3 0 0,2 2 0 16,1 5 0-16,2-2 0 0,-2-1 0 0,0-1 0 16,-4 0 0-16,1 1 0 0,-1-4 0 0,-1 4 0 15,-1 1 0-15,-2 0 0 0,3 0 0 0,0 0 0 16,-1 5 0-16,0-2 0 0,-1-2 0 0,0 3 0 16,-2-1 0-16,0 3 0 0,-2 1 0 0,-2-4 0 0,0 1 0 15,-1-2 0-15,0 2 0 0,3 1 0 0,-3 4 0 0,0-3 0 16,-1 2 0-16,0 1 0 0,1 0 0 0,-1 1 128 15,-3-2-128-15,1 2 0 0,1 0 0 16,-2 2 0-16,-1-3 0 0,2-1 0 0,0 1 128 0,1 0-128 16,-2-2 0-16,2 1 0 0,-1 1 0 0,0 1 0 15,-2 2 0-15,1-2 0 0,-2-4 0 0,-2 3 128 16,-2 2-128-16,2-1 0 0,-2 0 0 0,-2 0 0 16,0-2 0-16,-1 4 0 0,0-1 0 0,3 1 0 15,-2 0 0-15,1 1 0 0,-3 1 0 0,2 0 128 16,-1 0-128-16,1 1 0 0,0-3 0 0,-1 2 0 0,-1 3 0 15,3 0 0-15,-2-2 0 0,1 3 0 16,-2-2 0-16,-1 1 0 0,-2-2 0 0,5 1 128 0,-2-2-128 16,0 2 0-16,-4 1 0 0,2 2 0 0,1-2 0 0,1-2 0 15,-2-1 0-15,1 1 0 0,-2 2 0 0,1 1 0 16,-2-1 0-16,1 0 0 0,0 4 0 0,-2-3 0 16,0 0 144-16,-1 3-144 0,1 0 128 0,0 2-128 15,0-4 128-15,0 3-128 0,-1-5 128 0,0 1-128 16,0 3 128-16,-2-2-128 0,-1-4 128 15,1 1-128-15,-2-4 0 0,2 0 128 0,1-3-128 0,-3-1 0 16,-2-2 176-16,-1 0-48 0,-4-3-128 0,1 4 192 16,-2 1 48-16,1-1 0 0,-1-1 0 0,0 1 0 15,-6-12-48-15,8 9 0 0,-2 0 0 0,-6-9 0 16,8 9-64-16,-2 1 0 0,-6-10-128 0,8 9 192 0,-3 1-192 16,0-3 144-16,-5-7-144 0,5 12 128 0,2-6-128 15,-7-6 0-15,6 12 144 0,-1-4-144 0,-1 3 0 16,1 0 0-16,0-2 0 0,-1 4 128 0,1-3-128 0,0 1 0 15,0 1 0-15,0-2 0 0,-1 3 0 0,1 2 0 16,0 0 0-16,1-3 0 0,0 2 0 0,0 1 0 16,0 0 0-16,2 2 128 0,-1 2-128 0,1-2 0 15,0 0 0-15,2 2 0 0,0 3 0 0,0-2 0 16,0 0 0-16,2 1 0 0,-3-2 0 0,1 1 0 16,0-2 0-16,0 1 0 0,3 1 0 0,-2-1 0 15,1 0 0-15,-2-1 0 0,0-1 0 0,0-1 0 16,1 2 0-16,-1 2 0 0,-3-1 0 0,3-1 0 15,-2 1 0-15,-2-1 0 0,0 0 0 0,1-2 0 0,0 2 0 16,-1 0 128-16,0 0-128 0,1 1 0 0,-1-1 0 16,0-1 0-16,-1 1 0 0,0-2 0 0,1-1 0 15,0 3 0-15,3 2 0 0,-2 0 0 0,1 1 0 0,-3 1 128 16,3 4-128-16,-2-2 0 0,-1 3 0 0,-1-3 0 16,-1 1 0-16,2 1 0 0,-3-3 0 0,2 1 0 15,-1 1 0-15,2-2 128 0,0 0-128 0,0 2 0 16,0-2 0-16,1 3 0 0,-2-2 0 0,1-3 0 15,-1 0 0-15,1-1 0 0,-2 3 0 0,0 0 0 16,0 0 0-16,-1 3 0 0,1 0 0 0,1 2 128 16,-4-5-128-16,2 1 0 0,0-1 0 0,0-2 0 15,1 0 0-15,-1-4 128 0,2 2-128 0,0-1 0 16,-2-1 0-16,2-2 0 0,-1 0 0 0,-1 2 0 16,2-2 0-16,-1 0 0 0,-1 1 0 0,1 0 128 0,-1 2-128 15,2 0 0-15,0-2 0 0,1 1 0 0,-2-3 0 16,0 0 0-16,0 2 0 0,-1 1 0 0,0 1 0 0,0-1 0 15,0 0 0-15,-1-1 0 0,0 1 0 0,0 1 0 16,1 0 0-16,-2-1 128 0,1 2-128 0,-1 0 0 16,0 2 0-16,0 2 0 0,-3-3 0 0,3 2 0 15,0-2 0-15,0 0 0 0,-1 1 0 0,1-2 0 16,0-2 0-16,0 1 0 0,0-1 0 0,0-2 0 16,0-1 0-16,1 1 0 0,1-1 0 0,-1-2 0 15,0-1 0-15,2-1 128 0,-3-10-128 0,2 10 0 16,0 1 0-16,-2-11 0 0,0 0 0 0,0 0 0 15,0 0 0-15,0 0 0 0,0 0-288 0,0 0-80 16,-4-9-16-16,-3-5-13040 0,-2-8-2608 16</inkml:trace>
  <inkml:trace contextRef="#ctx0" brushRef="#br0" timeOffset="28910.57">7741 10886 17503 0,'0'0'1552'0,"0"0"-1232"16,-4-9-320-16,1 0 0 0,-1 0 0 0,1 1 0 15,3-1 0-15,1-5 0 0,2-3 0 0,0-1 192 16,2-1-48-16,1-4 0 0,2-3 224 0,0-1 32 15,3-4 16-15,-1 2 0 0,0-4-32 0,3-1 0 16,-4 1 0-16,2-4 0 0,2 1-112 0,-1-2-16 16,0-1-16-16,-2-4 0 0,0 1 0 0,2-5 0 15,-1-2 0-15,1 1 0 0,-2-3 80 0,2 3 32 16,4 1 0-16,-2-1 0 0,-2 1-32 0,2 1 0 16,0-4 0-16,2-1 0 0,-1-1-128 0,4 1-48 15,1 3 0-15,3 0 0 0,3 1-144 0,0 2 0 0,0 0 0 16,0 1 128-16,5 0-128 0,2 1 0 0,0-2 0 0,5 1 0 15,-2-2 0-15,-1 1 0 0,1 0 0 0,-2 4 0 16,-1 3 128-16,0 0-128 0,2 2 0 0,-1 1 128 16,0-2-128-16,1 0 0 15,0 0 0-15,0-2 128 0,-2 0-128 0,0 1 0 0,5 1 0 0,-1 1 0 16,-1-3 0-16,3 1 0 0,-1 0 0 0,2-1 128 16,0-1-128-16,6 2 0 0,-1 0 0 0,4 1 0 0,3-2 144 15,1-4-144-15,2 1 160 0,1-3-160 16,-3 4 144-16,-1 1-144 0,-2 0 128 0,-1 4-128 15,1 3 144-15,0-1-144 0,-3 1 160 0,1 2-160 16,-1 3 160-16,0-4-160 0,-3 1 160 0,1 2-160 0,-2-3 208 16,0-1-48-16,-1 0-16 0,3 2 0 0,1 1 80 15,-1-2 16-15,2-2 0 0,3 1 0 0,2 4-32 16,1-2 0-16,2-5 0 0,0 2 0 0,-3 3-64 0,1 4-16 16,4-1 0-16,-2 4 0 0,-3 0-128 0,0 1 0 15,0 1 144-15,-1 2-144 0,0-2 128 0,-3-1-128 16,-1 1 128-16,2 2-128 0,-1 5 0 0,4-1 144 15,0-1-144-15,3 1 0 0,-2-1 144 0,1-1-144 16,-1-1 0-16,3 0 144 0,-3 0-144 0,3 4 128 16,0 1-128-16,1 0 128 0,1-1-128 0,-2-1 160 0,0 2-160 15,-2 3 160-15,0-2-160 0,0 2 160 0,-2 2-160 16,2 0 160-16,0 4-160 0,1 1 0 0,-2-2 144 16,3 2-144-16,-1-1 0 0,0 1 128 0,-1-1-128 0,2 4 0 15,-1 1 0-15,2 4 0 16,2-2 0-16,0 1 0 0,2-2 0 0,0 1 0 0,-2 0 0 0,1 2 0 15,-2 2 0-15,2-2 0 0,0 1 0 0,-2 4 0 16,1-2 0-16,-4 5 0 0,0-5 0 0,-2 4 0 16,1-3 0-16,-5 5 0 0,-2 2 0 15,1-1 0-15,0-1 0 0,-2 1 0 0,1 0 0 0,0 3 0 16,1-2 0-16,2-1 0 0,-5 0 0 0,0 2 0 16,-1 1 832-16,3 2 208 0,-1 0 48 0,1 3 0 15,3 0-1728 1,0 0-320-16,3 0-80 0,-3 1-16 0,1-1 848 0,1 0 208 15,2-3 0-15,-3 3 0 0,-3-1 0 0,2 5 0 0,-1-1 0 0,2 3 0 16,-3-4 0-16,1 2 0 0,-1-3 0 0,0-1 0 0,-2 4 0 16,0-2 0-16,1 0 0 0,0 4 0 0,-1-2 0 0,2 3 0 15,0 1 0-15,0 0 0 0,-1 0 0 0,0 1 0 16,1-2 0-16,-3 0 0 0,-2-1 0 16,-1 1 0-16,0 3 0 0,-1-1 0 0,-3-4 0 0,0 5 0 15,0 1 0-15,-1 0 0 0,1-2 0 0,-2 2 0 16,0 2 0-16,-3 1 0 0,-3-2 0 0,1 1 0 15,-3-1 0-15,-3 0 0 0,-1-2 0 0,3 0 0 16,-2 2 0-16,0 1 0 0,-3-1 0 0,1 0 0 16,0-1 0-16,-1 4 0 0,1 1 0 0,0 0 0 15,1-1 0-15,0 1 0 0,0 4 0 0,0-4 0 16,0 2 0-16,2-2 0 0,0 0 0 0,0 2 0 0,-2-4 0 16,1 2 0-16,-2-1 0 0,0 0 0 0,-3 3 0 15,1-1 0-15,-1 2 0 0,-2-3 0 0,0 0 0 0,-2-1 0 16,0 2 0-16,0 2 0 0,-3 1 0 0,-2-1 0 15,-1 0 0-15,-1 3 0 16,0-2 0-16,0 2 0 0,-3-3 0 0,1 1 0 0,-2 1 128 0,-1-1-128 16,-1-1 0-16,1 2 0 0,-1-4 0 0,-2 3 0 15,-1 1 0-15,-1-2 0 0,-2 1 0 0,1 2 0 16,-1 0 144-16,-1 1-144 0,1-4 0 0,-1 1 144 16,0-1-144-16,0-3 0 0,-1-1 0 0,3 1 0 15,-1 3 0-15,-1 0 0 0,2-1 0 0,-2-2 0 16,0 1 0-16,1 1 128 0,-2 0-128 0,4 0 0 0,-1-3 0 15,-2-3 0-15,-1 3 128 0,1-1-128 16,-3-2 0-16,1 0 160 0,1 0-160 0,-1 0 160 16,-1 0-16-16,2 0 0 0,1 0 0 0,-1 0 0 0,2-3-16 15,0-4 0-15,2 1 0 0,2-4 0 0,2 0-128 0,3-2 192 16,5-2-192-16,5-1 192 16,4-2-832-16,9-1-144 0,9-3-48 15</inkml:trace>
  <inkml:trace contextRef="#ctx0" brushRef="#br0" timeOffset="30408.25">8524 10749 11343 0,'0'0'496'0,"0"0"112"0,-7 1-480 0,7-1-128 0,-9-1 0 0,9 1 0 16,0 0 1008-16,0 0 176 0,0 0 32 0,0 0 16 16,0 0-16-16,0 0-16 0,0 0 0 0,0-13 0 15,2 2-80-15,3 2-16 0,3 0 0 0,1-1 0 16,1-7-400-16,1-1-64 0,1 1-32 0,2-6 0 15,2-5-192-15,3 2-32 0,0-3-16 0,2 1 0 16,-1-1-112-16,2-5 0 0,-1-1-16 0,4-2 0 16,-1-1 80-16,1-4 0 0,2-1 16 0,1 1 0 0,0-2 64 15,0-1 16-15,1-4 0 0,-1 3 0 0,4 1-176 0,1-3-48 16,0 1 0-16,2-1 0 0,2-3-192 0,3 0 144 16,2 0-144-16,0-1 128 0,-2 3-128 0,2-1 0 15,-1-1 0-15,1 4 0 0,-3 3 0 0,-1-2 128 16,2 3-128-16,-2 1 0 0,-4-3 192 0,2 5-64 15,-1-4 0-15,5 4 0 0,-2 0-128 0,3 2 192 16,2 1-192-16,-1-3 192 0,0-2-192 0,0 1 0 16,2-2 144-16,3 2-144 0,-1 2 0 0,3-3 128 15,1-5-128-15,3 6 0 0,3-1 0 0,0 4 128 16,0-1-128-16,1 0 0 0,-1-4 0 0,2 4 0 16,-4 2 0-16,3 0 128 0,3 0-128 0,1 2 0 15,-2-1 128-15,0 3-128 0,0 4 0 0,-1-2 0 0,-2-2 0 16,3 3 0-16,2 4 144 0,0 0-144 0,4 4 192 15,-1-1-192-15,3-1 0 0,-1-2 0 16,-2 4 0-16,4-1 0 0,-2-1 0 0,0 5 0 16,-1 3 0-16,1 1 0 0,0 1 0 0,-2-1 0 0,-2 1 0 0,1 2 0 15,-2 2 128-15,3 0-128 0,-2 4 144 0,4 1-144 16,-1-1 0-16,0 4 0 0,0-1 0 16,-2 3 0-16,1-1 0 0,2 2 0 0,4 2 0 0,0 1 0 15,1 1 0-15,-1-1 0 0,-3 2 0 0,1 3 0 16,-2-3 0-16,1 4 0 0,-3-1 0 0,-1 3 0 15,0-3 0-15,-2 1 0 0,-4 0 0 0,-3 1 0 16,-1 2 0-16,-1 1 0 0,0 0 0 0,1 3 0 16,-2 3 0-16,2 0 0 0,1-4 0 0,0 1 0 0,-1 1 0 15,-3 2 0-15,0 0 0 0,0 1 0 16,0 1 0-16,1 2 128 0,1 4-128 0,1-3 192 0,-4 3-192 0,-1-1-128 16,-1 0 128-16,-2 2-208 0,-2-2 208 0,0 3 0 15,-1-4 0-15,2 4 0 0,0 4 0 0,-1 1 160 16,-1-7-160-16,0 5 192 0,1 2-192 0,-2 2-144 15,-3-1 144-15,-1 2-208 0,-3 0 208 0,-1 1 0 16,0-2 0-16,0 0 0 0,-1 0 0 0,-1 0 0 16,-3 1 160-16,2 3-160 0,-1 1 0 0,-1-2 128 15,-2 0-128-15,-1 0 0 0,2 1 0 0,-2-2 0 16,0 3-144-16,0 3 144 0,-1-6 0 0,-2 1 0 16,2-1 0-16,-3 2 0 0,1-3 0 0,0 0 0 0,1-1 0 15,-2 5 0-15,-2 4 0 0,0-5 0 16,0 4 0-16,-1-4 0 0,-1 1 0 0,-2 2 0 0,1-2 0 0,-2 3 0 15,-1-5 0-15,0 3 0 0,0 3 0 0,2-3 0 16,-1 2 128-16,-1-2-128 0,-2 4 0 0,0-2 0 16,1 2 0-16,2-4 0 0,-3 3 0 15,1-4-160-15,-2-1 160 0,1 0 0 16,1 1 0-16,-2 0 0 0,-4-4 0 0,2 2 0 0,1-4 0 0,0 4 128 16,-3-1-128-16,0-2 0 0,1-4 0 0,-2 1 0 15,-1 5 0-15,0-4 0 0,-2-2 128 0,2-1-128 16,-3 0 128-16,4-4-128 0,-5 1 160 0,0 2-160 15,0-5 224-15,0 3-48 0,0-3-16 0,0 2 0 16,0-4 48-16,0 1 16 0,1-3 0 0,-1-3 0 16,3-1 0-16,0-3 0 0,0-3 0 0,0 0 0 15,2 2-96-15,1-4-128 0,1 2 176 0,-1-2-176 16,0-4 208-16,2-1-64 0,0-1-16 0,2 1 0 16,-3-1-736-16,5 0-160 0,1-1-16 15</inkml:trace>
  <inkml:trace contextRef="#ctx0" brushRef="#br1" timeOffset="-47979.27">17503 12694 11231 0,'0'0'496'0,"0"0"96"0,0 0-464 0,0 0-128 0,0 0 0 0,0 0 0 15,0 0 880-15,0 0 144 0,0 0 48 0,0 0 0 0,0 0-48 0,0 0-16 16,0 0 0-16,0 0 0 0,0 0-48 16,0 0-16-16,0 0 0 0,0 0 0 0,0 0-176 0,0 0-48 15,0 0 0-15,0 0 0 0,0 0-112 16,0 0-32-16,0 0 0 0,0 0 0 0,0 0-96 0,0 0-32 16,14-3 0-16,0 2 0 0,0-2 192 0,3 2 16 15,1 0 16-15,3 1 0 0,0 0-144 0,5 0-16 16,5 1-16-16,3 1 0 0,4 1-208 15,5 1-32-15,5-3-16 0,-1-1 0 0,0 0-80 0,3 0-16 16,4 1 0-16,2 2 0 0,1-3 160 0,6 0 16 16,6 0 16-16,1 1 0 0,0 0-64 15,-1 2-16-15,-1-2 0 0,3 3 0 0,2 1-256 16,1 0 128-16,2-1-128 0,0 2 0 16,-3 0 224-16,-1-1-64 0,0 2-16 15,3 0 0-15,3-1 16 0,1 4 0 16,1-2 0-16,0 2 0 0,-1-2-160 0,2 3 128 15,3 0-128-15,-1 0 128 0,-1 0 0 16,-2-2 0-16,-1 2 0 0,0-3 0 0,0 2 0 0,-2-2-128 0,0 2 192 16,-5-2-64-16,-2-2 64 0,0-1 16 0,-1 1 0 0,0 5 0 15,3-3 48-15,-1 1 0 0,0-4 0 0,-1 4 0 16,-1-2-80-16,-5 4-16 0,1-3 0 0,0 2 0 0,2-2-160 16,-1 0 128-16,2-1-128 0,-2-2 128 0,-1 1 32 15,-2 1 0-15,0-2 0 0,-2 5 0 0,1-1 0 0,-2 0 0 0,-2-7 0 0,-6 3 0 16,-2 2-32-16,-2-4 0 0,0 1 0 0,-2-1 0 15,-1-1 16-15,-1 3 0 0,1 3 0 0,-1-2 0 16,-1-1 16-16,-2-3 0 0,-3 0 0 0,0 1 0 16,-3 1-160-16,-2-1 192 0,-2 0-192 15,0 0 192-15,-3 0-64 0,-1 2 0 0,-2-1 0 16,-1 1 0-16,-3-1-128 16,0-1 0-16,-6 0 0 0,-1 0 0 0,-1 0 0 15,-3-2 0-15,-10-1 176 0,0 0-176 16,0 0 0-16,0 0 128 0,0 0-128 0,0 0 0 15,0 0-192-15,-15-5-96 0,-4 0-16 0,-6 2 0 16,-7-1-2192-16,-4 2-448 0,-3 4-96 16</inkml:trace>
  <inkml:trace contextRef="#ctx0" brushRef="#br1" timeOffset="-46832.14">17331 13559 11055 0,'0'0'976'0,"-7"-2"-784"16,1-5-192-16,6 7 0 0,-10-1 976 0,1-2 160 0,1 0 16 16,2 1 16-16,-2 1-592 0,8 1-128 15,-8 0-32-15,8 0 0 0,0 0 384 0,-10-1 80 16,0 1 16-16,3 0 0 0,7 0 176 0,-9 0 32 15,0-1 16-15,9 1 0 0,-10 0-160 0,10 0-16 0,-9-6-16 0,9 6 0 16,0 0 0-16,0 0 0 0,-7-2 0 16,7 2 0-16,0 0-32 0,0 0 0 0,0 0 0 0,0 0 0 15,0 0-256-15,0 0-64 0,13 1-16 0,2-1 0 16,-1 0 48-16,4 0 16 0,1-1 0 0,1 0 0 16,3-1-80-16,3 1-16 0,0 0 0 0,4 0 0 15,-1-1-144-15,3 2-48 0,1-1 0 16,1 0 0-16,3 1-32 0,2 1-16 0,3 0 0 15,3 1 0-15,1 1-112 0,3 0-32 0,3-3 0 16,2 1 0-16,-1 3 16 0,2-1 0 16,2-2 0-16,1 0 0 0,1 4 0 0,3 4 0 0,2-4 0 15,2-1 0-15,1-3-32 0,2 2 0 16,2 3 0-16,0-1 0 16,0 5-128-16,2-3 192 0,-1-5-192 15,2 3 192-15,-3 2-64 0,0-2-128 0,-2 2 192 16,2 1-64-16,0-2-128 15,2 3 160-15,-1-2-160 0,1 2 160 0,-1-3-16 16,1 3 0-16,-1 1 0 0,0 1 0 16,0-2-144-16,-1 3 0 0,-1-5 0 0,0 4 0 15,1-1 0-15,0 0 0 0,0-1 128 0,0 1-128 0,-1 3 0 0,-2-3 160 16,0 3-160-16,-3-1 160 0,0-4-160 0,-1 3 0 0,-1-2 0 0,-1 3 0 16,1 0 128-16,-1-1-128 0,-1-1 128 0,0-1-128 15,-1 3 128-15,-2-3-128 0,-1 1 128 0,-1 2-128 16,-2-2 0-16,2 3 128 0,-2-2-128 0,1-3 0 15,-2 2 0-15,-1-1 0 16,-1 2 128-16,-1-2-128 0,-4 1 0 0,2-2 0 16,0 2 0-16,-3-2 0 0,-2 2 0 0,-1-5 128 15,0-2-128-15,-3 2 0 0,-1 2 128 16,1 3-128-16,-1-1 0 16,-1-1 128-16,-2 0-128 0,-1-2 0 0,-1 4 144 15,-1-2-144-15,0-1 0 0,-1 0 144 0,-5 0-144 16,0 1 0-16,-2-3 144 0,0 0-144 15,0-1 0-15,-2 0 144 16,-3 0-144-16,-1 1 0 0,-2 0 0 16,1-3 0-16,-2 1 160 15,0-2-160-15,-1 3 192 0,1 0-192 16,-1 0 160-16,-1-2-160 0,-1 1 128 16,-1-2-128-16,0 0 128 0,1 0-128 0,-2 1 0 0,0-1 128 15,-10-1-128-15,12 3 0 0,-2-2 0 0,0 3 128 0,-10-4-128 0,10 3 0 16,-4 0 0-16,-6-3 0 0,0 0 0 0,0 0 0 0,0 0 0 15,0 0 0-15,0 0 0 0,0 0 0 0,0 0 0 0,-5 11 0 16,-4-4-368-16,-3-2-48 0,-5 1-16 0,-2-3 0 16,-4-3-2224-16,-3 0-448 0</inkml:trace>
  <inkml:trace contextRef="#ctx0" brushRef="#br1" timeOffset="-29671.68">16994 11726 13823 0,'-9'-19'1216'0,"2"10"-960"0,2-3-256 0,0 1 0 0,-2-1 912 0,0-2 144 16,0 1 32-16,0 3 0 0,-4-3 96 0,2 2 32 15,1 1 0-15,2-3 0 0,0-1-32 16,-1 2 0-16,3 0 0 0,2 0 0 0,-1 2-96 0,3 0-32 16,3 2 0-16,-3 8 0 0,1-10-288 0,-1 10-48 15,4-7-16-15,-4 7 0 0,0 0-128 0,0 0-48 0,0 0 0 0,13-3 0 16,-13 3-144-16,14 1-48 0,-3 2 0 0,1 3 0 15,-1 6-64-15,3 2-16 0,0 2 0 0,-1 7 0 16,1 4-32-16,1 4-16 16,0 5 0-16,-1 5 0 0,-1 3 16 0,1 4 0 15,0 2 0-15,0 1 0 0,-1 0-32 0,-2 0-16 16,-1-3 0-16,0-4 0 0,-1 1 32 0,0-4 16 0,0-3 0 16,0-1 0-16,-3-3 96 0,-1-5 0 0,-1-5 16 15,0-1 0-15,0-3 16 0,-2 1 0 0,-2-6 0 16,0-1 0-16,0-1-16 0,-1-4 0 15,1-9 0-15,0 0 0 0,0 0 112 0,0 0 32 0,0 0 0 0,0 0 0 16,-9-2 80-16,2-3 16 0,0-5 0 16,1 0 0-16,1-5-224 0,-2-3-32 0,2-2-16 0,0-5 0 15,0-4-128-15,0-4-32 0,0-1 0 0,1-2 0 16,0-1-144-16,0 2 0 0,1-2 144 0,0 1-144 16,1 2 0-16,-1-2 128 0,1 0-128 15,-1 0 0-15,0 2 0 0,2-1 0 0,-1 5 0 0,0-2 0 16,1-1 0-16,0 1 0 0,1 2 0 0,0 3 0 15,0 5 0-15,0 3 0 0,0 3 0 0,2 2 0 16,1 4 0-16,-3 10 0 0,2-8 0 0,-2 8 0 0,0 0 0 0,0 0-160 16,7 11 160-16,-2 2 0 0,0 4-176 0,-1 8 176 15,1 2-160-15,0 7 160 16,-1 6-128-16,0 5 128 0,3 1 0 0,1 4-144 16,-1 2 144-16,1 0 0 0,0 0 0 15,-1-2-128-15,3 0 128 0,-2-5 0 0,-2-3 0 16,1-3-128-16,-1-3 128 0,-1-6 0 0,0 0 0 0,-2-6 0 0,-1-5 0 15,0-4 0-15,-1-2 0 0,-2-3 128 0,1-10-128 0,0 0 144 16,0 0-144-16,0 0 160 0,0 0 96 0,0 0 0 0,-8-10 16 16,2-3 0-16,1-4 80 0,0-3 16 15,-2-4 0-15,2-7 0 0,0-2-176 0,0-6-16 16,0-4-16-16,1-5 0 0,2-2-160 0,-1-1 128 16,-1 0-128-16,3 6 128 0,-3 1-128 0,2 9 0 15,-1 4 0-15,0 5 0 0,1 5 0 0,-1 6 0 16,1 6 0-16,2 9 0 0,0 0 0 0,0 0 0 15,0 0 0-15,0 0 0 0,-3 10-144 0,2 4 144 0,1 4-192 16,0 2 192-16,0 2-256 0,0 3 48 0,0 3 16 16,-1 2 0-16,-2 0-896 15,-1 3-192-15,-1 3-16 0,-1-1-16 0,0-4-1536 16,-2 2-304-16,-1-1-64 0,0-3-16 0</inkml:trace>
  <inkml:trace contextRef="#ctx0" brushRef="#br1" timeOffset="-28735.94">15850 11123 15263 0,'11'-11'672'0,"1"8"144"0,0-6-656 0,1 2-160 0,-2 5 0 16,2-7 0-16,1 0 960 0,-1-1 144 0,-2 3 48 0,-1 1 0 15,1-3 96-15,-3 2 32 0,-1-4 0 0,-2 5 0 16,-5 6-128-16,0 0-32 0,-1-11 0 0,-3 4 0 16,-4 0 672-16,-2 2 128 0,-1 2 16 0,-3 0 16 15,-4 1-1952-15,-3 1-304 16,-4-2-96-16,-2 6-32 0,-3-1 752 0,-1 1 128 0,1-3 48 0,-2 1 0 15,0 3-48-15,-2-2 0 0,-3 0 0 0,0 4 0 16,2 0-48-16,-5 8-16 0,0 2 0 0,-4 1 0 16,-1 1-128-16,-1 4-16 0,-6 2-16 0,-2 8 0 0,-3 3 32 0,2 6 0 15,0 3 0-15,1 2 0 16,2 8-64-16,4-1 0 0,1 0 0 0,3-1 0 0,4-2-192 16,4-2 144-16,4-3-144 0,4-1 128 0,4-3 32 15,3-4 0-15,0-3 0 0,2-2 0 0,4-2 0 16,2-2 0-16,2-3 0 0,2-1 0 0,1-4 32 0,2-1 0 15,0-5 0-15,1-2 0 0,1-1-64 16,1-2 0-16,1 0 0 0,2-9 0 0,0 0 0 0,0 0-128 16,0 0 192-16,0 0-64 0,0 0 128 0,0 0 0 15,0 0 16-15,0 0 0 0,5-13 96 0,1 2 16 16,2-3 0-16,2-3 0 0,0-2-160 0,4-5-32 16,1-2 0-16,3 1 0 0,0-4-192 0,5-2 144 15,0-3-144-15,5-2 128 0,2-2-128 0,3-1 0 0,5-1 0 16,2-1 0-16,2 2 0 0,1 3 0 0,3 0 0 0,1 2 0 15,1-1 0-15,-2 6 0 0,-3 0 0 0,-1 3 0 16,-3-2 0-16,-1 6 0 0,-1-1 0 0,-5 1 0 16,-3 3 0-16,-5 2 0 0,-4 3 0 15,-3 2 0-15,-3 0 0 16,0 3 0-16,-4-3 0 0,-3 7 0 0,-7 5 0 0,0 0 0 0,0 0 0 16,0 0 0-16,0 0 0 0,0 0 0 0,0 0 0 0,-8 5-176 15,-2 4 176-15,-4 0 0 0,-5 5 0 16,-5 2 0-16,-5 3 0 0,-6 3-160 0,-3 4 160 15,-4 4 0-15,-2 4 0 0,-5 5 0 0,-4 7 0 0,0 0 0 16,-2 1 0-16,0 5-128 0,-2 4 128 0,6 0 0 16,0-1 0-16,6-2 176 0,3-4-32 0,5 2 0 0,4-1-144 15,4-4 0-15,2 1-160 0,4-2 160 0,-1 5 0 16,2 0 0-16,2-1 0 0,1-1 0 0,2-1 0 0,1 1 0 16,1-5 0-16,3-4 0 0,2-6 0 0,2-1 0 15,1 1 0-15,2-4 0 0,0-1 0 16,5 3 0-16,0-6 0 0,3 2 0 0,0-4-288 0,1 1-16 15,1-3 0-15,2 1 0 16,4-4-2528-16,0-4-512 0,8 6-112 16,-1-12 0-16</inkml:trace>
  <inkml:trace contextRef="#ctx0" brushRef="#br1" timeOffset="-26831.38">14872 14429 13295 0,'0'0'576'0,"0"0"144"0,0 0-576 0,0 0-144 0,0 0 0 0,0 0 0 16,0 0 848-16,0 0 144 0,0 0 32 0,0 0 0 15,0 0-112-15,0 0-16 0,0 0 0 0,0 0 0 16,0 0 0-16,0 0-16 0,0 0 0 16,0 0 0-16,0 0-32 0,-4 7 0 0,4-7 0 0,-1 14 0 15,1-14-144-15,0 10-48 16,3 3 0-16,3-1 0 0,3-5 0 0,1 2 0 0,0-4 0 0,3 0 0 16,5 3 240-16,0-3 32 15,4-1 16-15,4 0 0 0,2 1-160 0,5-2-16 0,0 0-16 16,4 0 0-16,1-3-256 0,1 0-48 0,1 0-16 0,0-2 0 15,2 1-80-15,0 0-16 0,0-3 0 16,0 1 0-16,0 1-80 0,4-1 0 0,-3-3-16 0,3 1 0 16,-4-3-48-16,1 2-16 0,0-4 0 0,-1 0 0 15,-2-4-176-15,-2-2 192 0,0 1-192 0,-1-2 192 0,-4 1-48 16,2-2 0-16,1-2 0 0,2-3 0 0,0-2 96 0,-1-2 16 16,-1 4 0-16,-1-5 0 0,1 0-32 15,-1-1 0-15,0 1 0 0,-1 0 0 0,-5-1-64 0,2 2-16 16,-2-1 0-16,-4 1 0 0,0-2-144 0,-1 2 0 15,-1-2 0-15,-3 1 0 16,0 3 0-16,1 2 0 0,-2-3 0 0,-1 4 128 16,-2 0-128-16,-2 0 0 0,-1 5 0 0,-3 1 0 0,-1 1 0 15,-2 0 128-15,0 2-128 0,-1 2 0 16,-1-2 0-16,0 4 128 0,-1 3-128 0,-4 6 0 0,0 0 0 0,0 0 0 16,0 0 0-16,0 0 0 0,0 0 0 0,0 11 0 15,-2 1 0-15,-1 3 0 0,-3 3-144 0,-1 2 144 16,0 7 0-16,-3 3 0 0,-3 1-144 0,-2 3 144 15,-3 0 0-15,0 4-144 0,-2 6 144 0,-3-6 0 16,-3-5 0-16,1 4-128 0,-3 3 128 0,0 4 0 0,1-4 0 0,-1 0 0 16,-2-3 0-16,-2-2 0 0,0-3 0 0,0-4 0 15,-1 2 0-15,2-4 144 16,-4-2-144-16,2-2 160 0,0 0-32 0,-2 3-128 16,-1-4 192-16,2-2-64 0,-1-2-128 15,1-1 128-15,1 1-128 0,1-3 128 0,-1-2-128 0,1 2 128 16,-3-3-128-16,3-2 128 0,2-4-128 0,-1-2 128 0,-1 1-128 15,1-2 128-15,-1-2-128 0,1-2 192 0,1-2-192 0,3 2 192 16,2-2-192-16,2 2 0 0,2 0 0 0,1-2 128 0,0-3-128 16,2 4 0-16,4 5 0 0,0-4 0 15,5-2 0-15,1 3 0 0,8 1 0 0,-8-1 0 0,8 1 0 0,0 0 0 16,0 0 0-16,0 0 0 0,0 0 0 0,0 0 0 16,0 0-128-16,0 0 128 0,10 2 0 0,2 0 0 15,4 0-144-15,0 1 144 0,1-1 0 0,2 2 0 16,0-1 0-16,4-1 0 0,3 0-128 15,5 0 128-15,-1-1 0 0,5-2 0 0,-1 1 0 0,3 0 0 16,2-4 0-16,5-1 0 0,0-5 0 16,4 0 0-16,3-2 0 0,1-2 0 0,2-1 0 15,2-1 176-15,0-2-176 0,-2-2 160 16,-3-2-160-16,1 0 128 0,-2-6-128 0,-3 4 128 16,-3-4-128-16,-2 0 128 0,-2-4-128 0,0-3 128 15,1-3-128-15,-3-2 160 0,-1 0-160 0,-4 2 160 0,-4-1-160 16,-1 3 128-16,-4 0-128 0,-2 4 128 0,-4 5-128 0,-2 2 0 0,-2 3 0 15,-1 6 0-15,-3 2 0 0,-2 5 0 16,-3 0 0-16,-5 9 0 0,0 0 0 0,0 0 0 0,0 0 128 0,0 0-128 16,0 0 0-16,-12 10 0 0,0 4 0 15,-4 2 0-15,-1 1 0 0,-4 5 0 0,0 1-128 16,-2 4 128-16,-3-3 0 0,-2 6 0 0,-6-1-144 16,-1 7 144-16,-5 2 0 0,-1 4 0 0,-2-2 0 15,0 1 0-15,-5 4 0 0,-1-6 0 16,1-2 0-16,1-1 0 0,-1-2 0 15,-1-3 0-15,0-9 0 0,1 3 0 16,1 3 208-16,-3-4 0 0,-1 1 0 16,-1-1 0-16,-1 2-208 0,1-2 144 0,1-2-144 0,-1 0 128 0,-3 0 0 15,4-2-128-15,3-6 192 0,-1 0-64 0,1 0-128 16,5-2 192-16,2-6-192 0,4-3 192 0,4-2-64 0,5-4-128 0,6 0 192 0,4-4-64 16,5 2 0-16,4 1-128 0,4-5 192 0,4 0-64 0,3-2-128 15,6 2 0-15,5-4 144 0,6 2-144 0,5-2 0 16,6-1 0-16,6-2 0 0,2 2-192 0,3 0 192 15,2 2-128-15,1-2 128 0,2 3-128 16,3 2-352-16,-1-1-64 0,-1 2-16 0,0-1 0 16,0-3-2048-16,1-5-400 0,-1 2-96 15</inkml:trace>
  <inkml:trace contextRef="#ctx0" brushRef="#br1" timeOffset="-26088.27">17123 11950 4607 0,'-11'-4'400'0,"11"4"-400"0,-10-7 0 0,-2 1 0 15,1 5 832-15,-2 2 64 0,0-1 32 0,2 2 0 0,1 0-688 0,1 1-240 16,0 1 144-16,9-4-144 0,0 0 960 0,0 0 96 16,-9-3 32-16,9 3 0 0,0 0 448 0,-4-8 80 15,2 2 32-15,2 6 0 0,-3-10-96 16,3 10-16-16,-2-11 0 0,2 0 0 15,-4 2-192-15,3 1-32 0,1-3-16 0,0 4 0 0,1-5-64 0,3 5-16 16,-4-3 0-16,2 3 0 0,-2 7-384 0,5-10-96 16,0 4-16-16,-5 6 0 0,0 0-304 0,9-3-64 15,-9 3-16-15,10 1 0 0,3 6-192 0,0 4-144 0,1 6 192 16,1 2-192-16,3 4 144 0,4 7-144 0,0 4 0 16,4 5 144-16,2 0 16 0,0 5 0 0,-2 0 0 15,-1 4 0-15,-3 3 0 0,1-4 0 0,-1 1 0 16,-4-3 0-16,-3-1-160 0,-2-4 192 15,-3-4-192-15,-2-3 192 0,-3-5 64 0,-3-3 0 16,-3-1 16-16,-2-4 0 0,-3-5 208 16,1-2 32-16,-4-2 16 0,-1-5 0 0,-3 1 96 0,0 0 16 15,1-4 0-15,-1-3 0 0,2-2-160 0,-1-2-32 0,2-1 0 16,-2-4 0-16,-2-6-112 0,1-3-16 0,1 1-16 0,-2-2 0 16,3-5-112-16,0-5-32 0,-2-5 0 0,0-2 0 15,0-1-160-15,-1-3 160 0,-1-9-160 0,1-2 160 16,1-2-160-16,-1 2 0 0,4 3 0 0,1 0 128 15,0 2-128-15,3 4 0 0,-2 4 0 0,4 2 0 16,1 3 0-16,0 9 0 0,1 4 0 0,0 3 0 16,1 4 0-16,0 3 0 0,1 10 0 0,0 0 0 15,0 0 0-15,0 0 0 0,9 10-144 0,-1 8 144 16,1 1 0-16,2 8-160 0,-1 5 160 16,1 3-128-16,3 2 128 0,1 4 0 0,1-3 0 0,0 1 0 0,1 2 0 15,1-2 0-15,1-2 0 0,-2 1 0 0,-1-1 0 16,-4-6 0-16,1-3 0 0,-3-3 0 0,-2-1 0 15,-1-2 0-15,-3-2 0 0,0-1 0 0,-3-5-240 0,-2-1 48 16,1-13 0-16,-6 9 0 16,-3-3-1808-16,-1-2-368 15,-8-5-64-15</inkml:trace>
  <inkml:trace contextRef="#ctx0" brushRef="#br1" timeOffset="-25327.97">14992 12055 8287 0,'-13'7'736'0,"4"2"-592"0,-2-2-144 0,-2 4 0 0,1-5 2176 0,-2 0 384 16,-3 1 96-16,-4-4 16 0,4 4-624 0,-4 0-128 15,0-3-32-15,0-1 0 0,0-3-304 0,-1 0-64 16,-1-2-16-16,3 0 0 0,2-1-304 15,4-4-64-15,3-2-16 0,2-4 0 0,4-2-16 0,3-3 0 16,6-5 0-16,6-5 0 0,4-2-256 0,7-7-48 16,3-5-16-16,9-3 0 0,5-7-528 15,4-1-96-15,2-7-32 16,5-2 0-16,3 1-128 0,5-3 0 16,3 3 144-16,2-2-144 0,3 4 0 0,0 3 0 15,-2 4 0-15,0 5 0 0,-5 8 0 16,2 6 0-16,-2 2 0 0,-4 7 128 0,-5 4-128 15,-6 3 0-15,-6 3 0 0,-5 7 128 0,-5-5-128 0,-7 7 0 0,-7 3 0 0,-13 2 0 0,0 0 0 16,0 0 0-16,0 0 0 0,-7 11-128 0,-7 6 128 16,-7 2-208-16,-7 2 80 0,-5 2 128 0,-5 0 0 0,-8 2 0 15,-4 1 0-15,-2 3 0 0,0-5 0 0,-3 5 0 16,-2-2 0-16,-1 5 0 0,-3 0 0 16,-1 2 0-16,-2 3 0 0,-1 2 0 15,-1 2 0-15,1 6 160 0,2 0-16 0,-1 4 0 0,1 1-144 16,4-1 0-16,6 0 0 0,4-7 0 15,5 1 0-15,4-8 0 0,6-2 0 0,5-3 0 16,6-4 0-16,4-1 0 0,2-6 0 0,7-2 0 0,4 0 128 0,2-1-128 16,0-1 0-16,4-5 128 0,0-12-128 15,7 10 128-15,0 1-128 0,3-9 128 0,2-2 48 0,4-2 0 16,3-6 0-16,4-1 0 0,3-7 16 0,3 0 16 0,2-3 0 0,3-1 0 16,0-7-48-16,2-2-16 0,-1-7 0 0,3-3 0 15,3-3-144-15,-1-1 128 0,-1-5-128 0,-1 3 128 16,-2-1-128-16,-2 8 0 0,-1 3 0 0,-4 5 128 0,-3 6-128 0,-5 4 0 15,-3 0 0-15,-3 4 0 16,-2 2-1584-16,-1 5-192 16,-2 1-32-16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1263 106 5903 0 0,'0'0'267'0'0,"0"0"0"0"0,1-1-171 0 0,0 1-87 0 0,1-1-13 0 0,3-9 77 0 0,-5 9 279 0 0,1 0 118 0 0,2-4 18 0 0,-3 4-11 0 0,0 1-70 0 0,0 0-30 0 0,0 0-8 0 0,0 0-3 0 0,0 0-13 0 0,0 0-8 0 0,0 0-1 0 0,0 0-18 0 0,0 0-78 0 0,0 0-31 0 0,0 0-8 0 0,0 0-2 0 0,0 0-6 0 0,0 0-1 0 0,-1 0 0 0 0,-11 6 229 0 0,1 1-1 0 0,-1 0 1 0 0,-2 3-429 0 0,-34 28 890 0 0,31-23-415 0 0,-3 6-475 0 0,-6 4 213 0 0,15-13-102 0 0,-1 0 0 0 0,1 1 0 0 0,-1 4-111 0 0,-30 45 264 0 0,23-32-141 0 0,-14 23 145 0 0,2 3 0 0 0,-15 38-268 0 0,-17 47 177 0 0,14-30-106 0 0,-58 137 64 0 0,106-245-134 0 0,-58 144 90 0 0,5 4 0 0 0,-6 41-91 0 0,22-72 10 0 0,-3 6 1 0 0,-10 76 41 0 0,7-27 3 0 0,-18 43-45 0 0,43-143 21 0 0,2 1 0 0 0,2 4-31 0 0,-21 156 52 0 0,35-232-48 0 0,-50 416 70 0 0,8-29 209 0 0,28-246 27 0 0,2 41-310 0 0,0 6 170 0 0,-13 204 97 0 0,16-126-126 0 0,2-57 3 0 0,7-20-48 0 0,8 0-13 0 0,-4-107-73 0 0,31 417 209 0 0,-28-430-206 0 0,35 332 231 0 0,-25-289-150 0 0,4-1 0 0 0,16 52-94 0 0,-20-113 52 0 0,8 19-52 0 0,-5-17 66 0 0,1 12-66 0 0,-1 11 11 0 0,-2-9-12 0 0,11 27 1 0 0,11 30 11 0 0,0-13 66 0 0,-24-77 17 0 0,17 34-94 0 0,-20-46 11 0 0,-6-11 21 0 0,1 0-1 0 0,5 8-31 0 0,0-3 34 0 0,4 10-34 0 0,6 12 41 0 0,13 23 1 0 0,-23-41-23 0 0,1-1-1 0 0,0 0 1 0 0,1-1 0 0 0,7 7-19 0 0,2-1 22 0 0,2-1-1 0 0,1-2 0 0 0,27 19-21 0 0,-37-30 7 0 0,49 33 50 0 0,-37-29-26 0 0,0-2-1 0 0,13 3-30 0 0,-27-12 3 0 0,65 25 8 0 0,-54-23 0 0 0,0 0-1 0 0,0-2 1 0 0,1-2 0 0 0,-1-1-1 0 0,18-1-10 0 0,-6-2 27 0 0,61-1 44 0 0,-71-1-29 0 0,0-2 0 0 0,17-5-42 0 0,28-11 101 0 0,0-4 0 0 0,25-16-101 0 0,-81 32 6 0 0,53-27 52 0 0,-38 18-60 0 0,-6 4 15 0 0,1-3-13 0 0,4-6 43 0 0,0-2-1 0 0,-1-2 1 0 0,3-5-43 0 0,18-22 126 0 0,13-22-126 0 0,-10 11 63 0 0,24-33 10 0 0,-15 17-18 0 0,-38 50-23 0 0,-2-3 0 0 0,15-27-32 0 0,-16 24 5 0 0,73-131 65 0 0,-38 43-15 0 0,-50 111-46 0 0,7-15 45 0 0,2 0-54 0 0,-2 3 53 0 0,1-5-53 0 0,65-153 10 0 0,-2-7 67 0 0,-9 23 1 0 0,-3 6-21 0 0,-47 108-54 0 0,-2 0 1 0 0,0-10-4 0 0,31-120 53 0 0,14-70 9 0 0,-50 201-49 0 0,-1 1 10 0 0,-2-1 1 0 0,-1-12-24 0 0,0 4 6 0 0,12-114 25 0 0,1-12 2 0 0,-10 128-33 0 0,-5 27 0 0 0,1-13 0 0 0,4-72 0 0 0,18-159 0 0 0,-24 242 0 0 0,33-220 0 0 0,-33 225 0 0 0,22-144 0 0 0,17-164 0 0 0,-38 298 0 0 0,9-58-1 0 0,11-84 66 0 0,-2 2-65 0 0,1 7 0 0 0,-17 109 17 0 0,-1 16 6 0 0,-1-1 1 0 0,-1-12-24 0 0,-5-17 0 0 0,1 24 0 0 0,-2-23 47 0 0,-4-22-47 0 0,-10-73 41 0 0,9 106-1 0 0,-4-38 24 0 0,-6-68-64 0 0,10 49-1 0 0,2 27 13 0 0,2 56 28 0 0,-16-191 26 0 0,13 184-60 0 0,-2 0-1 0 0,-9-33-5 0 0,-2 9 64 0 0,-2 2 0 0 0,-9-17-64 0 0,16 46-2 0 0,-13-29 15 0 0,12 27 17 0 0,7 18-7 0 0,-6-9-23 0 0,-26-56 64 0 0,11 27 0 0 0,-12-38-64 0 0,32 77 0 0 0,-9-16 0 0 0,-3-7 0 0 0,5 12 0 0 0,0 2 0 0 0,-19-28 0 0 0,10 22 21 0 0,0 1 1 0 0,-2 2-1 0 0,-20-19-21 0 0,-8-1 76 0 0,-35-24-76 0 0,42 37-12 0 0,20 17 12 0 0,-45-40 0 0 0,53 46 0 0 0,-1 1 0 0 0,0 2 0 0 0,-5-2 0 0 0,-14-9 0 0 0,23 15 0 0 0,0 0 0 0 0,-3 1 0 0 0,0-1 0 0 0,-7-4 0 0 0,-3-3 0 0 0,-5 0 0 0 0,12 6 0 0 0,-1 1 0 0 0,-13-3 0 0 0,26 9 0 0 0,-16-4 62 0 0,-25-2-62 0 0,35 7 2 0 0,-46-5-2 0 0,19 2 0 0 0,-30 2 0 0 0,13 0 0 0 0,46 2 0 0 0,-5-1 0 0 0,-9 1 0 0 0,16 2 0 0 0,-3 0 0 0 0,0 1 0 0 0,-9 1 0 0 0,5 1 0 0 0,-3-1 0 0 0,18-2 0 0 0,-30 1 53 0 0,-15 3-35 0 0,33-3 28 0 0,-5 0-18 0 0,0 1 0 0 0,0 1-1 0 0,-1 3-27 0 0,-26 7 0 0 0,28-5-1 0 0,-40 15 66 0 0,50-18-68 0 0,-1 0-10 0 0,-1 0 0 0 0,1-1 1 0 0,-2 0 12 0 0,6-2-208 0 0,7-2-47 0 0,1 0-1 0 0,0 0-203 0 0,0 0-852 0 0,0 0-381 0 0,0 0-70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77 1 1375 0 0,'0'0'283'0'0,"0"0"650"0"0,-4 2-37 0 0,1 0-1 0 0,-1-1 1 0 0,0 0-1 0 0,1 0 1 0 0,-1 0-896 0 0,-1 0 616 0 0,0 1 1 0 0,0-1-1 0 0,-1 2-616 0 0,2-1 433 0 0,0 1 0 0 0,0 0 0 0 0,0 0 0 0 0,-3 2-433 0 0,7-4 269 0 0,0-1 3 0 0,0 0 0 0 0,-10 11 328 0 0,9-10-496 0 0,1-1 34 0 0,0 0 12 0 0,0 0 2 0 0,0 0 2 0 0,0 0 4 0 0,0 0 2 0 0,0 0 0 0 0,0 0-1 0 0,0 0-6 0 0,0 0-1 0 0,1 1 0 0 0,-1 1-116 0 0,1 1 0 0 0,-1-1 0 0 0,1-1 0 0 0,0 1 0 0 0,0 0 0 0 0,0 0 0 0 0,0 0 0 0 0,0-1 0 0 0,0 1 0 0 0,0 0 0 0 0,1-1 0 0 0,-1 1-36 0 0,3 1 55 0 0,0 0-1 0 0,1 0 1 0 0,-1 0-1 0 0,1-1 0 0 0,-1 1 1 0 0,1-1-1 0 0,4 0-54 0 0,6 2 410 0 0,13 0-410 0 0,-15-2 197 0 0,1 1-1 0 0,7 2-196 0 0,81 27 592 0 0,-78-25 173 0 0,13 1-765 0 0,-8-2 555 0 0,8 0-549 0 0,0-1-1 0 0,0-3 0 0 0,0-1 1 0 0,25-5-6 0 0,-34 2 126 0 0,0 2 0 0 0,0 2 0 0 0,12 3-126 0 0,10 4 512 0 0,23 11-512 0 0,5 7 336 0 0,-64-23-280 0 0,77 21 256 0 0,11-3 102 0 0,-69-15-240 0 0,0-1 0 0 0,0-3 0 0 0,3-1-174 0 0,-19-1 90 0 0,-6-1-127 0 0,1 0 0 0 0,-1-1 37 0 0,31-4 1 0 0,44-7 138 0 0,-72 10-88 0 0,26-7 12 0 0,-25 5-59 0 0,-1 2 1 0 0,10 0-5 0 0,2-1 55 0 0,29-4 36 0 0,57-8 10 0 0,-86 13-90 0 0,-18 2-9 0 0,-1 0 1 0 0,1-1-1 0 0,-1-1 1 0 0,2 0-3 0 0,11-4 34 0 0,1 1 1 0 0,0 0-1 0 0,0 3 0 0 0,3 0-34 0 0,-7 0-455 0 0,15-4 455 0 0,8-1-518 0 0,-34 6 624 0 0,71-6 1575 0 0,44 3-1681 0 0,-83 8-526 0 0,25 7 526 0 0,-33-6 20 0 0,-7-1 12 0 0,0-1 0 0 0,5-1-32 0 0,14-2 112 0 0,46-1 243 0 0,-57-3-227 0 0,25-8-128 0 0,-26 5 59 0 0,0 1-1 0 0,0 2-58 0 0,-9 3 15 0 0,3 0 34 0 0,0-2-49 0 0,-6 1 42 0 0,0 2 0 0 0,0 0 0 0 0,0 2 0 0 0,6 2-42 0 0,3-1 96 0 0,13 0-96 0 0,-35-3 3 0 0,28 0 91 0 0,-10 1-29 0 0,-7 0 48 0 0,-10-2-15 0 0,0 1 0 0 0,0 1-1 0 0,4 0-97 0 0,-4 1 108 0 0,-1-1 0 0 0,1-1 0 0 0,-1 1 0 0 0,6-1-108 0 0,18 1 224 0 0,-27-1-149 0 0,-1 0-2 0 0,1 1-44 0 0,13-3 278 0 0,-14 2-372 0 0,-1 0 32 0 0,-1 0-1 0 0,0-1 1 0 0,1 1 0 0 0,-1 0 0 0 0,1 0-1 0 0,-1 0 1 0 0,1-1 0 0 0,-1 1-1 0 0,1 0 1 0 0,-1-1 0 0 0,1 1 0 0 0,-1-1 33 0 0,-3-1-839 0 0,-10-2-4612 0 0,-3 2-1855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 0 1 0 0,0-1-1 0 0,0 1 0 0 0,-1 0 0 0 0,1-1 1 0 0,0 1-1 0 0,0-1 0 0 0,0 0 0 0 0,0 0 0 0 0,1 1 1 0 0,-1-1-1 0 0,0 0 0 0 0,0 0 0 0 0,0 0 0 0 0,1 0 1 0 0,-1-1-1 0 0,0 1 0 0 0,1 0-50 0 0,4 2 52 0 0,1-1-1 0 0,-1 0 1 0 0,5 0-52 0 0,3 1 149 0 0,14 5 44 0 0,11 2 286 0 0,4 4-479 0 0,-3 0 368 0 0,1-2 0 0 0,17-1-368 0 0,-39-9 124 0 0,0-1 0 0 0,0-1 1 0 0,0-1-1 0 0,8-3-124 0 0,3 0 178 0 0,7 2-178 0 0,27 2 184 0 0,122 2 219 0 0,-110 3-256 0 0,99 2 108 0 0,-59 0-57 0 0,-20-2-49 0 0,-69-4-25 0 0,0-1-124 0 0,0 0 156 0 0,4 2-156 0 0,41 3 165 0 0,-40-3-109 0 0,44-2 23 0 0,9-4-79 0 0,-60 2-4 0 0,3 0 64 0 0,-7 1-31 0 0,0 0-1 0 0,13 2-28 0 0,-8 1 58 0 0,1-2-58 0 0,-3-1 70 0 0,13 4-70 0 0,31 2 64 0 0,-29-3 55 0 0,-1 1 62 0 0,-17 0-55 0 0,0-2 0 0 0,15-1-126 0 0,-10-2-65 0 0,27-2 119 0 0,31-9 160 0 0,-19 6-73 0 0,-39 2 73 0 0,22-9-214 0 0,-20 5 181 0 0,5 2-181 0 0,-18 4 75 0 0,24-5 42 0 0,-31 5-88 0 0,-3 2-17 0 0,0-1-1 0 0,1 1 1 0 0,4 0-12 0 0,13-4 53 0 0,-12 3-53 0 0,12 3 53 0 0,-12-1-42 0 0,27-6 42 0 0,-30 4-41 0 0,-1 1-12 0 0,-1 1 0 0 0,0-1-1 0 0,5 1 1 0 0,54-1 64 0 0,-40 1-31 0 0,7-1 62 0 0,26 0 74 0 0,-30 2-131 0 0,-1-2 0 0 0,1-2-38 0 0,16-2 11 0 0,-38 4 4 0 0,0 0-1 0 0,0 1 1 0 0,1 0 0 0 0,0 1-15 0 0,15-1 58 0 0,-16 0-54 0 0,0 0 0 0 0,0 0-1 0 0,7 2-3 0 0,-12-2 7 0 0,0 0 0 0 0,0 0-1 0 0,0 0 1 0 0,1 0 0 0 0,-1 0 0 0 0,0 0-1 0 0,0-1 1 0 0,1 1-7 0 0,7-2 74 0 0,0 0-10 0 0,-1-2 1 0 0,-8 4-61 0 0,1 0-1 0 0,-1-1 0 0 0,0 1 0 0 0,0 0 1 0 0,1 0-1 0 0,-1 0 0 0 0,0-1 0 0 0,1 1 1 0 0,-1 0-1 0 0,0 0 0 0 0,0 0 0 0 0,1 0 1 0 0,-1 0-1 0 0,0 0 0 0 0,1 0 0 0 0,-1 0 1 0 0,0 0-1 0 0,0 0 0 0 0,1 0 0 0 0,-1 0 1 0 0,0 0-4 0 0,3 0 3 0 0,8-8 156 0 0,-8 6-82 0 0,1-3-9 0 0,-2 4-52 0 0,0-1-1 0 0,0 0 0 0 0,0 1 0 0 0,1 0 1 0 0,-1 0-1 0 0,0 0 0 0 0,0 0 0 0 0,1 0 1 0 0,-1 1-1 0 0,2-1-15 0 0,6-2 43 0 0,-4 1-21 0 0,2 0 33 0 0,10-4-57 0 0,-8 1 2 0 0,1-1 11 0 0,0 0 33 0 0,-5 3-35 0 0,1 1 44 0 0,10-4 33 0 0,-13 5-33 0 0,3 0 11 0 0,-6 1 0 0 0,-1 0 0 0 0,2 0 0 0 0,5-1 0 0 0,-5 0 0 0 0,-2 1 0 0 0,0 0 1 0 0,0 0 5 0 0,0 0-2 0 0,0 0 6 0 0,0 0-7 0 0,0 0-3 0 0,0 0 0 0 0,0 0 0 0 0,0 0 0 0 0,0 0 1 0 0,-1-1-23 0 0,-1-4-190 0 0,-3-4-5156 0 0,4 7-2271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562 1 2759 0 0,'0'0'330'0'0,"0"0"340"0"0,0 0 149 0 0,0 0 28 0 0,0 0-39 0 0,0 0-194 0 0,1 1-80 0 0,2 6-20 0 0,-3-5-7 0 0,0-2-24 0 0,1 1-17 0 0,1 2-231 0 0,1 1-1 0 0,-1-1 1 0 0,1 0-1 0 0,-1 0 1 0 0,1-1-1 0 0,0 1 0 0 0,0-1 1 0 0,0 1-1 0 0,0-1 1 0 0,0-1-1 0 0,1 1 1 0 0,-1 0-235 0 0,23 9 441 0 0,0 2 1 0 0,-1 2 0 0 0,0 1-1 0 0,-1 1 1 0 0,0 2 0 0 0,-1 1 0 0 0,1 3-442 0 0,-6-3 246 0 0,0 2 0 0 0,-1 1 0 0 0,-1 0 0 0 0,-1 1 0 0 0,8 18-246 0 0,31 66 848 0 0,11 36 43 0 0,-31-68-638 0 0,-20-44-170 0 0,30 63 210 0 0,-24-54-157 0 0,12 23 64 0 0,-10-22-60 0 0,-1 1 0 0 0,-2 2 0 0 0,-2 0 0 0 0,7 24-140 0 0,13 37 661 0 0,17 29-661 0 0,-17-44 259 0 0,-18-46-117 0 0,8 20-4 0 0,-22-52-107 0 0,11 34 168 0 0,11 40-199 0 0,5 45 128 0 0,19 71 687 0 0,-32-124-526 0 0,-2 1 0 0 0,0 24-289 0 0,5 117 197 0 0,-12-104-124 0 0,-2-18 39 0 0,4 39 64 0 0,14 95 256 0 0,-6 44-432 0 0,-18-90 278 0 0,1 6-113 0 0,-2-39-100 0 0,-1-151-66 0 0,-4 74 1 0 0,-6 65 59 0 0,1-32-54 0 0,0 72 65 0 0,-6 77-76 0 0,12-221 23 0 0,-4 53 83 0 0,-3 0-100 0 0,5-54 8 0 0,-16 99 59 0 0,-18 76 85 0 0,17-88-152 0 0,-8 32 0 0 0,27-142 1 0 0,-30 149 70 0 0,10-52-153 0 0,8-38 76 0 0,4-27 6 0 0,-10 29 0 0 0,-4 16 0 0 0,7-27-1 0 0,-2 0 0 0 0,-9 15 1 0 0,-6 18 55 0 0,22-57-43 0 0,-6 18-13 0 0,-2-1 1 0 0,-8 22 0 0 0,21-57 27 0 0,0 0-1 0 0,-3 16-26 0 0,2-7 11 0 0,6-20-10 0 0,-43 138 62 0 0,25-86-43 0 0,-16 43 24 0 0,-10 22-33 0 0,31-84 46 0 0,1 7-57 0 0,-12 34-4 0 0,10-35 4 0 0,5-12 11 0 0,-6 9-11 0 0,0-9 54 0 0,6-15-55 0 0,0-2 1 0 0,0 0 0 0 0,-4 2 0 0 0,-8 16 0 0 0,11-19 0 0 0,-1-1 0 0 0,-1 0 0 0 0,-7 10 0 0 0,-7 13 0 0 0,-11 20 0 0 0,25-38 11 0 0,-1 0-1 0 0,-1-1 1 0 0,0-1 0 0 0,-1-1-1 0 0,-1-1 1 0 0,-4 2-11 0 0,6-6 66 0 0,-11 14-66 0 0,6-6-2 0 0,11-13 18 0 0,1 0 0 0 0,0 1 0 0 0,1 1 0 0 0,-4 6-16 0 0,-10 16 31 0 0,-2-1-1 0 0,-7 5-30 0 0,21-25 3 0 0,-90 99 12 0 0,1-1 34 0 0,84-93-47 0 0,-18 14-2 0 0,-9 10-98 0 0,38-37 30 0 0,-1 0-1 0 0,0 0 0 0 0,0 0 1 0 0,-5 2 68 0 0,9-7-121 0 0,1 0 1 0 0,-1 0 0 0 0,0 0-1 0 0,0 0 1 0 0,0 0 0 0 0,0-1-1 0 0,0 1 1 0 0,0-1 0 0 0,0 1-1 0 0,0-1 1 0 0,0 0-1 0 0,0 0 1 0 0,0 0 0 0 0,0 0-1 0 0,0-1 1 0 0,0 1 0 0 0,0-1-1 0 0,0 0 1 0 0,-1 0 120 0 0,-8-7-1647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654 163 5839 0 0,'0'0'267'0'0,"0"0"0"0"0,0 0-81 0 0,0 0 296 0 0,0 0 152 0 0,0 0 34 0 0,0 0-22 0 0,0 0-112 0 0,0 0-43 0 0,0 0-10 0 0,0 0-17 0 0,0 0-66 0 0,0 0-29 0 0,0 0-8 0 0,0 0-9 0 0,0 0-34 0 0,0 0-20 0 0,0 0-2 0 0,0 0-5 0 0,0 0-23 0 0,-1 0-11 0 0,-1-1-185 0 0,0 1-1 0 0,0 0 1 0 0,0 0-1 0 0,0 1 1 0 0,1-1 0 0 0,-1 0-1 0 0,0 1 1 0 0,0-1-1 0 0,0 1 1 0 0,1 0-1 0 0,-1 0 1 0 0,0 0-1 0 0,1 0 1 0 0,-1 0-1 0 0,0 1-71 0 0,-6 5 137 0 0,0 0 0 0 0,-4 5-137 0 0,0 1 149 0 0,-4 3-38 0 0,1 2 0 0 0,0 0-1 0 0,1 1 1 0 0,1 1 0 0 0,0 1-1 0 0,-8 19-110 0 0,5-12 42 0 0,7-13 48 0 0,-4 11-90 0 0,-36 71 220 0 0,32-60-59 0 0,-1-2 0 0 0,-4 5-161 0 0,5-12 133 0 0,1 1 0 0 0,1 1 0 0 0,2 1 0 0 0,-2 6-133 0 0,-17 60 117 0 0,-9 54-117 0 0,-11 33 21 0 0,37-137 5 0 0,2-9 47 0 0,2 0 1 0 0,1 2-1 0 0,-3 21-73 0 0,-2 27 78 0 0,-11 77 68 0 0,18-109-25 0 0,-9 63 107 0 0,15-93-156 0 0,1-1 0 0 0,0 0 0 0 0,2 22-72 0 0,4 40 77 0 0,2 36 27 0 0,-1-55-49 0 0,4 56 101 0 0,-7-90-16 0 0,4 15-140 0 0,-2-6 41 0 0,1-6 1 0 0,1-1-1 0 0,4 12-41 0 0,6 28 45 0 0,2 32-19 0 0,13 64 194 0 0,-10-62-146 0 0,-15-78-42 0 0,-4-13-16 0 0,1 0 0 0 0,4 9-16 0 0,4 8 61 0 0,3-1 0 0 0,2 5-61 0 0,1-1 222 0 0,5 20-222 0 0,-18-44 1 0 0,1 3 4 0 0,1 1 0 0 0,5 9-5 0 0,55 114 64 0 0,-41-83 43 0 0,-7-13 29 0 0,-11-27-23 0 0,0 0 0 0 0,4 3-113 0 0,-5-9-8 0 0,-4-6 33 0 0,0-1 0 0 0,1 0 0 0 0,-1 0 0 0 0,1 0 0 0 0,0-1 0 0 0,1 0 0 0 0,-1 0 0 0 0,2 1-25 0 0,0 0 34 0 0,1 0 0 0 0,1 3-34 0 0,-3-2-2 0 0,1-1 0 0 0,5 4 2 0 0,7 5 40 0 0,-8-6 67 0 0,0-2 0 0 0,8 6-107 0 0,-4-6 100 0 0,0 0 0 0 0,1-1 1 0 0,13 2-101 0 0,-14-4 75 0 0,-1-1 1 0 0,1-1 0 0 0,7-1-76 0 0,-5-2 98 0 0,1-1 0 0 0,-1-1 0 0 0,13-6-98 0 0,-15 6 57 0 0,2-3-1 0 0,0 0-1 0 0,-1-2 0 0 0,2-1-55 0 0,-1 1 41 0 0,-6 1-14 0 0,1 0 0 0 0,-1-1-1 0 0,0-1 1 0 0,0 0 0 0 0,4-7-27 0 0,-4 6 6 0 0,8-10 98 0 0,10-15-104 0 0,-21 26 13 0 0,10-15 100 0 0,11-21-113 0 0,-6 10 86 0 0,-8 11 70 0 0,5-12-156 0 0,-8 15 24 0 0,12-24 81 0 0,-2 0 1 0 0,9-26-106 0 0,-2 5 70 0 0,-15 36-12 0 0,7-23-58 0 0,34-93 106 0 0,-14 13-39 0 0,3-10 58 0 0,-2 8 28 0 0,-16 50-84 0 0,-13 44-6 0 0,5-32-63 0 0,5-45 70 0 0,-16 84-33 0 0,36-250 102 0 0,-29 148-11 0 0,-3-5-128 0 0,-1-139 128 0 0,-8 239-107 0 0,-2 1-1 0 0,-1-1 1 0 0,-1 1 0 0 0,-3-14-21 0 0,-25-112 58 0 0,-2-21-63 0 0,-2-13 69 0 0,32 185-64 0 0,-1-1 0 0 0,0 1 0 0 0,-1-1 0 0 0,-2-3 0 0 0,3 9 0 0 0,0 1 0 0 0,-1 0 0 0 0,1 0 0 0 0,-2 0 0 0 0,1 1 0 0 0,-7-7 0 0 0,7 7 0 0 0,-1 1 0 0 0,1-2 1 0 0,1 1-1 0 0,-3-5 0 0 0,-12-21 52 0 0,10 20-44 0 0,-35-53-5 0 0,34 51-3 0 0,1 0 0 0 0,0-1 0 0 0,1 0 0 0 0,-1-6 0 0 0,-1 0 0 0 0,-2-5 0 0 0,-1-10 0 0 0,4 12 0 0 0,-10-20 0 0 0,9 25 56 0 0,-1 0 1 0 0,-12-16-57 0 0,16 27 6 0 0,-1-1 0 0 0,0 1 1 0 0,-1 1-1 0 0,0 0 0 0 0,-5-4-6 0 0,5 5 0 0 0,-1 1 0 0 0,0 1 0 0 0,-5-3 0 0 0,8 6 0 0 0,1 0 0 0 0,0 1 0 0 0,-1 0 0 0 0,1 0 0 0 0,-1 1 0 0 0,-3 0 0 0 0,-64-3 0 0 0,26 0 0 0 0,-38-6 0 0 0,67 6 0 0 0,0-1 0 0 0,-7-5 0 0 0,5 3 0 0 0,-13-5 0 0 0,29 11 0 0 0,0 0 1 0 0,0 0-1 0 0,1 1 1 0 0,-2 0-1 0 0,5 0-2 0 0,-1 0 1 0 0,0 0-1 0 0,0 1 1 0 0,1-1-1 0 0,-1 1 1 0 0,0-1-1 0 0,1 1 1 0 0,-1 0-1 0 0,0 0 1 0 0,1 0 0 0 0,-1 0-1 0 0,0 2 2 0 0,-5 3-28 0 0,1 1-1 0 0,0 0 1 0 0,-2 2 28 0 0,-3 9-1562 0 0,9-14 83 0 0,0 0 0 0 0,1 0 0 0 0,-1 0 1 0 0,1 1 1478 0 0,-4 13-7382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73 51 4863 0 0,'0'0'223'0'0,"-1"-1"-16"0"0,-1-5-119 0 0,2 5 138 0 0,0 1 46 0 0,-1-1 0 0 0,-5-9 1503 0 0,5 9-1518 0 0,1 1-1 0 0,-1-1 11 0 0,0-1 99 0 0,0-1-1 0 0,0 1 1 0 0,-1 0 0 0 0,1 0-1 0 0,-1 0 1 0 0,1 0 0 0 0,-1 0 0 0 0,1 1-1 0 0,-1-1 1 0 0,0 1 0 0 0,0-1-1 0 0,0 1 1 0 0,0 0 0 0 0,1 0-1 0 0,-3-1-365 0 0,3 2 376 0 0,-6-1 704 0 0,3 1-635 0 0,1 0 0 0 0,-1 1 0 0 0,1 0 0 0 0,0 0 0 0 0,-1 0 0 0 0,1 1-445 0 0,1-2 114 0 0,2 0-2 0 0,0 0-2 0 0,0 0-12 0 0,0 0-2 0 0,0 0 0 0 0,0 2-16 0 0,1 2-63 0 0,-1-1 0 0 0,1 1 0 0 0,-1-1 0 0 0,1 1 0 0 0,0-1 0 0 0,0 1 0 0 0,0-1-1 0 0,0 0 1 0 0,1 1 0 0 0,-1-1 0 0 0,1 0 0 0 0,-1 0-17 0 0,7 10 94 0 0,0 0 0 0 0,1 1-94 0 0,-7-11 17 0 0,114 159 529 0 0,-84-123-234 0 0,25 22-312 0 0,37 30 114 0 0,-23-23 446 0 0,-3 3-560 0 0,-40-37 547 0 0,7 12-547 0 0,-18-23 225 0 0,-2 2-1 0 0,4 8-224 0 0,-12-17 80 0 0,-7-15-5 0 0,0-1-6 0 0,0 0-5 0 0,0 0 0 0 0,0 0 0 0 0,0 0 0 0 0,0 0 0 0 0,0 0 0 0 0,0 0 0 0 0,0 0 0 0 0,-2 0-35 0 0,-1-1-1 0 0,1 1 1 0 0,0-1-1 0 0,-1 0 1 0 0,1 0-1 0 0,0 0 1 0 0,-1 0 0 0 0,1-1-1 0 0,-2 0-28 0 0,-18-17 60 0 0,3 0 20 0 0,-4-7-80 0 0,-15-15 51 0 0,16 18-29 0 0,-9-14-22 0 0,-12-12 31 0 0,-27-33-19 0 0,24 26-13 0 0,22 28 1 0 0,2 0 0 0 0,-11-18 0 0 0,-19-40 0 0 0,38 64 0 0 0,-3-4 0 0 0,-3-3 0 0 0,4 4 0 0 0,35 59 0 0 0,-19-34 0 0 0,26 43 0 0 0,25 29 0 0 0,-36-53 0 0 0,94 113 0 0 0,-59-76 0 0 0,51 55 0 0 0,-55-57 0 0 0,27 42 0 0 0,-43-56 0 0 0,22 33 64 0 0,14 32-64 0 0,-66-105 0 0 0,11 18 70 0 0,1 0-1 0 0,6 6-69 0 0,-17-23 56 0 0,-1-1 21 0 0,-1-1-64 0 0,0 1-1 0 0,0-1 1 0 0,-1 0 0 0 0,1 1-1 0 0,0-1 1 0 0,0 0 0 0 0,0 0-1 0 0,0 0 1 0 0,0 0 0 0 0,0 0-13 0 0,-2-3 33 0 0,-16-15 65 0 0,0-1-1 0 0,-4-7-97 0 0,-33-47 134 0 0,35 46-79 0 0,5 7-7 0 0,-93-127-16 0 0,41 58-72 0 0,-8-10-8 0 0,14 16 48 0 0,-7-8 0 0 0,39 48 2 0 0,-41-65-15 0 0,70 107-40 0 0,5 11-11 0 0,8 14 46 0 0,1 0-1 0 0,15 19 19 0 0,32 37-63 0 0,-34-46 46 0 0,39 46 4 0 0,19 26 15 0 0,-55-65 10 0 0,52 75 99 0 0,-68-94-92 0 0,-1 0 0 0 0,0 2 1 0 0,-2 0-1 0 0,7 18-19 0 0,-9-22 11 0 0,-8-17 42 0 0,-1-3 11 0 0,-5-7-50 0 0,1 1-1 0 0,-1-1 0 0 0,1-1 1 0 0,1 1-1 0 0,-3-6-13 0 0,0 1-1 0 0,0 0-1 0 0,-2-2 2 0 0,-1 0 19 0 0,-21-28 26 0 0,18 24-82 0 0,13 18-149 0 0,0 1-31 0 0,0 0 1 0 0,0 0-200 0 0,0 0-841 0 0,0 0-372 0 0,0 0-69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70 6 7279 0 0,'0'0'332'0'0,"0"0"-4"0"0,0-2-110 0 0,0 2-166 0 0,0 0 1 0 0,0 0-1 0 0,0 0 1 0 0,0 0 0 0 0,0 0-1 0 0,0 0 1 0 0,0-1-1 0 0,0 1 1 0 0,0 0-1 0 0,0 0 1 0 0,0 0 0 0 0,0 0-1 0 0,0 0 1 0 0,0 0-1 0 0,0-1 1 0 0,0 1 0 0 0,0 0-1 0 0,0 0 1 0 0,0 0-1 0 0,0 0 1 0 0,-1 0-1 0 0,1 0 1 0 0,0 0 0 0 0,0-1-1 0 0,0 1 1 0 0,0 0-1 0 0,0 0 1 0 0,0 0-1 0 0,0 0 1 0 0,0 0 0 0 0,0 0-1 0 0,0 0 1 0 0,0 0-1 0 0,0 0 1 0 0,-1 0-1 0 0,1 0 1 0 0,0 0 0 0 0,0 0-1 0 0,0 0 1 0 0,0 0-1 0 0,0-1 1 0 0,0 1-1 0 0,0 0 1 0 0,0 0 0 0 0,-1 0-1 0 0,1 0 1 0 0,0 1-1 0 0,0-1 1 0 0,0 0 0 0 0,0 0-1 0 0,0 0 1 0 0,0 0-1 0 0,0 0 1 0 0,0 0-53 0 0,-6 7 2434 0 0,5-4-3182 0 0,-10 16 1231 0 0,-4 13-483 0 0,6-13-911 0 0,-10 16 911 0 0,13-27-343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1203 73 5903 0 0,'0'0'267'0'0,"0"0"0"0"0,0 0-171 0 0,2 0-87 0 0,-1-2-13 0 0,4-4 77 0 0,-5 5 279 0 0,1 0 118 0 0,1-2 18 0 0,-1 2-11 0 0,-1 1-70 0 0,0 0-30 0 0,0 0-8 0 0,0 0-3 0 0,0 0-13 0 0,0 0-8 0 0,0 0-1 0 0,0 0-18 0 0,0 0-78 0 0,0 0-31 0 0,0 0-8 0 0,0 0-2 0 0,0 0-6 0 0,0 0-1 0 0,-2 1 0 0 0,-8 3 229 0 0,-1 0-1 0 0,0 1 1 0 0,-3 2-429 0 0,-31 19 890 0 0,28-15-415 0 0,-3 3-475 0 0,-3 3 213 0 0,11-8-102 0 0,2-1 0 0 0,-1 1 0 0 0,-1 2-111 0 0,-27 32 264 0 0,20-23-141 0 0,-12 17 145 0 0,1 2 0 0 0,-13 25-268 0 0,-17 33 177 0 0,14-21-106 0 0,-56 94 64 0 0,100-168-134 0 0,-54 100 90 0 0,5 1 0 0 0,-6 29-91 0 0,21-50 10 0 0,-3 5 1 0 0,-9 51 41 0 0,6-17 3 0 0,-17 29-45 0 0,40-99 21 0 0,2 1 0 0 0,3 4-31 0 0,-19 106 52 0 0,32-160-48 0 0,-48 287 70 0 0,8-21 209 0 0,26-168 27 0 0,4 28-310 0 0,-1 3 170 0 0,-14 142 97 0 0,17-88-126 0 0,1-39 3 0 0,7-13-48 0 0,8-1-13 0 0,-4-72-73 0 0,29 285 209 0 0,-26-295-206 0 0,33 229 231 0 0,-23-200-150 0 0,2 1 0 0 0,17 34-94 0 0,-20-77 52 0 0,8 13-52 0 0,-5-11 66 0 0,1 7-66 0 0,-1 8 11 0 0,-2-6-12 0 0,10 19 1 0 0,12 21 11 0 0,-1-11 66 0 0,-23-51 17 0 0,16 23-94 0 0,-19-32 11 0 0,-5-7 21 0 0,1 0-1 0 0,5 4-31 0 0,-1-1 34 0 0,4 8-34 0 0,6 7 41 0 0,13 16 1 0 0,-23-29-23 0 0,1 1-1 0 0,1-1 1 0 0,0-1 0 0 0,6 6-19 0 0,4-2 22 0 0,1 0-1 0 0,0-2 0 0 0,26 14-21 0 0,-33-22 7 0 0,44 25 50 0 0,-34-22-26 0 0,0-1-1 0 0,12 2-30 0 0,-26-7 3 0 0,62 16 8 0 0,-52-15 0 0 0,1-1-1 0 0,0-1 1 0 0,0-1 0 0 0,1-1-1 0 0,16-1-10 0 0,-7-1 27 0 0,60-1 44 0 0,-68 0-29 0 0,0-2 0 0 0,15-2-42 0 0,28-9 101 0 0,0-3 0 0 0,23-11-101 0 0,-77 24 6 0 0,51-20 52 0 0,-37 12-60 0 0,-5 3 15 0 0,0-2-13 0 0,5-4 43 0 0,0-2-1 0 0,-2-1 1 0 0,4-3-43 0 0,16-16 126 0 0,13-15-126 0 0,-9 9 63 0 0,21-23 10 0 0,-12 10-18 0 0,-38 35-23 0 0,-1-1 0 0 0,15-20-32 0 0,-16 18 5 0 0,70-91 65 0 0,-37 30-15 0 0,-48 76-46 0 0,7-10 45 0 0,3 0-54 0 0,-3 1 53 0 0,2-2-53 0 0,60-106 10 0 0,1-4 67 0 0,-11 15 1 0 0,-2 4-21 0 0,-45 75-54 0 0,-3 0 1 0 0,2-8-4 0 0,29-82 53 0 0,13-48 9 0 0,-47 139-49 0 0,-2 0 10 0 0,-2-1 1 0 0,0-7-24 0 0,0 1 6 0 0,11-78 25 0 0,1-7 2 0 0,-10 87-33 0 0,-4 19 0 0 0,1-10 0 0 0,4-48 0 0 0,17-110 0 0 0,-23 166 0 0 0,30-151 0 0 0,-30 155 0 0 0,21-99 0 0 0,16-113 0 0 0,-36 205 0 0 0,8-39-1 0 0,10-60 66 0 0,0 3-65 0 0,-2 5 0 0 0,-13 74 17 0 0,-2 12 6 0 0,-2-2 1 0 0,0-7-24 0 0,-4-13 0 0 0,-1 18 0 0 0,-1-17 47 0 0,-4-14-47 0 0,-9-51 41 0 0,9 73-1 0 0,-5-26 24 0 0,-6-47-64 0 0,11 35-1 0 0,2 17 13 0 0,1 38 28 0 0,-16-130 26 0 0,14 126-60 0 0,-2 0-1 0 0,-10-22-5 0 0,-1 6 64 0 0,-2 0 0 0 0,-8-10-64 0 0,14 31-2 0 0,-11-21 15 0 0,10 20 17 0 0,7 12-7 0 0,-5-7-23 0 0,-25-37 64 0 0,11 18 0 0 0,-12-27-64 0 0,30 54 0 0 0,-8-12 0 0 0,-4-4 0 0 0,7 8 0 0 0,-2 1 0 0 0,-17-19 0 0 0,10 16 21 0 0,-2 0 1 0 0,0 1-1 0 0,-20-13-21 0 0,-7 1 76 0 0,-34-19-76 0 0,41 27-12 0 0,18 11 12 0 0,-42-27 0 0 0,50 31 0 0 0,-1 1 0 0 0,0 2 0 0 0,-5-2 0 0 0,-13-7 0 0 0,22 11 0 0 0,-1 1 0 0 0,-2-1 0 0 0,0 1 0 0 0,-7-4 0 0 0,-2-2 0 0 0,-6 0 0 0 0,13 5 0 0 0,-2 0 0 0 0,-12-2 0 0 0,25 6 0 0 0,-16-2 62 0 0,-24-2-62 0 0,34 5 2 0 0,-43-3-2 0 0,16 1 0 0 0,-28 1 0 0 0,13 0 0 0 0,44 1 0 0 0,-5 1 0 0 0,-8-1 0 0 0,14 2 0 0 0,-2 0 0 0 0,0 1 0 0 0,-8 1 0 0 0,3-1 0 0 0,-1 1 0 0 0,15-2 0 0 0,-27 0 53 0 0,-15 3-35 0 0,32-2 28 0 0,-4-1-18 0 0,-1 1 0 0 0,-1 2-1 0 0,1 1-27 0 0,-26 5 0 0 0,27-4-1 0 0,-38 11 66 0 0,48-13-68 0 0,-2 1-10 0 0,0-1 0 0 0,0 1 1 0 0,-1-2 12 0 0,6-1-208 0 0,5-1-47 0 0,2 0-1 0 0,0 0-203 0 0,0 0-852 0 0,0 0-381 0 0,0 0-70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73 1 1375 0 0,'0'0'283'0'0,"0"0"650"0"0,-4 1-37 0 0,1 1-1 0 0,0-1 1 0 0,-1-1-1 0 0,1 1 1 0 0,-1 0-896 0 0,0-1 616 0 0,-1 2 1 0 0,1-2-1 0 0,-2 2-616 0 0,2 0 433 0 0,-1-1 0 0 0,1 1 0 0 0,1 1 0 0 0,-3 1-433 0 0,5-4 269 0 0,1 0 3 0 0,0 0 0 0 0,-9 7 328 0 0,8-6-496 0 0,1-1 34 0 0,0 0 12 0 0,0 0 2 0 0,0 0 2 0 0,0 0 4 0 0,0 0 2 0 0,0 0 0 0 0,0 0-1 0 0,0 0-6 0 0,0 0-1 0 0,1 1 0 0 0,-1 0-116 0 0,0 1 0 0 0,1 0 0 0 0,0-1 0 0 0,0 0 0 0 0,0 0 0 0 0,-1 1 0 0 0,2-1 0 0 0,-2 0 0 0 0,2 0 0 0 0,-1 0 0 0 0,0 0 0 0 0,0 1-36 0 0,3 0 55 0 0,0 0-1 0 0,0 0 1 0 0,1 0-1 0 0,-1-1 0 0 0,0 1 1 0 0,1-1-1 0 0,3 1-54 0 0,7 1 410 0 0,11 0-410 0 0,-13-2 197 0 0,0 0-1 0 0,7 3-196 0 0,77 19 592 0 0,-74-19 173 0 0,13 2-765 0 0,-9-3 555 0 0,7 2-549 0 0,2-2-1 0 0,-1-1 0 0 0,1-2 1 0 0,22-3-6 0 0,-31 2 126 0 0,-1 1 0 0 0,1 1 0 0 0,11 3-126 0 0,10 3 512 0 0,22 5-512 0 0,4 7 336 0 0,-61-15-280 0 0,74 12 256 0 0,10-1 102 0 0,-66-10-240 0 0,1-1 0 0 0,-1-1 0 0 0,4-2-174 0 0,-19-1 90 0 0,-6 1-127 0 0,1-1 0 0 0,0-1 37 0 0,28-2 1 0 0,43-5 138 0 0,-68 6-88 0 0,24-5 12 0 0,-24 5-59 0 0,0 0 1 0 0,9 1-5 0 0,1-1 55 0 0,29-2 36 0 0,53-7 10 0 0,-81 10-90 0 0,-18 1-9 0 0,0-1 1 0 0,1 1-1 0 0,-2-1 1 0 0,3-1-3 0 0,10-2 34 0 0,1 0 1 0 0,0 1-1 0 0,0 1 0 0 0,3 1-34 0 0,-7 0-455 0 0,15-3 455 0 0,7-1-518 0 0,-33 4 624 0 0,68-4 1575 0 0,43 3-1681 0 0,-80 5-526 0 0,24 4 526 0 0,-32-3 20 0 0,-6-1 12 0 0,0-1 0 0 0,5-2-32 0 0,12 1 112 0 0,45-2 243 0 0,-55-1-227 0 0,25-7-128 0 0,-25 4 59 0 0,-1 1-1 0 0,0 1-58 0 0,-7 3 15 0 0,2-1 34 0 0,0-1-49 0 0,-6 1 42 0 0,0 0 0 0 0,0 2 0 0 0,0 0 0 0 0,6 2-42 0 0,2-1 96 0 0,13 0-96 0 0,-33-2 3 0 0,26 0 91 0 0,-8 1-29 0 0,-8-1 48 0 0,-10 0-15 0 0,1 0 0 0 0,0 0-1 0 0,4 1-97 0 0,-5 0 108 0 0,0 0 0 0 0,1-1 0 0 0,-1 1 0 0 0,5-1-108 0 0,17 0 224 0 0,-25 0-149 0 0,0 0-2 0 0,0 1-44 0 0,11-2 278 0 0,-11 1-372 0 0,-3 0 32 0 0,0-1-1 0 0,1 1 1 0 0,-1 0 0 0 0,1 0 0 0 0,-1 0-1 0 0,1-1 1 0 0,-1 1 0 0 0,1 0-1 0 0,-1 0 1 0 0,1 0 0 0 0,0-1 0 0 0,-1 1 33 0 0,-3-2-839 0 0,-10 0-4612 0 0,-1 0-1855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0,1-2 1 0 0,0 2-1 0 0,-1-1 0 0 0,1 0 0 0 0,0 0 1 0 0,0 0-1 0 0,0 0 0 0 0,0 0 0 0 0,0 0 0 0 0,0-1 1 0 0,0 2-1 0 0,0-2 0 0 0,1 1 0 0 0,-1-1 0 0 0,0 1 1 0 0,0 0-1 0 0,0-1 0 0 0,1 0-50 0 0,4 2 52 0 0,0-1-1 0 0,0 1 1 0 0,5 0-52 0 0,1 0 149 0 0,15 3 44 0 0,11 2 286 0 0,2 3-479 0 0,-1-1 368 0 0,0 0 0 0 0,16-2-368 0 0,-38-6 124 0 0,2 0 0 0 0,-1-1 1 0 0,0-1-1 0 0,8-1-124 0 0,3-1 178 0 0,6 1-178 0 0,26 2 184 0 0,116 2 219 0 0,-105 1-256 0 0,95 2 108 0 0,-57-1-57 0 0,-19 0-49 0 0,-65-2-25 0 0,0-2-124 0 0,-1 0 156 0 0,5 1-156 0 0,38 2 165 0 0,-38-2-109 0 0,42-1 23 0 0,9-2-79 0 0,-57 0-4 0 0,3 1 64 0 0,-7 0-31 0 0,0 0-1 0 0,13 3-28 0 0,-9-2 58 0 0,2 0-58 0 0,-3 0 70 0 0,12 1-70 0 0,29 3 64 0 0,-26-2 55 0 0,-2-1 62 0 0,-16 1-55 0 0,0 0 0 0 0,15-3-126 0 0,-11 0-65 0 0,26-1 119 0 0,30-8 160 0 0,-18 6-73 0 0,-37 0 73 0 0,21-6-214 0 0,-20 5 181 0 0,6-1-181 0 0,-18 5 75 0 0,23-5 42 0 0,-30 4-88 0 0,-1 1-17 0 0,-2 0-1 0 0,2 0 1 0 0,3 0-12 0 0,13-2 53 0 0,-11 2-53 0 0,11 2 53 0 0,-12-1-42 0 0,27-5 42 0 0,-30 4-41 0 0,-1 0-12 0 0,0 1 0 0 0,1 0-1 0 0,3 0 1 0 0,52-1 64 0 0,-38 1-31 0 0,5-1 62 0 0,27 1 74 0 0,-30 0-131 0 0,0-1 0 0 0,0-1-38 0 0,17-1 11 0 0,-37 2 4 0 0,-1 1-1 0 0,1 0 1 0 0,0 0 0 0 0,1 0-15 0 0,14 0 58 0 0,-15 0-54 0 0,0 0 0 0 0,-1 0-1 0 0,7 2-3 0 0,-11-2 7 0 0,0 0 0 0 0,0 0-1 0 0,1 0 1 0 0,-1 0 0 0 0,0 0 0 0 0,0 0-1 0 0,0-1 1 0 0,2 1-7 0 0,4-1 74 0 0,3-1-10 0 0,-3-1 1 0 0,-7 3-61 0 0,0 0-1 0 0,1 0 0 0 0,-1 0 0 0 0,0 0 1 0 0,0 0-1 0 0,0 0 0 0 0,1 0 0 0 0,-1 0 1 0 0,0 0-1 0 0,1-1 0 0 0,-1 1 0 0 0,0 0 1 0 0,0 0-1 0 0,0 0 0 0 0,1 0 0 0 0,-1 0 1 0 0,1 0-1 0 0,-1 0 0 0 0,0 0 0 0 0,0 0 1 0 0,0 0-4 0 0,3 0 3 0 0,7-5 156 0 0,-7 3-82 0 0,1-1-9 0 0,-2 2-52 0 0,0 0-1 0 0,0 0 0 0 0,0 0 0 0 0,0 0 1 0 0,0 0-1 0 0,0 0 0 0 0,1 1 0 0 0,-1-1 1 0 0,0 1-1 0 0,2 0-15 0 0,5-2 43 0 0,-2 0-21 0 0,0 1 33 0 0,10-3-57 0 0,-7 0 2 0 0,0 0 11 0 0,0 0 33 0 0,-3 2-35 0 0,-1 0 44 0 0,10-1 33 0 0,-13 2-33 0 0,4 0 11 0 0,-5 1 0 0 0,-2 0 0 0 0,2 0 0 0 0,4-1 0 0 0,-4 1 0 0 0,-2 0 0 0 0,0 0 1 0 0,0 0 5 0 0,0 0-2 0 0,0 0 6 0 0,0 0-7 0 0,0 0-3 0 0,0 0 0 0 0,0 0 0 0 0,0 0 0 0 0,0 0 1 0 0,-1-1-23 0 0,-1-2-190 0 0,-3-4-5156 0 0,4 6-2271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536 1 2759 0 0,'0'0'330'0'0,"0"0"340"0"0,0 0 149 0 0,0 0 28 0 0,0 0-39 0 0,0 0-194 0 0,0 1-80 0 0,2 4-20 0 0,-1-4-7 0 0,-1-1-24 0 0,1 1-17 0 0,1 1-231 0 0,1 0-1 0 0,-1 1 1 0 0,0-1-1 0 0,0-1 1 0 0,1 1-1 0 0,0 0 0 0 0,0-1 1 0 0,0 1-1 0 0,0 0 1 0 0,0-1-1 0 0,0 0 1 0 0,0 0-235 0 0,22 7 441 0 0,0 1 1 0 0,-1 1 0 0 0,0 1-1 0 0,-2 1 1 0 0,0 1 0 0 0,1 1 0 0 0,-1 1-442 0 0,-4 0 246 0 0,-2-1 0 0 0,1 2 0 0 0,-2 0 0 0 0,0 0 0 0 0,6 13-246 0 0,31 45 848 0 0,10 25 43 0 0,-31-47-638 0 0,-17-30-170 0 0,28 44 210 0 0,-23-38-157 0 0,12 16 64 0 0,-10-15-60 0 0,-1 1 0 0 0,-3 0 0 0 0,0 1 0 0 0,6 16-140 0 0,12 26 661 0 0,17 20-661 0 0,-18-31 259 0 0,-15-31-117 0 0,6 14-4 0 0,-20-36-107 0 0,10 23 168 0 0,11 28-199 0 0,5 31 128 0 0,17 48 687 0 0,-30-85-526 0 0,-2 1 0 0 0,1 17-289 0 0,4 80 197 0 0,-12-72-124 0 0,-1-12 39 0 0,3 27 64 0 0,13 65 256 0 0,-5 30-432 0 0,-16-61 278 0 0,-1 3-113 0 0,-1-26-100 0 0,-1-104-66 0 0,-3 51 1 0 0,-7 44 59 0 0,1-21-54 0 0,1 49 65 0 0,-6 53-76 0 0,11-152 23 0 0,-4 37 83 0 0,-2-1-100 0 0,4-37 8 0 0,-15 68 59 0 0,-17 53 85 0 0,15-60-152 0 0,-6 20 0 0 0,26-96 1 0 0,-30 102 70 0 0,11-35-153 0 0,6-27 76 0 0,4-19 6 0 0,-8 21 0 0 0,-5 10 0 0 0,6-18-1 0 0,-1 0 0 0 0,-9 10 1 0 0,-5 13 55 0 0,21-39-43 0 0,-6 12-13 0 0,-2-2 1 0 0,-8 17 0 0 0,20-40 27 0 0,1 1-1 0 0,-3 10-26 0 0,1-5 11 0 0,7-14-10 0 0,-43 95 62 0 0,25-58-43 0 0,-15 29 24 0 0,-10 15-33 0 0,31-58 46 0 0,-1 5-57 0 0,-11 23-4 0 0,11-24 4 0 0,2-7 11 0 0,-3 5-11 0 0,-2-6 54 0 0,7-10-55 0 0,0-2 1 0 0,-1 1 0 0 0,-3 1 0 0 0,-8 10 0 0 0,11-12 0 0 0,-2-1 0 0 0,0 0 0 0 0,-6 7 0 0 0,-9 9 0 0 0,-8 13 0 0 0,22-25 11 0 0,0 0-1 0 0,-1-1 1 0 0,0-1 0 0 0,-2-1-1 0 0,0 0 1 0 0,-3 1-11 0 0,4-4 66 0 0,-9 9-66 0 0,5-3-2 0 0,11-10 18 0 0,0 1 0 0 0,1 0 0 0 0,0 1 0 0 0,-3 4-16 0 0,-10 11 31 0 0,-2-1-1 0 0,-6 4-30 0 0,19-17 3 0 0,-85 68 12 0 0,1-2 34 0 0,79-63-47 0 0,-16 10-2 0 0,-9 7-98 0 0,36-26 30 0 0,-1 0-1 0 0,1 0 0 0 0,-1 0 1 0 0,-4 1 68 0 0,8-4-121 0 0,1 0 1 0 0,-1 0 0 0 0,0 0-1 0 0,0-1 1 0 0,0 1 0 0 0,0-1-1 0 0,0 1 1 0 0,1-1 0 0 0,-1 0-1 0 0,0 0 1 0 0,0 0-1 0 0,0 0 1 0 0,0 0 0 0 0,0 0-1 0 0,0 0 1 0 0,0 0 0 0 0,0-1-1 0 0,1 0 1 0 0,-2 1 120 0 0,-7-5-1647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622 112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0,0 0 1 0 0,0 0 0 0 0,1 1-1 0 0,-1-1 1 0 0,1 0-1 0 0,-2 1 1 0 0,2-1-1 0 0,-1 1 1 0 0,1 0-1 0 0,-1 0 1 0 0,0-1-1 0 0,0 1-71 0 0,-5 4 137 0 0,0 0 0 0 0,-5 4-137 0 0,1-1 149 0 0,-4 4-38 0 0,0 0 0 0 0,1 0-1 0 0,1 2 1 0 0,0-1 0 0 0,1 2-1 0 0,-8 11-110 0 0,4-6 42 0 0,8-9 48 0 0,-4 7-90 0 0,-35 48 220 0 0,31-41-59 0 0,-1-1 0 0 0,-5 3-161 0 0,7-7 133 0 0,0 0 0 0 0,0 0 0 0 0,3 2 0 0 0,-3 4-133 0 0,-15 40 117 0 0,-9 37-117 0 0,-10 24 21 0 0,35-95 5 0 0,1-6 47 0 0,2 1 1 0 0,2-1-1 0 0,-4 17-73 0 0,-1 17 78 0 0,-10 54 68 0 0,16-76-25 0 0,-8 44 107 0 0,14-64-156 0 0,1-1 0 0 0,0 0 0 0 0,2 15-72 0 0,3 28 77 0 0,4 25 27 0 0,-3-39-49 0 0,4 39 101 0 0,-5-61-16 0 0,2 9-140 0 0,-1-3 41 0 0,1-5 1 0 0,0 0-1 0 0,5 8-41 0 0,5 20 45 0 0,2 20-19 0 0,12 46 194 0 0,-9-43-146 0 0,-15-55-42 0 0,-2-8-16 0 0,0 1 0 0 0,3 5-16 0 0,5 6 61 0 0,2-1 0 0 0,2 2-61 0 0,1 1 222 0 0,5 14-222 0 0,-18-31 1 0 0,3 3 4 0 0,-1-1 0 0 0,5 8-5 0 0,53 78 64 0 0,-39-58 43 0 0,-6-9 29 0 0,-12-17-23 0 0,1-2 0 0 0,3 4-113 0 0,-5-7-8 0 0,-3-4 33 0 0,1-2 0 0 0,-1 2 0 0 0,0-1 0 0 0,1 0 0 0 0,0-1 0 0 0,0 1 0 0 0,0-1 0 0 0,2 2-25 0 0,0-1 34 0 0,0 0 0 0 0,2 2-34 0 0,-3-1-2 0 0,0-1 0 0 0,6 3 2 0 0,6 3 40 0 0,-7-4 67 0 0,-2-1 0 0 0,9 4-107 0 0,-3-4 100 0 0,0 0 0 0 0,0-2 1 0 0,13 4-101 0 0,-14-5 75 0 0,-1 0 1 0 0,1 0 0 0 0,8-2-76 0 0,-6 0 98 0 0,1-2 0 0 0,-1 0 0 0 0,13-4-98 0 0,-15 3 57 0 0,2 0-1 0 0,0-2-1 0 0,0 0 0 0 0,2-1-55 0 0,-3 0 41 0 0,-4 2-14 0 0,0-1 0 0 0,0-1-1 0 0,-1 0 1 0 0,0 0 0 0 0,5-5-27 0 0,-4 4 6 0 0,6-6 98 0 0,11-11-104 0 0,-20 17 13 0 0,9-10 100 0 0,11-13-113 0 0,-6 6 86 0 0,-8 8 70 0 0,6-10-156 0 0,-9 12 24 0 0,12-17 81 0 0,-2 0 1 0 0,8-18-106 0 0,-2 4 70 0 0,-13 25-12 0 0,6-17-58 0 0,32-63 106 0 0,-12 8-39 0 0,1-6 58 0 0,0 6 28 0 0,-16 33-84 0 0,-14 31-6 0 0,7-23-63 0 0,3-29 70 0 0,-14 56-33 0 0,34-171 102 0 0,-27 101-11 0 0,-4-2-128 0 0,0-96 128 0 0,-8 164-107 0 0,-2 0-1 0 0,0 0 1 0 0,-3 0 0 0 0,-2-8-21 0 0,-23-79 58 0 0,-3-13-63 0 0,-1-10 69 0 0,31 128-64 0 0,-2-1 0 0 0,0 1 0 0 0,-1-1 0 0 0,-1-3 0 0 0,2 8 0 0 0,0 0 0 0 0,-1-1 0 0 0,1 1 0 0 0,-1 0 0 0 0,-1 1 0 0 0,-5-5 0 0 0,7 4 0 0 0,-2 1 0 0 0,1-1 1 0 0,1 0-1 0 0,-2-3 0 0 0,-12-14 52 0 0,10 13-44 0 0,-35-36-5 0 0,34 35-3 0 0,0 0 0 0 0,1 0 0 0 0,0-1 0 0 0,-1-4 0 0 0,0 1 0 0 0,-2-5 0 0 0,-2-6 0 0 0,4 8 0 0 0,-9-13 0 0 0,9 16 56 0 0,-2 1 1 0 0,-10-11-57 0 0,14 17 6 0 0,-1 1 0 0 0,0 0 1 0 0,0 1-1 0 0,-1-1 0 0 0,-4-2-6 0 0,4 4 0 0 0,0 1 0 0 0,0-1 0 0 0,-6-1 0 0 0,9 4 0 0 0,0 0 0 0 0,0 0 0 0 0,0 1 0 0 0,-1 0 0 0 0,1 0 0 0 0,-3 1 0 0 0,-61-3 0 0 0,23 0 0 0 0,-34-3 0 0 0,62 2 0 0 0,2 1 0 0 0,-8-4 0 0 0,4 2 0 0 0,-11-3 0 0 0,27 7 0 0 0,1 1 1 0 0,0-1-1 0 0,0 1 1 0 0,-2 0-1 0 0,4 0-2 0 0,1 0 1 0 0,-1 0-1 0 0,0 1 1 0 0,1-1-1 0 0,-1 0 1 0 0,1 1-1 0 0,-1 0 1 0 0,1-1-1 0 0,-1 1 1 0 0,0-1 0 0 0,1 1-1 0 0,-2 0 2 0 0,-3 4-28 0 0,0 0-1 0 0,1-1 1 0 0,-3 3 28 0 0,-2 5-1562 0 0,8-9 83 0 0,1-1 0 0 0,-2 1 0 0 0,2 0 1 0 0,0 0 1478 0 0,-3 10-7382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 36 4863 0 0,'0'0'223'0'0,"0"-1"-16"0"0,-2-3-119 0 0,2 3 138 0 0,0 1 46 0 0,-1-1 0 0 0,-5-5 1503 0 0,6 5-1518 0 0,0 1-1 0 0,-1-1 11 0 0,-1-1 99 0 0,2 1-1 0 0,-2-1 1 0 0,1 1 0 0 0,0 0-1 0 0,-1-1 1 0 0,1 1 0 0 0,-1 0 0 0 0,1 0-1 0 0,-1-1 1 0 0,0 1 0 0 0,1 0-1 0 0,-1 1 1 0 0,0-1 0 0 0,0 0-1 0 0,-1 0-365 0 0,2 1 376 0 0,-6-1 704 0 0,3 1-635 0 0,1 0 0 0 0,0 1 0 0 0,0-1 0 0 0,-1 1 0 0 0,1 0 0 0 0,0 0-445 0 0,2-1 114 0 0,1 0-2 0 0,0 0-2 0 0,0 0-12 0 0,0 0-2 0 0,0 0 0 0 0,0 2-16 0 0,0 0-63 0 0,1 1 0 0 0,-1-1 0 0 0,0 0 0 0 0,1 1 0 0 0,0-1 0 0 0,0 1 0 0 0,0-1-1 0 0,0 0 1 0 0,0 0 0 0 0,1 1 0 0 0,-1-1 0 0 0,1 0-17 0 0,5 7 94 0 0,1 0 0 0 0,0 0-94 0 0,-6-7 17 0 0,109 110 529 0 0,-81-86-234 0 0,24 17-312 0 0,36 19 114 0 0,-23-16 446 0 0,-2 3-560 0 0,-38-25 547 0 0,6 7-547 0 0,-17-15 225 0 0,-1 1-1 0 0,3 6-224 0 0,-12-13 80 0 0,-6-8-5 0 0,0-2-6 0 0,0 0-5 0 0,0 0 0 0 0,0 0 0 0 0,0 0 0 0 0,0 0 0 0 0,0 0 0 0 0,0 0 0 0 0,0 0 0 0 0,-2-1-35 0 0,0 1-1 0 0,0-1 1 0 0,0 1-1 0 0,-1 0 1 0 0,1-1-1 0 0,0 0 1 0 0,0 0 0 0 0,0 1-1 0 0,-2-3-28 0 0,-17-10 60 0 0,3 1 20 0 0,-5-6-80 0 0,-13-11 51 0 0,16 13-29 0 0,-10-8-22 0 0,-10-10 31 0 0,-27-22-19 0 0,22 17-13 0 0,23 20 1 0 0,1-1 0 0 0,-10-11 0 0 0,-19-28 0 0 0,38 44 0 0 0,-5-3 0 0 0,-3-2 0 0 0,6 2 0 0 0,31 43 0 0 0,-17-25 0 0 0,25 28 0 0 0,24 22 0 0 0,-35-37 0 0 0,90 78 0 0 0,-56-52 0 0 0,47 37 0 0 0,-52-39 0 0 0,28 28 0 0 0,-43-37 0 0 0,21 23 64 0 0,14 20-64 0 0,-63-71 0 0 0,11 13 70 0 0,1-1-1 0 0,5 4-69 0 0,-16-15 56 0 0,-1-1 21 0 0,-2 0-64 0 0,1-1-1 0 0,0 1 1 0 0,0-1 0 0 0,0 1-1 0 0,0-1 1 0 0,0 1 0 0 0,0-1-1 0 0,0 0 1 0 0,0 1 0 0 0,1-1-13 0 0,-4-2 33 0 0,-14-10 65 0 0,0 0-1 0 0,-4-6-97 0 0,-31-32 134 0 0,33 32-79 0 0,5 4-7 0 0,-89-86-16 0 0,39 39-72 0 0,-7-7-8 0 0,13 12 48 0 0,-6-7 0 0 0,35 34 2 0 0,-37-45-15 0 0,66 74-40 0 0,5 7-11 0 0,8 10 46 0 0,0 0-1 0 0,14 12 19 0 0,31 27-63 0 0,-32-33 46 0 0,37 33 4 0 0,18 17 15 0 0,-52-45 10 0 0,49 52 99 0 0,-65-64-92 0 0,-1-1 0 0 0,0 2 1 0 0,0-1-1 0 0,5 14-19 0 0,-9-16 11 0 0,-7-11 42 0 0,-1-4 11 0 0,-4-3-50 0 0,-1 0-1 0 0,1-1 0 0 0,1 1 1 0 0,-1-1-1 0 0,-1-4-13 0 0,-1 2-1 0 0,0-1-1 0 0,-1-1 2 0 0,-2-1 19 0 0,-19-18 26 0 0,17 15-82 0 0,11 14-149 0 0,1 0-31 0 0,0 0 1 0 0,0 0-200 0 0,0 0-841 0 0,0 0-372 0 0,0 0-69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67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0,-8 11 1231 0 0,-5 9-483 0 0,7-9-911 0 0,-10 11 911 0 0,13-18-343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8 0 0 0,1 1 0 0 0,2-9 744 0 0,0 0 128 0 0,0 0 24 0 0,0 0 8 0 0,0 0-608 0 0,0 0-120 0 0,0 0-24 0 0,-2 10-8 0 0,2-10-144 0 0,0 0-152 0 0,0 0 32 0 0,0 0-2056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0 6047 0 0,'-7'4'264'0'0,"4"-1"56"0"0,-3 0-256 0 0,0 0-64 0 0,0 2 0 0 0,3-2 0 0 0,-1 2 296 0 0,-1-1 48 0 0,1 0 8 0 0,1 1 0 0 0,-2-2-224 0 0,3 2-48 0 0,2-5-8 0 0,-2 3 0 0 0,2-3-72 0 0,0 0 0 0 0,-3 5 0 0 0,3-5-3352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90 1 5783 0 0,'0'0'256'0'0,"-3"7"56"0"0,0-1-248 0 0,0-1-64 0 0,1 1 0 0 0,2-6 0 0 0,0 0 312 0 0,0 0 48 0 0,0 0 16 0 0,0 0 0 0 0,1 6-312 0 0,-1-6-64 0 0,0 0 0 0 0,0 0-3168 0 0</inkml:trace>
  <inkml:trace contextRef="#ctx0" brushRef="#br0" timeOffset="1">51 330 1839 0 0,'-6'23'1144'0'0,"-6"12"-1144"0"0,5-15 710 0 0,1 0-1 0 0,0 3-709 0 0,3-8 42 0 0,-2 8-47 0 0,0 15 5 0 0,4-30-80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191 0 1839 0 0,'-1'1'134'0'0,"-1"8"563"0"0,-2-1 1 0 0,0 0-1 0 0,1 0 0 0 0,-5 4-697 0 0,-22 31 3138 0 0,19-28-2413 0 0,0 1 1 0 0,1 0 0 0 0,-1 4-726 0 0,2 0 627 0 0,-1 5-627 0 0,8-19-4 0 0,0 0 0 0 0,0 0 0 0 0,0 0 0 0 0,2 1 1 0 0,-1-1-1 0 0,0 2 4 0 0,1-6-98 0 0</inkml:trace>
  <inkml:trace contextRef="#ctx0" brushRef="#br0" timeOffset="1">46 555 4543 0 0,'-1'4'42'0'0,"0"1"80"0"0,-1 0 0 0 0,0 0-1 0 0,1 4-121 0 0,-1 1 21 0 0,0 0-1 0 0,-4 8-20 0 0,-1 4 11 0 0,3-5 16 0 0,0 0-1 0 0,2 4-26 0 0,-3 11 31 0 0,1-13-10 0 0,2 1-21 0 0,2-12-66 0 0,-1 0-40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0,'1'17'80'0'0,"1"-9"16"0"0,0 3-96 0 0,-1 1 0 0 0,0-1 0 0 0,1 1 0 0 0,-1 1 416 0 0,1 0 56 0 0,1-2 8 0 0,0 1 8 0 0,-1-1-488 0 0,0 1 0 0 0,1-1 0 0 0,-1-1-104 0 0,1 1-72 0 0,0-1-16 0 0,-1 1 0 0 0,0-3 0 0 0</inkml:trace>
  <inkml:trace contextRef="#ctx0" brushRef="#br0" timeOffset="1">91 492 6159 0 0,'-7'52'895'0'0,"1"26"-895"0"0,1-14 196 0 0,3-26-293 0 0,2 0 0 0 0,2 0 0 0 0,4 23 97 0 0,2-19-560 0 0,-7-31 272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0 4319 0 0,'-5'65'966'0'0,"2"20"-966"0"0,1-15 362 0 0,2-59-216 0 0,0 1 0 0 0,1-1-1 0 0,1 0 1 0 0,0 0-1 0 0,0 0 1 0 0,1 0 0 0 0,1 0-1 0 0,-1-1 1 0 0,2 1-1 0 0,0 1-145 0 0,7 12 90 0 0,1 6-90 0 0,-9-21 10 0 0,-1 1-1 0 0,0 0 1 0 0,0 0-1 0 0,-1 8-9 0 0,1 13 83 0 0,-2 1 0 0 0,-1 12-83 0 0,0-32 65 0 0,1 9-65 0 0,0 4 55 0 0,-1-6 12 0 0,0 8-1438 0 0,3 16 1371 0 0,-3-36-441 0 0,0 0 1 0 0,0 5 440 0 0,-1 5-358 0 0,-1 58 183 0 0,2-54 442 0 0,-1-11 180 0 0,0-1-1 0 0,2 6-446 0 0,5 40 1632 0 0,9 39-1632 0 0,-9-70 43 0 0,1 1-1 0 0,4 6-42 0 0,-5-16 26 0 0,1 0 0 0 0,0 0 0 0 0,2-1-1 0 0,1 1-25 0 0,0-1 328 0 0,-1 2-1 0 0,0-2 0 0 0,-1 2 0 0 0,-1 0 0 0 0,4 12-327 0 0,0 18 1087 0 0,-5-22-345 0 0,0-1 0 0 0,5 10-742 0 0,-7-27 83 0 0,-4-4 19 0 0,0-2-11 0 0,0 0-10 0 0,0 0 7 0 0,0 0 35 0 0,0 0 18 0 0,0 0 3 0 0,0 0-13 0 0,0 0-48 0 0,2-1-591 0 0,4 1-2510 0 0,-4 0-1078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0,-1 3-34 0 0,-7 7 104 0 0,9-9-91 0 0,-2-1 0 0 0,2 1-1 0 0,-2 0 1 0 0,1-1 0 0 0,0 0-1 0 0,-1 1 1 0 0,1 0 0 0 0,-1-1-1 0 0,0 0 1 0 0,1 0 0 0 0,-2 1-13 0 0,1 0-222 0 0,1-1 1 0 0,-1 0-1 0 0,1 1 1 0 0,-1-1-1 0 0,0 1 1 0 0,1 0-1 0 0,-1-1 1 0 0,1 1 0 0 0,0 0-1 0 0,0-1 1 0 0,0 3 221 0 0,0-4-1274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 1 1375 0 0,'0'0'64'0'0,"0"0"8"0"0,0 0-72 0 0,0 0 0 0 0,-3 11 0 0 0,0 0 0 0 0,0-4 984 0 0,0 1 176 0 0,-1 0 40 0 0,1 0 8 0 0,0-1-888 0 0,1 0-168 0 0,-1-1-40 0 0,0 1-1872 0 0,0 0-368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117 1 2959 0 0,'0'0'134'0'0,"0"1"-6"0"0,-8 23 30 0 0,5-13-37 0 0,2-10-81 0 0,1 2 1 0 0,-1-1 0 0 0,0 0 0 0 0,0 0-1 0 0,-1 2-40 0 0,1-1 239 0 0,0 0 1 0 0,-1 0-1 0 0,1 0 0 0 0,0 0 0 0 0,1 0 0 0 0,-2 0 0 0 0,1 1-239 0 0,-3 12 510 0 0,-2 5-275 0 0,1 0-575 0 0,2-14 17 0 0,1-1 203 0 0,0 0 0 0 0,0-1 0 0 0,1 1-1 0 0,-1 1 1 0 0,2-2 0 0 0,-2 3 120 0 0,2-1-83 0 0</inkml:trace>
  <inkml:trace contextRef="#ctx0" brushRef="#br0" timeOffset="1">17 433 1375 0 0,'0'0'107'0'0,"-9"36"2836"0"0,4-8 1028 0 0,4-21-3854 0 0,1-1-1 0 0,-1 1 1 0 0,1-1-1 0 0,0 0 1 0 0,1 0-1 0 0,-1 1-116 0 0,9 26-441 0 0,-9-32 298 0 0,1 0-1 0 0,1 6-268 0 0,-1 0-1 0 0,1 1 0 0 0,-2 0 1 0 0,1-1-1 0 0,-1 1 0 0 0,-1 0 413 0 0,1-2-2540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4143 0 0,'0'1'191'0'0,"0"3"-82"0"0,1 14-1 0 0,-1-13 172 0 0,0-1 0 0 0,1 0 0 0 0,0 0 0 0 0,0 0 0 0 0,0 0-280 0 0,4 7 1400 0 0,5 9-1400 0 0,-8-17-5 0 0,3 5-225 0 0,-1 0 0 0 0,0 1 0 0 0,-1 0 1 0 0,1 0-1 0 0,0 8 230 0 0,-2-5-808 0 0,-1-11 346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0,0 0 0 0 0,1 0-529 0 0,-5-6 228 0 0,1 1-118 0 0,0 0 0 0 0,0 0 0 0 0,0-1 0 0 0,0 1 0 0 0,0 0 1 0 0,1 0-1 0 0,-2-1 0 0 0,3 1-110 0 0,-2 0 95 0 0,3 3 153 0 0,0 0 44 0 0,0 0 0 0 0,1 0 1 0 0,0-1-1 0 0,3 4-292 0 0,-7-8-2 0 0,-1 1 1 0 0,0-1-1 0 0,0 0 0 0 0,1 0 0 0 0,0 0 1 0 0,-1 0-1 0 0,0 1 0 0 0,1-1 0 0 0,-1 0 1 0 0,1 0-1 0 0,-1 0 0 0 0,1 0 0 0 0,0 1 2 0 0,1-1-38 0 0,4 2-120 0 0</inkml:trace>
  <inkml:trace contextRef="#ctx0" brushRef="#br0" timeOffset="1">198 137 5151 0 0,'0'0'234'0'0,"1"-2"-10"0"0,0 1-191 0 0,0 0 0 0 0,0 0 0 0 0,0 0 1 0 0,1 0-1 0 0,-1 0 0 0 0,1 0 0 0 0,-1 0 1 0 0,0 0-1 0 0,1 0 0 0 0,0 0 0 0 0,-1 1 0 0 0,1-1-33 0 0,6-2 96 0 0,-7 2-86 0 0,1 1 1 0 0,-1 0-1 0 0,1-1 0 0 0,-1 0 0 0 0,0 1 1 0 0,3 0-11 0 0,-2-1 11 0 0,3 1-16 0 0,7-4 80 0 0,3 2-10 0 0,-7 2-65 0 0,16-5-13 0 0,-23 5-54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0 6047 0 0,'-8'5'264'0'0,"5"0"56"0"0,-3-1-256 0 0,1 1-64 0 0,-2 2 0 0 0,3-2 0 0 0,0 1 296 0 0,-1 1 48 0 0,1-2 8 0 0,0 2 0 0 0,0-2-224 0 0,2 2-48 0 0,2-7-8 0 0,-3 5 0 0 0,3-5-72 0 0,0 0 0 0 0,-3 7 0 0 0,3-7-3352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1 505 5727 0 0,'0'0'256'0'0,"0"0"48"0"0,0 0-240 0 0,0 0-64 0 0,5-7 0 0 0,0 2 0 0 0,-5 5 64 0 0,6-3 0 0 0,-2-5 0 0 0,0 1-1800 0 0,-1 0-360 0 0</inkml:trace>
  <inkml:trace contextRef="#ctx0" brushRef="#br0" timeOffset="1">200 219 2303 0 0,'1'-1'102'0'0,"2"-3"-61"0"0,-1 0 0 0 0,2 0-1 0 0,0-1-40 0 0,-3 3 198 0 0,1-1-1 0 0,0 1 1 0 0,0-1-1 0 0,-1 1 0 0 0,0-2 1 0 0,2 0-198 0 0,3-8 2233 0 0,1-1-1407 0 0,2 0 0 0 0,1-1-826 0 0,-2 4-371 0 0,-6 6 102 0 0,1 0-1 0 0,1 1 1 0 0,-2 0 0 0 0,2-2 269 0 0,-2 4-38 0 0,-1-1 0 0 0,0 1 0 0 0,1-1 0 0 0,-2 0 1 0 0,2-1 37 0 0,0 0-28 0 0,-1 1 0 0 0,1-1-1 0 0,0 1 1 0 0,1-1 28 0 0,-2 1 9 0 0,0 0 0 0 0,0 0-1 0 0,0 1 1 0 0,0-1-1 0 0,-1 0 1 0 0,1 0 0 0 0,0 1-1 0 0,-1-1 1 0 0,1 0-1 0 0,-1 0 1 0 0,1-1-9 0 0,2-10 159 0 0,7-19-258 0 0,-8 24-504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1 123 5783 0 0,'0'0'266'0'0,"0"-1"-5"0"0,3-9-156 0 0,-1 2 31 0 0,13-39 1848 0 0,-9 22-1014 0 0,-3 19-765 0 0,3-8-182 0 0,-5 14-143 0 0,0-5-2535 0 0,1-1-336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1 208 1839 0 0,'0'-1'134'0'0,"4"-24"2066"0"0,-1-1 0 0 0,0-18-2200 0 0,-3 25 1023 0 0,0-32 530 0 0,0 10-4827 0 0,0 40 830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331 425 4143 0 0,'0'0'191'0'0,"-1"-2"-11"0"0,-5-6 545 0 0,0-1 1 0 0,1 0-1 0 0,1 0 0 0 0,-1 0 1 0 0,1 0-1 0 0,0-2 0 0 0,0-3-725 0 0,-3-14 32 0 0,1 5-632 0 0,-7-14 600 0 0,12 32-31 0 0,-1 1 0 0 0,-1 0 0 0 0,1 0-1 0 0,-1 0 1 0 0,1 0 0 0 0,-2 1 0 0 0,2-1 0 0 0,-2 1-1 0 0,1-1 1 0 0,-1 1 0 0 0,0 0 0 0 0,-3-1 31 0 0,-3-5-479 0 0,-1 0 0 0 0,1 1 1 0 0,1-1-1 0 0,-7-9 479 0 0,13 14-249 0 0,1 0 1 0 0,-1 0-1 0 0,0-1 1 0 0,1 2-1 0 0,0-2 1 0 0,0 1-1 0 0,0-1 249 0 0,1 1 458 0 0,-1 0-1 0 0,0 1 0 0 0,1-1 1 0 0,-1 1-1 0 0,0 0 1 0 0,-1 0-1 0 0,1-1 1 0 0,-1 1-1 0 0,1 1 1 0 0,-2-2-1 0 0,0 1-457 0 0,-10-11 1204 0 0,10 9-516 0 0,-4-3 457 0 0,-4-7-1145 0 0,7 6 492 0 0,-2 2 0 0 0,-5-7-492 0 0,12 13 112 0 0,-7-1 112 0 0,-14-3 183 0 0,20 4-342 0 0,1 1-1 0 0,-1 1-57 0 0,0-1 0 0 0,0 0 0 0 0,1 0 0 0 0,-2 0 0 0 0,1 0 0 0 0,1 0 0 0 0,-1 0 0 0 0,0 0 0 0 0,0 0-7 0 0,-2-1 13 0 0,-9 2-54 0 0,9 0-972 0 0,0 0-3985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61 1839 0 0,'0'0'83'0'0,"0"0"128"0"0,0 0 495 0 0,0 0 218 0 0,0 0 42 0 0,0 0-76 0 0,0 0-351 0 0,0 0-156 0 0,0 0-30 0 0,0 0-37 0 0,0 0-124 0 0,0 0-52 0 0,0 0-11 0 0,0 0-6 0 0,0 0-22 0 0,0 0-6 0 0,0 0-6 0 0,0 0 1 0 0,0 0 6 0 0,0 0 6 0 0,0-1 2 0 0,-2 0 83 0 0,0-1-1 0 0,1 0 0 0 0,0 0 0 0 0,-1 0 0 0 0,1 0 0 0 0,0 0 1 0 0,0 0-187 0 0,0 1 112 0 0,1 1-16 0 0,0 0 3 0 0,0-2 10 0 0,-2-1 243 0 0,0-1 0 0 0,1 0 0 0 0,-1 1 0 0 0,2-1 0 0 0,-2-1-352 0 0,2 4 140 0 0,0 1 16 0 0,0-1 4 0 0,-2-9 583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0,4 0 74 0 0,0 2 1 0 0,0-1-1 0 0,0 1 1 0 0,-1-1-1 0 0,1 1 1 0 0,0 0-1 0 0,0 0 1 0 0,3 2-75 0 0,4 4 189 0 0,0 1 0 0 0,0 1-189 0 0,3 3 346 0 0,12 15-346 0 0,4 4 194 0 0,7 5 2 0 0,23 21 112 0 0,15 13 40 0 0,-14-16-101 0 0,-13-10 14 0 0,-33-31-199 0 0,-4-5-60 0 0,3 5-2 0 0,37 36 121 0 0,-30-32-60 0 0,-12-10 14 0 0,8 5-75 0 0,-7-6 125 0 0,5 7-125 0 0,5 5 165 0 0,-18-18-122 0 0,0 3-21 0 0,2 0 37 0 0,-4-3 6 0 0,1-1-11 0 0,0 1-42 0 0,3 7 253 0 0,-4-6-212 0 0,0-2 17 0 0,0 0 20 0 0,0 0 6 0 0,-2-7 94 0 0,-2 3-125 0 0,1 0 1 0 0,-1 0 0 0 0,0 0 0 0 0,0 0 0 0 0,0 1-1 0 0,-2-2-65 0 0,0 1 87 0 0,0-2 0 0 0,-3-2-87 0 0,-63-66 192 0 0,9 11-186 0 0,25 24 52 0 0,-16-12-47 0 0,13 12-12 0 0,8 7 1 0 0,3 4 0 0 0,-12-16 0 0 0,24 23 0 0 0,8 12 0 0 0,2-1 0 0 0,-1-1 0 0 0,2 0 0 0 0,-1-1 0 0 0,-3-6 43 0 0,-1 1 0 0 0,0 1-1 0 0,-3-3-42 0 0,12 16 58 0 0,5 6 72 0 0,4 7 85 0 0,3 5-192 0 0,1 0 1 0 0,0-1-1 0 0,1 0 1 0 0,1 0-1 0 0,2 1-23 0 0,11 12 6 0 0,13 13 52 0 0,41 33-58 0 0,-40-39 19 0 0,-1 1 0 0 0,-2 1-1 0 0,-1 1 1 0 0,-1 4-19 0 0,60 71 99 0 0,-86-104-81 0 0,11 17 43 0 0,0 1-61 0 0,9 10 14 0 0,-14-18 41 0 0,-2-1-134 0 0,2 1 79 0 0,-13-18-404 0 0,-1 0-149 0 0,0-1-799 0 0,-5-5-3239 0 0,-1-5-1384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 1 3223 0 0,'0'0'322'0'0,"0"0"140"0"0,0 1 68 0 0,-4 1 12 0 0,3-2-16 0 0,1 0-78 0 0,0 0-31 0 0,0 0-8 0 0,-1 1-13 0 0,-14 1 3810 0 0,14-2-3912 0 0,1 0 2 0 0,0 0 3 0 0,0 0 10 0 0,0 0 3 0 0,0 0 0 0 0,0 0-6 0 0,0 2-188 0 0,0 1-1 0 0,0 0 1 0 0,1 0 0 0 0,-1 0 0 0 0,1-1 0 0 0,0 1 0 0 0,-1-1 0 0 0,2 1 0 0 0,-1-1 0 0 0,0 1 0 0 0,0-1 0 0 0,1 1 0 0 0,0 0 0 0 0,0-2 0 0 0,-1 2 0 0 0,1-1 0 0 0,0 0-118 0 0,5 4 144 0 0,0-1 1 0 0,0 1 0 0 0,1-2-1 0 0,6 5-144 0 0,-9-6 63 0 0,9 5 105 0 0,0 0 0 0 0,0-1 0 0 0,1-1 0 0 0,0 0 0 0 0,13 3-168 0 0,9-1 415 0 0,26 2-415 0 0,-5-1 260 0 0,-15 0 271 0 0,7 4-531 0 0,-35-8 82 0 0,18 5 92 0 0,7 2-4 0 0,-8-4-67 0 0,1 0 136 0 0,16 2-239 0 0,-1 0 370 0 0,39 12-370 0 0,-56-13 72 0 0,19 2 79 0 0,0-2 0 0 0,23 1-151 0 0,67 3 318 0 0,-120-11-280 0 0,20 1 76 0 0,-19-2-30 0 0,0 0-1 0 0,14-1-83 0 0,-4-1 37 0 0,57-2 97 0 0,-51 1-86 0 0,-11 1-37 0 0,17-1 63 0 0,36 4 137 0 0,28 1 143 0 0,-76-2-188 0 0,-1-2 1 0 0,0 0-1 0 0,16-5-166 0 0,47-12 184 0 0,-54 10-152 0 0,-13 1 44 0 0,-10 4-23 0 0,0-1 0 0 0,0 1-1 0 0,2 1-52 0 0,14-3 95 0 0,-4 2-12 0 0,-17 2-22 0 0,0 0-1 0 0,1-1-60 0 0,-6 0 10 0 0,-3 1 0 0 0,1 1-1 0 0,0 0 0 0 0,-1-1 0 0 0,1 1-9 0 0,6 0 41 0 0,-2 1-1 0 0,5 0-40 0 0,19 1 128 0 0,-9-1-85 0 0,-10 0 38 0 0,7 1-81 0 0,-7-1 99 0 0,9 1-99 0 0,6 0 53 0 0,4 0 87 0 0,0-1 32 0 0,9 1-35 0 0,-38-3-128 0 0,0 1-7 0 0,8 2 51 0 0,-3-1-6 0 0,-1-1 0 0 0,7 1-47 0 0,-8-1 53 0 0,-5 1-46 0 0,1 0 1 0 0,-1-1-1 0 0,0 0 0 0 0,1 0 0 0 0,-1 1 1 0 0,0-1-1 0 0,1 0 0 0 0,0 1 0 0 0,0-1-7 0 0,1 0 16 0 0,8 1 98 0 0,-1 1 1 0 0,1 0-1 0 0,1 2-114 0 0,14 4 204 0 0,-24-6-156 0 0,7 0-24 0 0,13 5 96 0 0,0 2 52 0 0,-21-8-97 0 0,1-1-1 0 0,4 1-1036 0 0,-7-3-772 0 0,-3-7-3813 0 0,-4-3-1639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0,'0'0'284'0'0,"0"0"-49"0"0,0 0 486 0 0,0 0 229 0 0,0 0 46 0 0,0 0-39 0 0,0 0-205 0 0,0 1-89 0 0,1 1-203 0 0,0 4 197 0 0,0 0 0 0 0,1 0 0 0 0,0 0 0 0 0,0-1 0 0 0,0 0 0 0 0,1 2-657 0 0,-1-5 108 0 0,-1 0 0 0 0,0-1-1 0 0,0 0 1 0 0,0 0-1 0 0,1 1 1 0 0,0-1 0 0 0,-1 0-1 0 0,1 0 1 0 0,0 0 0 0 0,-1 0-1 0 0,1 0 1 0 0,1 0-108 0 0,2 1 225 0 0,0-1 0 0 0,0 1 0 0 0,5 0-225 0 0,-6-1 68 0 0,1 0 0 0 0,-1-1-1 0 0,1 0 1 0 0,-1 0 0 0 0,0 0 0 0 0,2-1-68 0 0,26-4 391 0 0,-25 4-372 0 0,6-2-1 0 0,-1-1 0 0 0,1 0 0 0 0,1-1-18 0 0,6-1 7 0 0,-8 2 50 0 0,-10 2-45 0 0,13-4-14 0 0,21-7-5202 0 0,-27 9 312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0,0 0 0 0 0,-1 1 0 0 0,1-2 0 0 0,0 1-1 0 0,2-1-708 0 0,30-2 2023 0 0,-36 2-1944 0 0,1-1 0 0 0,-1 1 0 0 0,0 0-1 0 0,2-1-78 0 0,-1 0-55 0 0,-2 0 0 0 0,1 1 0 0 0,1 0 0 0 0,0-1 55 0 0,4 1-150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3 80 0 0,0-1-1 0 0,0 1 1 0 0,0-1-189 0 0,-3-1 302 0 0,1-2-36 0 0,17 6-156 0 0,-9-4-110 0 0,2-2-26 0 0,12 0-350 0 0,-22 0 122 0 0</inkml:trace>
  <inkml:trace contextRef="#ctx0" brushRef="#br0" timeOffset="1">340 79 5727 0 0,'0'0'264'0'0,"3"0"-8"0"0,14 2 440 0 0,2 0-1 0 0,14 5-695 0 0,-31-7 90 0 0,0 0-1 0 0,-1 0 1 0 0,1 0 0 0 0,0 1-1 0 0,0-1 1 0 0,1 0-90 0 0,2 0 159 0 0,-2 0 1 0 0,1 0 0 0 0,0 0-1 0 0,3 0-159 0 0,-5 0 33 0 0,2 0 26 0 0,-1 0-28 0 0,11-4 27 0 0,5 0-647 0 0,-10 2-2418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44 5527 0 0,'0'0'423'0'0,"2"0"-278"0"0,18-1 1190 0 0,2-1-1335 0 0,-4 4 324 0 0,-9-1-247 0 0,2 1-9 0 0,2-1-10 0 0,-1 0-1 0 0,-1-1 0 0 0,12 0-57 0 0,20-3-429 0 0,22 3 429 0 0,-31 0-409 0 0,-2 2 15 0 0,-19-1 297 0 0,0-1 0 0 0,1 0 97 0 0,1 0-46 0 0,29-3 38 0 0,-33 2 8 0 0,-5 0-8 0 0,0 0-26 0 0,12-7 12 0 0,-8 4 22 0 0,1 1-21 0 0,25-7-1875 0 0,17-2 1896 0 0,-40 10-411 0 0,-6 0 772 0 0,0 2-1 0 0,0 0 1 0 0,0-1-1 0 0,0 2 1 0 0,0-1-1 0 0,0 1 1 0 0,1 0-361 0 0,3 0 2604 0 0,11 1-2604 0 0,51-5 3622 0 0,17 2-1904 0 0,-76 1-1444 0 0,0 1 93 0 0,1 0 0 0 0,-1 1 0 0 0,-1 0 0 0 0,2 1 0 0 0,-2 0 0 0 0,14 5-367 0 0,-22-6 196 0 0,9 3 738 0 0,1 0 0 0 0,4 0-934 0 0,-17-5 155 0 0,0 0-58 0 0,0 2-72 0 0,14 0 146 0 0,-14-3-117 0 0,5-1-57 0 0,-7 2 1 0 0,0 0 1 0 0,0 0-1 0 0,0 0 1 0 0,0 0-1 0 0,0 0 1 0 0,0-1-1 0 0,0 1 1 0 0,0 0 0 0 0,0 0-1 0 0,0 0 1 0 0,0 0-1 0 0,0 0 1 0 0,0 0-1 0 0,1 0 1 0 0,-1 0-1 0 0,0 0 1 0 0,0 0-1 0 0,0 0 1 0 0,0 0-1 0 0,0 0 1 0 0,0 0-1 0 0,0 0 1 0 0,0 0-1 0 0,0 0 1 0 0,0 0-1 0 0,0-1 1 0 0,0 1-1 0 0,0 0 1 0 0,0 0-1 0 0,0 0 1 0 0,0 0-1 0 0,0 0 1 0 0,0 0-1 0 0,0-1 1 0 0,0 1 0 0 0,0 0 1 0 0,1-3-279 0 0,-1 1 0 0 0,0-1 1 0 0,0-1-1 0 0,-1 2 0 0 0,0-3 279 0 0,-1-3-1524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1434 242 4143 0 0,'0'0'319'0'0,"0"0"-119"0"0,0 0 281 0 0,0 0 147 0 0,0 0 32 0 0,0 0-33 0 0,0 0-158 0 0,0 0-70 0 0,2-2-14 0 0,3-5-6 0 0,-4 6-22 0 0,-1 1-6 0 0,0 0-6 0 0,0 0-5 0 0,1-2-17 0 0,2-6-10 0 0,-3 6-1 0 0,1-1-8 0 0,-2-13 332 0 0,0 0-1 0 0,-1-8-635 0 0,1 22 225 0 0,1 1-194 0 0,0 0 1 0 0,0 1-1 0 0,0-1 0 0 0,0 0 0 0 0,-1 0 0 0 0,1 1 0 0 0,0-1 0 0 0,-1 1 0 0 0,1-1 1 0 0,0 0-1 0 0,-1 1 0 0 0,0-1-31 0 0,-1-2 74 0 0,0-2 24 0 0,-1 1-1 0 0,1 0 1 0 0,-1 0-1 0 0,0 0 1 0 0,-1 0-1 0 0,1 0 1 0 0,-1 1-1 0 0,1 0 1 0 0,-1 0 0 0 0,0 0-1 0 0,0 0 1 0 0,-1 0-1 0 0,-3-1-97 0 0,-7-3 172 0 0,0 1 0 0 0,-1 1-1 0 0,-9-2-171 0 0,-14-5 231 0 0,8 0 59 0 0,-1-1-290 0 0,21 8 60 0 0,-1 1 0 0 0,0 0 0 0 0,0 1 1 0 0,0 0-1 0 0,-6 1-60 0 0,-24-3 278 0 0,1 3-278 0 0,-3-1 149 0 0,29 1-114 0 0,0 2 0 0 0,0-1-1 0 0,0 2 1 0 0,0 0 0 0 0,-4 2-35 0 0,-18 1 80 0 0,27-4-54 0 0,0 1 1 0 0,1 0 0 0 0,-1 1-1 0 0,1 0 1 0 0,-5 2-27 0 0,-12 5 56 0 0,-7-1-56 0 0,8-1 83 0 0,-13 5-83 0 0,-152 49 304 0 0,154-49-210 0 0,0 1 0 0 0,0 1 1 0 0,-6 6-95 0 0,-12 9 295 0 0,-31 23-295 0 0,66-39 42 0 0,2 0 0 0 0,0 1 0 0 0,0 1-1 0 0,1 1 1 0 0,1 0 0 0 0,-2 5-42 0 0,7-6 25 0 0,1 0 0 0 0,0 1 0 0 0,1 0 0 0 0,1 1 0 0 0,-3 10-25 0 0,1 0 48 0 0,1-1-1 0 0,1 1 1 0 0,2 0 0 0 0,-2 22-48 0 0,3-6 130 0 0,3 1 0 0 0,2 28-130 0 0,5 8 192 0 0,6 14-192 0 0,-8-65 69 0 0,2-1 1 0 0,1 0-1 0 0,1 0 0 0 0,8 17-69 0 0,-10-32 29 0 0,1 0 0 0 0,1 0 1 0 0,0 0-1 0 0,1-1 0 0 0,0 0 0 0 0,1-1 0 0 0,0 0 0 0 0,1-1 0 0 0,0 0 0 0 0,0-1 1 0 0,1 0-1 0 0,1 0 0 0 0,2 0-29 0 0,5 2 89 0 0,0-2 0 0 0,9 3-89 0 0,-6-3 137 0 0,18 11-137 0 0,-4 0 97 0 0,2-2 0 0 0,0-2 1 0 0,1-1-1 0 0,9 0-97 0 0,18 2 71 0 0,0-2-1 0 0,16-2-70 0 0,-58-10 21 0 0,-1-2 0 0 0,1-1-1 0 0,-1-1 1 0 0,6-1-21 0 0,36-7 54 0 0,-18 1-44 0 0,-29 5 19 0 0,0-1-1 0 0,7-3-28 0 0,19-5 50 0 0,-21 7-22 0 0,-1-2 0 0 0,1-1 1 0 0,0-1-29 0 0,67-31 69 0 0,-40 15-29 0 0,18-8 38 0 0,-30 13-51 0 0,-2-1 0 0 0,0-1 0 0 0,-2-2-27 0 0,-25 17-7 0 0,13-10 31 0 0,0-2 1 0 0,-1-1-1 0 0,9-11-24 0 0,-21 21 2 0 0,3-4 17 0 0,-2 1 1 0 0,1-2-1 0 0,6-11-19 0 0,4-11-5 0 0,-1-1 5 0 0,-15 25 15 0 0,-1 1 0 0 0,0-1-1 0 0,-1 0 1 0 0,-1 0 0 0 0,0 0 0 0 0,0 0-1 0 0,-2 0 1 0 0,1-1 0 0 0,-2 1-1 0 0,0-12-14 0 0,-4-20 241 0 0,-1 1-1 0 0,-7-25-240 0 0,12 67 12 0 0,-12-53 186 0 0,-2 1-1 0 0,-3 0 0 0 0,-17-38-197 0 0,22 67 53 0 0,-1 0-1 0 0,-5-6-52 0 0,6 11 67 0 0,4 8-24 0 0,0 1-1 0 0,-1 0 1 0 0,0 1-1 0 0,0 0 1 0 0,-6-3-43 0 0,-2-4 50 0 0,5 7-17 0 0,0 0 1 0 0,-1 1 0 0 0,0 0-1 0 0,-1 1 1 0 0,-1 0-34 0 0,6 3 4 0 0,0 1 1 0 0,-1 1-1 0 0,0 0 1 0 0,0 0-1 0 0,0 1 0 0 0,0 0 1 0 0,0 0-1 0 0,0 1 1 0 0,0 1-1 0 0,0-1 1 0 0,-1 2-1 0 0,1 0-4 0 0,-37 0-11 0 0,35-1-47 0 0,10 0-34 0 0,2 0-11 0 0,0 0-232 0 0,2 2-967 0 0,12 6-413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127 1 5783 0 0,'0'0'256'0'0,"-2"10"56"0"0,-2-2-248 0 0,1 1-64 0 0,0-1 0 0 0,3-8 0 0 0,0 0 312 0 0,0 0 48 0 0,0 0 16 0 0,0 0 0 0 0,2 9-312 0 0,-2-9-64 0 0,0 0 0 0 0,0 0-3168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2303 0 0,'1'1'167'0'0,"34"46"3666"0"0,-21-30-3424 0 0,-2-1-1 0 0,-1 2 0 0 0,0 0 0 0 0,0 0 1 0 0,4 15-409 0 0,-10-22 14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25-124 0 0,-2-16 611 0 0,0 9-768 0 0,1 11 1929 0 0,1 5-1929 0 0,1 15 767 0 0,-2 3-332 0 0,1 36-410 0 0,-2-72-833 0 0,1 0-2828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0 2759 0 0,'0'0'378'0'0,"0"1"543"0"0,-3 5-207 0 0,1 0 0 0 0,0-1 0 0 0,1 1-1 0 0,0 0 1 0 0,1 0 0 0 0,-1 0 0 0 0,1 2-714 0 0,0 12 295 0 0,3 10-295 0 0,-1-4 543 0 0,4 52 172 0 0,4 0 1 0 0,4-1-1 0 0,5 7-715 0 0,-8-50-6 0 0,0 1-1 0 0,5 6 7 0 0,-10-28-392 0 0,0-3-99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1375 0 0,'1'2'107'0'0,"15"33"3342"0"0,11 23 1867 0 0,14 46-5316 0 0,-16-31 624 0 0,3 0 0 0 0,15 20-624 0 0,-38-81 30 0 0,2-2 0 0 0,3 5-30 0 0,-8-11-182 0 0,2 1-1 0 0,0-1 1 0 0,-1 0 0 0 0,1 0-1 0 0,1 0 1 0 0,2 2 182 0 0,6 1-3766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0,'39'105'2268'0'0,"7"17"711"0"0,-30-82-2599 0 0,-5-11-285 0 0,2-1-1 0 0,1 4-94 0 0,-6-21-20 0 0,-1-2-80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6591 0 0,'20'39'674'0'0,"2"4"-562"0"0,5 1 719 0 0,3 0 0 0 0,1-3 0 0 0,2 0 0 0 0,32 29-831 0 0,-50-56-39 0 0,0-1 1 0 0,1 0 0 0 0,15 8 38 0 0,-3-4-115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8407 0 0,'5'10'188'0'0,"1"0"-1"0"0,0-1 0 0 0,0 1 1 0 0,2-1-1 0 0,-1 0-187 0 0,12 16 167 0 0,22 29 598 0 0,45 47-765 0 0,-26-40-2834 0 0,-36-39-369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0,'0'0'284'0'0,"1"1"-186"0"0,63 68 5193 0 0,-59-63-5221 0 0,35 32 737 0 0,3 4-237 0 0,-14-9-276 0 0,-1 1-1 0 0,-1 4-293 0 0,48 74 684 0 0,-44-64-587 0 0,-16-26-1806 0 0,1-2 0 0 0,1 1 1709 0 0,-2-3-3766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4 279 0 0,-1 1 1 0 0,9 2-634 0 0,2 2 465 0 0,64 33 783 0 0,-41-26-864 0 0,-1-2 1 0 0,26 5-385 0 0,-38-12 21 0 0,-12-3-219 0 0,28 9 332 0 0,-15-3-3846 0 0,-18-6-20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 6911 0 0,'0'0'315'0'0,"0"0"-7"0"0,0 1-199 0 0,-1 4-133 0 0,0 0 160 0 0,0-1 0 0 0,0 1 0 0 0,1-1-1 0 0,-1 1 1 0 0,1 0 0 0 0,0 0-136 0 0,3 18 739 0 0,1-2 0 0 0,2 0 0 0 0,7 18-739 0 0,28 62 828 0 0,-32-81-666 0 0,42 93 727 0 0,15 15-889 0 0,-54-107-351 0 0,1-1-1 0 0,0 0 1 0 0,2-1 0 0 0,5 4 351 0 0,0-3-4030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0,'1'25'80'0'0,"2"-13"16"0"0,-2 3-96 0 0,0 2 0 0 0,1 0 0 0 0,-1 0 0 0 0,0 2 416 0 0,2-1 56 0 0,-1-1 8 0 0,1 0 8 0 0,0 0-488 0 0,-1 0 0 0 0,1-2 0 0 0,-1 1-104 0 0,1-1-72 0 0,0 0-16 0 0,-1 0 0 0 0,1-1 0 0 0</inkml:trace>
  <inkml:trace contextRef="#ctx0" brushRef="#br0" timeOffset="1">95 715 6159 0 0,'-7'76'895'0'0,"0"37"-895"0"0,3-19 196 0 0,2-38-293 0 0,2-1 0 0 0,1 0 0 0 0,6 35 97 0 0,1-31-560 0 0,-7-42 272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5151 0 0,'0'0'234'0'0,"1"1"-10"0"0,37 46 318 0 0,-19-21 1558 0 0,12 23-2100 0 0,-18-28 372 0 0,88 151 1766 0 0,-76-128-1909 0 0,-11-21-119 0 0,0 0 0 0 0,8 5-110 0 0,-6-7-103 0 0,-2-2-5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9271 0 0,'0'1'423'0'0,"0"4"-333"0"0,1 0 0 0 0,-1 0 1 0 0,2 0-1 0 0,-2-1 0 0 0,2 1 0 0 0,0 0 1 0 0,1 3-91 0 0,5 9-104 0 0,7 7 104 0 0,-8-10 49 0 0,12 20 15 0 0,132 244 744 0 0,-138-250-841 0 0,2-1 1 0 0,1 0-1 0 0,4 2 33 0 0,-3-8-214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244 38 6047 0 0,'1'1'274'0'0,"20"73"214"0"0,0-1-14 0 0,35 97 682 0 0,-24-88-1017 0 0,-21-56-86 0 0</inkml:trace>
  <inkml:trace contextRef="#ctx0" brushRef="#br0" timeOffset="1">1 1 9903 0 0,'0'1'455'0'0,"0"4"-322"0"0,1 0 1 0 0,-1 1-1 0 0,1-1 0 0 0,0 0 1 0 0,1 1-134 0 0,10 26-73 0 0,-5-11 170 0 0,38 121 450 0 0,0-3-168 0 0,-7-33-423 0 0,-28-76-48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6911 0 0,'0'0'528'0'0,"0"0"-304"0"0,1 2-10 0 0,13 21 816 0 0,17 23-1030 0 0,20 21 302 0 0,-3-5-112 0 0,24 43-127 0 0,-3 6-63 0 0,-52-84-111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6647 0 0,'16'23'288'0'0,"-5"-10"72"0"0,4 3-288 0 0,4 4-72 0 0,2 3 0 0 0,4 4 0 0 0,4 2 0 0 0,2 2 80 0 0,3 4-80 0 0,4-1 80 0 0,3 3 8 0 0,1-1 0 0 0,-1 1 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7831 0 0,'10'10'696'0'0,"2"4"-560"0"0,3 1-136 0 0,2 3 0 0 0,0 1 128 0 0,2 0-8 0 0,3 2 0 0 0,1 0 0 0 0,-1 1-120 0 0,2 0 0 0 0,-2 0 0 0 0,1 0 0 0 0,0 1 0 0 0,-1-2 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9671 0 0,'7'18'516'0'0,"1"0"-1"0"0,7 11-515 0 0,2 1 13 0 0,55 95 74 0 0,-7 5-34 0 0,-7-10-689 0 0,-38-81-485 0 0,2-1 0 0 0,2-2 1121 0 0,-4-9-3418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1108 72 5903 0 0,'0'0'267'0'0,"0"0"0"0"0,0 0-171 0 0,1 0-87 0 0,1-1-13 0 0,2-6 77 0 0,-3 6 279 0 0,-1 0 118 0 0,2-2 18 0 0,-1 3-11 0 0,-1 0-70 0 0,0 0-30 0 0,0 0-8 0 0,0 0-3 0 0,0 0-13 0 0,0 0-8 0 0,0 0-1 0 0,0 0-18 0 0,0 0-78 0 0,0 0-31 0 0,0 0-8 0 0,0 0-2 0 0,0 0-6 0 0,0 0-1 0 0,-1 0 0 0 0,-9 4 229 0 0,0 0-1 0 0,0 1 1 0 0,-3 2-429 0 0,-29 19 890 0 0,27-16-415 0 0,-3 4-475 0 0,-4 3 213 0 0,11-8-102 0 0,2-1 0 0 0,-1 0 0 0 0,-1 4-111 0 0,-25 30 264 0 0,18-22-141 0 0,-11 16 145 0 0,2 2 0 0 0,-13 26-268 0 0,-15 31 177 0 0,13-19-106 0 0,-52 92 64 0 0,92-167-134 0 0,-50 100 90 0 0,5 1 0 0 0,-5 28-91 0 0,19-49 10 0 0,-3 5 1 0 0,-9 50 41 0 0,7-17 3 0 0,-16 29-45 0 0,36-97 21 0 0,3 1 0 0 0,2 2-31 0 0,-18 106 52 0 0,31-158-48 0 0,-46 283 70 0 0,9-20 209 0 0,23-167 27 0 0,3 29-310 0 0,0 2 170 0 0,-12 140 97 0 0,14-86-126 0 0,2-39 3 0 0,6-13-48 0 0,7 0-13 0 0,-3-72-73 0 0,27 281 209 0 0,-24-290-206 0 0,29 225 231 0 0,-20-197-150 0 0,2 1 0 0 0,15 33-94 0 0,-19-75 52 0 0,9 12-52 0 0,-6-11 66 0 0,1 8-66 0 0,0 8 11 0 0,-2-7-12 0 0,9 19 1 0 0,11 21 11 0 0,-1-11 66 0 0,-21-50 17 0 0,15 22-94 0 0,-18-31 11 0 0,-4-7 21 0 0,0-1-1 0 0,5 5-31 0 0,-1 0 34 0 0,4 6-34 0 0,5 7 41 0 0,12 16 1 0 0,-20-27-23 0 0,-1-1-1 0 0,2 0 1 0 0,0-1 0 0 0,6 5-19 0 0,4 0 22 0 0,-1-2-1 0 0,1-1 0 0 0,25 14-21 0 0,-32-22 7 0 0,41 24 50 0 0,-31-21-26 0 0,0-1-1 0 0,10 2-30 0 0,-22-7 3 0 0,56 15 8 0 0,-48-13 0 0 0,1-3-1 0 0,1 0 1 0 0,-1-1 0 0 0,0-1-1 0 0,16-1-10 0 0,-6 0 27 0 0,54-3 44 0 0,-62 1-29 0 0,0-1 0 0 0,14-4-42 0 0,25-8 101 0 0,1-2 0 0 0,20-12-101 0 0,-70 24 6 0 0,47-20 52 0 0,-34 12-60 0 0,-5 3 15 0 0,0-1-13 0 0,5-5 43 0 0,-1-2-1 0 0,0 0 1 0 0,2-4-43 0 0,16-16 126 0 0,11-14-126 0 0,-9 8 63 0 0,21-22 10 0 0,-12 11-18 0 0,-35 33-23 0 0,0-1 0 0 0,12-19-32 0 0,-13 17 5 0 0,64-90 65 0 0,-34 30-15 0 0,-44 75-46 0 0,6-9 45 0 0,2-2-54 0 0,-2 3 53 0 0,2-3-53 0 0,56-104 10 0 0,-1-5 67 0 0,-9 16 1 0 0,-2 4-21 0 0,-41 73-54 0 0,-2 0 1 0 0,0-7-4 0 0,27-81 53 0 0,13-48 9 0 0,-44 138-49 0 0,-2-1 10 0 0,-1 0 1 0 0,-1-8-24 0 0,0 1 6 0 0,11-76 25 0 0,1-8 2 0 0,-10 88-33 0 0,-3 16 0 0 0,0-8 0 0 0,4-48 0 0 0,16-109 0 0 0,-22 165 0 0 0,29-149 0 0 0,-28 152 0 0 0,19-98 0 0 0,14-111 0 0 0,-32 202 0 0 0,7-38-1 0 0,9-59 66 0 0,0 3-65 0 0,-1 4 0 0 0,-13 74 17 0 0,-1 11 6 0 0,-2-1 1 0 0,-1-8-24 0 0,-3-12 0 0 0,-1 17 0 0 0,-1-16 47 0 0,-3-14-47 0 0,-9-51 41 0 0,9 72-1 0 0,-5-25 24 0 0,-6-46-64 0 0,10 34-1 0 0,2 17 13 0 0,1 37 28 0 0,-13-127 26 0 0,11 123-60 0 0,-2 0-1 0 0,-8-21-5 0 0,-2 5 64 0 0,-1 1 0 0 0,-9-10-64 0 0,15 30-2 0 0,-12-20 15 0 0,11 19 17 0 0,6 12-7 0 0,-5-6-23 0 0,-23-37 64 0 0,10 17 0 0 0,-11-26-64 0 0,28 53 0 0 0,-8-11 0 0 0,-3-5 0 0 0,6 9 0 0 0,-2 0 0 0 0,-15-19 0 0 0,8 16 21 0 0,0 1 1 0 0,-2 0-1 0 0,-17-12-21 0 0,-7-1 76 0 0,-32-16-76 0 0,39 25-12 0 0,17 11 12 0 0,-40-26 0 0 0,46 30 0 0 0,0 1 0 0 0,-1 2 0 0 0,-3-2 0 0 0,-14-7 0 0 0,21 12 0 0 0,0-1 0 0 0,-2 1 0 0 0,-1 0 0 0 0,-6-4 0 0 0,-2-2 0 0 0,-5 1 0 0 0,12 3 0 0 0,-2 1 0 0 0,-12-2 0 0 0,24 7 0 0 0,-15-3 62 0 0,-22-2-62 0 0,32 5 2 0 0,-41-4-2 0 0,16 3 0 0 0,-27 0 0 0 0,13 0 0 0 0,40 1 0 0 0,-4 1 0 0 0,-9-1 0 0 0,15 2 0 0 0,-3 0 0 0 0,0 1 0 0 0,-8 1 0 0 0,4-1 0 0 0,-1 1 0 0 0,14-2 0 0 0,-26 0 53 0 0,-13 3-35 0 0,29-3 28 0 0,-4 1-18 0 0,0 0 0 0 0,-1 2-1 0 0,0 1-27 0 0,-22 4 0 0 0,23-3-1 0 0,-34 11 66 0 0,43-12-68 0 0,0 0-10 0 0,-2-1 0 0 0,1 0 1 0 0,-1-1 12 0 0,6 0-208 0 0,4-2-47 0 0,2 0-1 0 0,0 0-203 0 0,0 0-852 0 0,0 0-381 0 0,0 0-70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68 1 1375 0 0,'0'0'283'0'0,"-1"0"650"0"0,-2 1-37 0 0,0 1-1 0 0,0-1 1 0 0,0-1-1 0 0,-1 1 1 0 0,1 0-896 0 0,-1-1 616 0 0,-1 2 1 0 0,2-2-1 0 0,-3 2-616 0 0,2 0 433 0 0,1-1 0 0 0,-1 1 0 0 0,1 1 0 0 0,-3 0-433 0 0,5-2 269 0 0,1-1 3 0 0,0 0 0 0 0,-8 7 328 0 0,7-7-496 0 0,1 0 34 0 0,0 0 12 0 0,0 0 2 0 0,0 0 2 0 0,0 0 4 0 0,0 0 2 0 0,0 0 0 0 0,0 0-1 0 0,0 0-6 0 0,0 0-1 0 0,1 2 0 0 0,-1-1-116 0 0,0 1 0 0 0,1-1 0 0 0,0 0 0 0 0,0 1 0 0 0,-1-1 0 0 0,1 0 0 0 0,0 0 0 0 0,0 1 0 0 0,0-2 0 0 0,0 2 0 0 0,0-1 0 0 0,0 0-36 0 0,3 1 55 0 0,0 0-1 0 0,0 0 1 0 0,-1 0-1 0 0,1-1 0 0 0,0 1 1 0 0,0 0-1 0 0,4-1-54 0 0,6 2 410 0 0,10 0-410 0 0,-12-2 197 0 0,0 1-1 0 0,7 1-196 0 0,70 19 592 0 0,-68-17 173 0 0,11 0-765 0 0,-7-1 555 0 0,7 0-549 0 0,1 0-1 0 0,0-3 0 0 0,-1-1 1 0 0,22-2-6 0 0,-29 1 126 0 0,-1 1 0 0 0,1 1 0 0 0,10 2-126 0 0,9 4 512 0 0,20 5-512 0 0,5 7 336 0 0,-57-16-280 0 0,67 14 256 0 0,11-2 102 0 0,-61-10-240 0 0,0-1 0 0 0,-1-2 0 0 0,4-1-174 0 0,-17-1 90 0 0,-5 1-127 0 0,0-1 0 0 0,0-1 37 0 0,26-2 1 0 0,39-5 138 0 0,-62 6-88 0 0,23-4 12 0 0,-24 4-59 0 0,1 0 1 0 0,8 0-5 0 0,2 1 55 0 0,25-3 36 0 0,50-7 10 0 0,-75 10-90 0 0,-16 1-9 0 0,-1-1 1 0 0,1 0-1 0 0,-1 1 1 0 0,2-2-3 0 0,10-2 34 0 0,0 0 1 0 0,0 1-1 0 0,1 1 0 0 0,2 1-34 0 0,-6 0-455 0 0,13-3 455 0 0,7-1-518 0 0,-30 4 624 0 0,62-4 1575 0 0,39 4-1681 0 0,-72 3-526 0 0,21 5 526 0 0,-29-3 20 0 0,-6-1 12 0 0,0-1 0 0 0,5-2-32 0 0,12 1 112 0 0,40-2 243 0 0,-50-1-227 0 0,22-7-128 0 0,-23 4 59 0 0,0 1-1 0 0,0 2-58 0 0,-6 1 15 0 0,1 0 34 0 0,0-1-49 0 0,-6 1 42 0 0,1 1 0 0 0,0 0 0 0 0,-1 1 0 0 0,7 2-42 0 0,1-1 96 0 0,12 0-96 0 0,-31-2 3 0 0,25 1 91 0 0,-8-1-29 0 0,-7 0 48 0 0,-9 0-15 0 0,0 0 0 0 0,0 0-1 0 0,5 1-97 0 0,-5 0 108 0 0,-1 0 0 0 0,1-1 0 0 0,0 1 0 0 0,4-1-108 0 0,17 1 224 0 0,-25-1-149 0 0,1 0-2 0 0,0 0-44 0 0,10-1 278 0 0,-11 1-372 0 0,-1 0 32 0 0,-1-1-1 0 0,1 1 1 0 0,-1 0 0 0 0,1 0 0 0 0,-1 0-1 0 0,1 0 1 0 0,-1 0 0 0 0,1 0-1 0 0,-1-1 1 0 0,1 1 0 0 0,0-1 0 0 0,-1 1 33 0 0,-3-1-839 0 0,-8-2-4612 0 0,-3 2-1855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0-120 0 0,1 0 1 0 0,0 0-1 0 0,-1 0 0 0 0,1 0 0 0 0,-1 0 1 0 0,2 0-1 0 0,-2 0 0 0 0,2 0 0 0 0,-2 0 0 0 0,1 0 1 0 0,0 0-1 0 0,0-1 0 0 0,1 1 0 0 0,-1 0 0 0 0,-1-1 1 0 0,2 1-1 0 0,-1-1 0 0 0,1 1-50 0 0,3 0 52 0 0,0 1-1 0 0,1-1 1 0 0,4 1-52 0 0,1 0 149 0 0,14 3 44 0 0,10 2 286 0 0,2 3-479 0 0,-1-1 368 0 0,0-1 0 0 0,14 0-368 0 0,-34-7 124 0 0,1 0 0 0 0,0-1 1 0 0,-1-1-1 0 0,9-2-124 0 0,1 1 178 0 0,6 0-178 0 0,25 2 184 0 0,106 2 219 0 0,-97 0-256 0 0,87 3 108 0 0,-51 0-57 0 0,-18-1-49 0 0,-60-3-25 0 0,0-1-124 0 0,-1 0 156 0 0,4 1-156 0 0,37 2 165 0 0,-37-2-109 0 0,40-1 23 0 0,7-2-79 0 0,-52 1-4 0 0,2-1 64 0 0,-5 1-31 0 0,-1 1-1 0 0,13 1-28 0 0,-9-1 58 0 0,2 0-58 0 0,-3 0 70 0 0,12 2-70 0 0,26 1 64 0 0,-25-1 55 0 0,-1 0 62 0 0,-14-1-55 0 0,-1 1 0 0 0,14-3-126 0 0,-9 0-65 0 0,23-1 119 0 0,28-7 160 0 0,-17 4-73 0 0,-34 1 73 0 0,19-5-214 0 0,-18 3 181 0 0,5 1-181 0 0,-16 3 75 0 0,22-3 42 0 0,-29 3-88 0 0,-1 1-17 0 0,-1 0-1 0 0,1 0 1 0 0,4 0-12 0 0,11-2 53 0 0,-10 2-53 0 0,10 1 53 0 0,-10 0-42 0 0,23-4 42 0 0,-26 3-41 0 0,-1 0-12 0 0,0 1 0 0 0,-1 0-1 0 0,5 0 1 0 0,47-1 64 0 0,-35 1-31 0 0,5-1 62 0 0,24 1 74 0 0,-27 0-131 0 0,0-1 0 0 0,1-1-38 0 0,13-1 11 0 0,-32 2 4 0 0,-1 1-1 0 0,1 0 1 0 0,-1 0 0 0 0,2 0-15 0 0,12 0 58 0 0,-14 0-54 0 0,1 0 0 0 0,-1 0-1 0 0,5 2-3 0 0,-8-2 7 0 0,-2 0 0 0 0,1 0-1 0 0,1 0 1 0 0,-1 0 0 0 0,0 0 0 0 0,0 0-1 0 0,0-1 1 0 0,1 1-7 0 0,5-1 74 0 0,2-1-10 0 0,-2-1 1 0 0,-7 3-61 0 0,0 0-1 0 0,0 0 0 0 0,0 0 0 0 0,1 0 1 0 0,-1 0-1 0 0,0 0 0 0 0,0 0 0 0 0,0 0 1 0 0,0 0-1 0 0,1-1 0 0 0,-1 1 0 0 0,1 0 1 0 0,-1 0-1 0 0,0 0 0 0 0,0 0 0 0 0,0 0 1 0 0,1 0-1 0 0,-1 0 0 0 0,0 0 0 0 0,1 0 1 0 0,-1 0-4 0 0,2 0 3 0 0,7-5 156 0 0,-6 3-82 0 0,1-1-9 0 0,-2 2-52 0 0,-1 0-1 0 0,1 0 0 0 0,0 0 0 0 0,0 0 1 0 0,0 0-1 0 0,0 1 0 0 0,0-1 0 0 0,0 1 1 0 0,0 0-1 0 0,1-1-15 0 0,6-1 43 0 0,-3 1-21 0 0,1 0 33 0 0,8-4-57 0 0,-5 2 2 0 0,-2-1 11 0 0,2-1 33 0 0,-4 3-35 0 0,0 1 44 0 0,9-3 33 0 0,-12 4-33 0 0,3-1 11 0 0,-4 1 0 0 0,-2 0 0 0 0,1 0 0 0 0,6-1 0 0 0,-6 1 0 0 0,-1 0 0 0 0,0 0 1 0 0,0 0 5 0 0,0 0-2 0 0,0 0 6 0 0,0 0-7 0 0,0 0-3 0 0,0 0 0 0 0,0 0 0 0 0,0 0 0 0 0,0 0 1 0 0,-1-1-23 0 0,-1-2-190 0 0,-2-4-5156 0 0,3 6-2271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54 0 3223 0 0,'0'0'470'0'0,"0"0"760"0"0,0 0 333 0 0,0 0 65 0 0,0 0-113 0 0,0 0-546 0 0,0 0-237 0 0,0 0-48 0 0,0 0-39 0 0,0 0-119 0 0,0 0-57 0 0,0 0-12 0 0,0 0-23 0 0,0 0-97 0 0,0 0-45 0 0,0 0-11 0 0,0 0-26 0 0,0 0-106 0 0,0 1-42 0 0,-1 2-74 0 0,1-1 1 0 0,-1 1-1 0 0,1-1 0 0 0,-1 0 1 0 0,0 0-1 0 0,0 1 0 0 0,0-1 1 0 0,-1 2-34 0 0,-7 13 104 0 0,8-15-91 0 0,0 1 0 0 0,0-1-1 0 0,0 0 1 0 0,0 1 0 0 0,-1-1-1 0 0,1 0 1 0 0,-1 0 0 0 0,1 0-1 0 0,-1 0 1 0 0,0 0 0 0 0,-1 0-13 0 0,1 0-222 0 0,1 0 1 0 0,-1 0-1 0 0,0 0 1 0 0,0 1-1 0 0,1-1 1 0 0,-1 0-1 0 0,1 1 1 0 0,0-1 0 0 0,-1 1-1 0 0,1 0 1 0 0,0 1 221 0 0,0-3-1274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494 1 2759 0 0,'0'0'330'0'0,"0"0"340"0"0,0 0 149 0 0,0 0 28 0 0,0 0-39 0 0,0 0-194 0 0,0 1-80 0 0,2 4-20 0 0,-1-4-7 0 0,-1-1-24 0 0,0 1-17 0 0,2 1-231 0 0,1 0-1 0 0,-1 0 1 0 0,0 0-1 0 0,0 0 1 0 0,0 0-1 0 0,1 0 0 0 0,0-1 1 0 0,0 1-1 0 0,-1-1 1 0 0,1 1-1 0 0,0-1 1 0 0,0-1-235 0 0,20 9 441 0 0,0-1 1 0 0,-1 2 0 0 0,-1 1-1 0 0,0 1 1 0 0,0 0 0 0 0,-1 2 0 0 0,1 1-442 0 0,-5 0 246 0 0,-1-1 0 0 0,1 2 0 0 0,-3-1 0 0 0,1 2 0 0 0,6 11-246 0 0,28 45 848 0 0,9 24 43 0 0,-28-45-638 0 0,-17-30-170 0 0,27 43 210 0 0,-21-38-157 0 0,10 17 64 0 0,-9-16-60 0 0,-1 2 0 0 0,-1-1 0 0 0,-2 2 0 0 0,6 16-140 0 0,12 25 661 0 0,14 20-661 0 0,-15-31 259 0 0,-15-30-117 0 0,6 13-4 0 0,-18-35-107 0 0,9 22 168 0 0,10 29-199 0 0,4 29 128 0 0,16 49 687 0 0,-27-85-526 0 0,-3 1 0 0 0,2 17-289 0 0,3 79 197 0 0,-10-71-124 0 0,-2-12 39 0 0,3 27 64 0 0,13 64 256 0 0,-6 29-432 0 0,-14-60 278 0 0,-2 4-113 0 0,0-27-100 0 0,-1-102-66 0 0,-2 51 1 0 0,-8 43 59 0 0,3-22-54 0 0,-1 50 65 0 0,-5 51-76 0 0,10-149 23 0 0,-3 36 83 0 0,-3-1-100 0 0,5-36 8 0 0,-15 68 59 0 0,-15 50 85 0 0,14-58-152 0 0,-5 20 0 0 0,22-95 1 0 0,-26 100 70 0 0,9-34-153 0 0,7-27 76 0 0,3-18 6 0 0,-8 20 0 0 0,-4 10 0 0 0,6-17-1 0 0,-2-1 0 0 0,-7 11 1 0 0,-6 12 55 0 0,20-39-43 0 0,-6 13-13 0 0,-1-2 1 0 0,-8 16 0 0 0,19-39 27 0 0,1 0-1 0 0,-4 10-26 0 0,2-4 11 0 0,6-13-10 0 0,-39 92 62 0 0,22-56-43 0 0,-13 27 24 0 0,-9 16-33 0 0,28-57 46 0 0,-1 5-57 0 0,-10 22-4 0 0,10-23 4 0 0,2-8 11 0 0,-3 6-11 0 0,-1-7 54 0 0,5-9-55 0 0,1-2 1 0 0,0 0 0 0 0,-4 2 0 0 0,-7 10 0 0 0,9-12 0 0 0,0-1 0 0 0,-1 0 0 0 0,-6 6 0 0 0,-8 10 0 0 0,-7 13 0 0 0,21-26 11 0 0,-1 1-1 0 0,-1-2 1 0 0,0 0 0 0 0,-1-1-1 0 0,-1 0 1 0 0,-3 1-11 0 0,5-4 66 0 0,-9 9-66 0 0,5-4-2 0 0,10-8 18 0 0,-1-1 0 0 0,2 1 0 0 0,-1 1 0 0 0,-1 4-16 0 0,-11 10 31 0 0,-1 1-1 0 0,-5 2-30 0 0,16-17 3 0 0,-77 68 12 0 0,0-1 34 0 0,74-63-47 0 0,-15 9-2 0 0,-9 8-98 0 0,33-26 30 0 0,0 0-1 0 0,0 0 0 0 0,-1-1 1 0 0,-2 3 68 0 0,6-5-121 0 0,0 0 1 0 0,0-1 0 0 0,1 1-1 0 0,-1 0 1 0 0,0-1 0 0 0,1 0-1 0 0,-1 1 1 0 0,0-1 0 0 0,1 1-1 0 0,-1-1 1 0 0,0 0-1 0 0,0 0 1 0 0,0 0 0 0 0,1 0-1 0 0,-1-1 1 0 0,0 1 0 0 0,0-1-1 0 0,1 1 1 0 0,-2-1 120 0 0,-6-4-1647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573 111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0,1 0 1 0 0,-1 0 0 0 0,1 0-1 0 0,-1 0 1 0 0,1 1-1 0 0,-1 0 1 0 0,1-1-1 0 0,-1 0 1 0 0,0 1-1 0 0,1 0 1 0 0,-1 0-1 0 0,0 0-71 0 0,-5 3 137 0 0,1 1 0 0 0,-4 4-137 0 0,-1-1 149 0 0,-3 4-38 0 0,0-1 0 0 0,2 2-1 0 0,-1 0 1 0 0,1 0 0 0 0,2 2-1 0 0,-9 11-110 0 0,5-7 42 0 0,6-8 48 0 0,-3 7-90 0 0,-32 47 220 0 0,28-40-59 0 0,-1-1 0 0 0,-4 3-161 0 0,6-8 133 0 0,0 0 0 0 0,1 2 0 0 0,1 0 0 0 0,-1 5-133 0 0,-15 39 117 0 0,-8 37-117 0 0,-9 22 21 0 0,32-92 5 0 0,1-6 47 0 0,2 0 1 0 0,2 1-1 0 0,-4 15-73 0 0,-1 17 78 0 0,-9 53 68 0 0,14-74-25 0 0,-6 43 107 0 0,12-64-156 0 0,1 0 0 0 0,0 0 0 0 0,2 15-72 0 0,3 27 77 0 0,3 25 27 0 0,-2-38-49 0 0,3 38 101 0 0,-5-61-16 0 0,3 10-140 0 0,-1-4 41 0 0,0-4 1 0 0,1-1-1 0 0,4 9-41 0 0,5 19 45 0 0,1 21-19 0 0,12 44 194 0 0,-9-43-146 0 0,-13-52-42 0 0,-3-9-16 0 0,1 0 0 0 0,2 6-16 0 0,6 5 61 0 0,0 0 0 0 0,3 2-61 0 0,1 1 222 0 0,4 13-222 0 0,-16-29 1 0 0,2 1 4 0 0,-1 0 0 0 0,6 7-5 0 0,48 78 64 0 0,-36-58 43 0 0,-6-7 29 0 0,-10-19-23 0 0,0-1 0 0 0,3 4-113 0 0,-4-7-8 0 0,-3-5 33 0 0,0 0 0 0 0,0 0 0 0 0,0 0 0 0 0,0 0 0 0 0,1 0 0 0 0,0-1 0 0 0,0 1 0 0 0,1 0-25 0 0,1 0 34 0 0,-1 0 0 0 0,2 2-34 0 0,-2-1-2 0 0,0-2 0 0 0,5 4 2 0 0,5 4 40 0 0,-6-5 67 0 0,-1-1 0 0 0,8 3-107 0 0,-3-3 100 0 0,0 0 0 0 0,-1-1 1 0 0,13 2-101 0 0,-13-4 75 0 0,-1 0 1 0 0,1-1 0 0 0,7 0-76 0 0,-4-2 98 0 0,-1 0 0 0 0,0-1 0 0 0,11-4-98 0 0,-12 4 57 0 0,1-2-1 0 0,0-1-1 0 0,-1 0 0 0 0,2-1-55 0 0,-1 1 41 0 0,-5 0-14 0 0,0 0 0 0 0,0-1-1 0 0,0 1 1 0 0,-1-1 0 0 0,5-5-27 0 0,-4 4 6 0 0,6-6 98 0 0,9-11-104 0 0,-17 17 13 0 0,8-9 100 0 0,10-14-113 0 0,-6 7 86 0 0,-7 6 70 0 0,5-8-156 0 0,-8 11 24 0 0,12-16 81 0 0,-3-1 1 0 0,8-17-106 0 0,-2 3 70 0 0,-12 25-12 0 0,6-16-58 0 0,29-62 106 0 0,-12 7-39 0 0,3-6 58 0 0,-2 6 28 0 0,-14 33-84 0 0,-12 30-6 0 0,5-22-63 0 0,4-29 70 0 0,-14 56-33 0 0,32-170 102 0 0,-25 101-11 0 0,-4-4-128 0 0,1-94 128 0 0,-9 163-107 0 0,0-1-1 0 0,-2 1 1 0 0,-1-1 0 0 0,-3-8-21 0 0,-20-77 58 0 0,-4-14-63 0 0,0-8 69 0 0,28 124-64 0 0,-2 1 0 0 0,1 0 0 0 0,-2-1 0 0 0,-1-2 0 0 0,3 7 0 0 0,-1-1 0 0 0,0 1 0 0 0,-1 0 0 0 0,1 0 0 0 0,-1 1 0 0 0,-5-5 0 0 0,5 4 0 0 0,0 1 0 0 0,1-1 1 0 0,0 1-1 0 0,-2-5 0 0 0,-10-12 52 0 0,8 12-44 0 0,-31-35-5 0 0,31 34-3 0 0,-1 0 0 0 0,2 0 0 0 0,-1-1 0 0 0,0-4 0 0 0,0 1 0 0 0,-2-4 0 0 0,-2-7 0 0 0,3 9 0 0 0,-7-15 0 0 0,7 18 56 0 0,0 0 1 0 0,-11-11-57 0 0,14 18 6 0 0,-1 0 0 0 0,-1 0 1 0 0,1 1-1 0 0,-1-1 0 0 0,-4-1-6 0 0,4 3 0 0 0,-1 0 0 0 0,1 0 0 0 0,-6 0 0 0 0,8 2 0 0 0,1 1 0 0 0,-1 1 0 0 0,0 0 0 0 0,1-1 0 0 0,-1 2 0 0 0,-3-1 0 0 0,-55-1 0 0 0,21-2 0 0 0,-32-2 0 0 0,58 3 0 0 0,1-1 0 0 0,-7-2 0 0 0,4 1 0 0 0,-11-3 0 0 0,26 7 0 0 0,0 1 1 0 0,0-1-1 0 0,0 1 1 0 0,-1 0-1 0 0,3 0-2 0 0,1 0 1 0 0,0 0-1 0 0,-1 1 1 0 0,0-1-1 0 0,1 0 1 0 0,-1 1-1 0 0,1 0 1 0 0,0-1-1 0 0,-1 1 1 0 0,1-1 0 0 0,-1 1-1 0 0,0 0 2 0 0,-4 4-28 0 0,1 0-1 0 0,0-1 1 0 0,-2 2 28 0 0,-3 7-1562 0 0,8-11 83 0 0,1 1 0 0 0,-1-1 0 0 0,1 2 1 0 0,0-1 1478 0 0,-3 9-7382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64 35 4863 0 0,'0'0'223'0'0,"0"-1"-16"0"0,-2-3-119 0 0,2 3 138 0 0,0 1 46 0 0,-1 0 0 0 0,-4-7 1503 0 0,4 7-1518 0 0,1 0-1 0 0,-1-2 11 0 0,0 1 99 0 0,0-1-1 0 0,0 1 1 0 0,0 0 0 0 0,0 0-1 0 0,-1-1 1 0 0,1 0 0 0 0,-1 2 0 0 0,1-1-1 0 0,0-1 1 0 0,-1 1 0 0 0,1 0-1 0 0,-1 1 1 0 0,0-1 0 0 0,0 0-1 0 0,-1 0-365 0 0,3 1 376 0 0,-7-1 704 0 0,4 1-635 0 0,0 0 0 0 0,0 1 0 0 0,0-1 0 0 0,0 1 0 0 0,0 0 0 0 0,0 0-445 0 0,2-1 114 0 0,1 0-2 0 0,0 0-2 0 0,0 0-12 0 0,0 0-2 0 0,0 0 0 0 0,0 2-16 0 0,0 0-63 0 0,1 1 0 0 0,-1-1 0 0 0,0 0 0 0 0,1 1 0 0 0,0-1 0 0 0,0 1 0 0 0,-1-2-1 0 0,2 2 1 0 0,-1-1 0 0 0,0 0 0 0 0,0 0 0 0 0,1 0-17 0 0,5 8 94 0 0,-1-2 0 0 0,3 1-94 0 0,-8-7 17 0 0,102 108 529 0 0,-76-83-234 0 0,23 15-312 0 0,33 19 114 0 0,-22-15 446 0 0,0 2-560 0 0,-37-25 547 0 0,7 8-547 0 0,-17-15 225 0 0,0 1-1 0 0,3 5-224 0 0,-12-11 80 0 0,-5-10-5 0 0,0-1-6 0 0,0 0-5 0 0,0 0 0 0 0,0 0 0 0 0,0 0 0 0 0,0 0 0 0 0,0 0 0 0 0,0 0 0 0 0,0 0 0 0 0,-1-1-35 0 0,-2 1-1 0 0,1 0 1 0 0,0 0-1 0 0,0-1 1 0 0,0 0-1 0 0,0 0 1 0 0,0 0 0 0 0,0 1-1 0 0,-1-3-28 0 0,-17-9 60 0 0,4-1 20 0 0,-5-4-80 0 0,-12-11 51 0 0,14 12-29 0 0,-8-9-22 0 0,-10-8 31 0 0,-25-23-19 0 0,21 18-13 0 0,20 19 1 0 0,2 0 0 0 0,-9-12 0 0 0,-19-27 0 0 0,36 43 0 0 0,-5-3 0 0 0,-1-1 0 0 0,3 1 0 0 0,30 42 0 0 0,-16-24 0 0 0,23 28 0 0 0,22 22 0 0 0,-32-38 0 0 0,83 78 0 0 0,-52-52 0 0 0,43 38 0 0 0,-46-40 0 0 0,23 28 0 0 0,-38-36 0 0 0,20 22 64 0 0,12 20-64 0 0,-58-69 0 0 0,10 11 70 0 0,0 0-1 0 0,6 4-69 0 0,-15-15 56 0 0,-1-1 21 0 0,-1 0-64 0 0,0-1-1 0 0,0 1 1 0 0,-1-1 0 0 0,2 1-1 0 0,-1-1 1 0 0,0 0 0 0 0,0 1-1 0 0,0-1 1 0 0,0 1 0 0 0,1-1-13 0 0,-3-2 33 0 0,-14-10 65 0 0,0 0-1 0 0,-3-6-97 0 0,-29-31 134 0 0,31 31-79 0 0,4 5-7 0 0,-82-86-16 0 0,37 39-72 0 0,-8-7-8 0 0,13 11 48 0 0,-7-5 0 0 0,34 32 2 0 0,-35-44-15 0 0,62 73-40 0 0,3 7-11 0 0,8 9 46 0 0,1 1-1 0 0,11 12 19 0 0,30 26-63 0 0,-30-32 46 0 0,34 32 4 0 0,16 17 15 0 0,-47-44 10 0 0,45 51 99 0 0,-60-64-92 0 0,0 1 0 0 0,-1 0 1 0 0,-1 0-1 0 0,6 14-19 0 0,-8-16 11 0 0,-7-12 42 0 0,-1-2 11 0 0,-4-4-50 0 0,0 0-1 0 0,1-1 0 0 0,-1 1 1 0 0,1-1-1 0 0,-2-4-13 0 0,0 2-1 0 0,0-1-1 0 0,-2-1 2 0 0,-1 0 19 0 0,-18-20 26 0 0,16 17-82 0 0,11 13-149 0 0,0 0-31 0 0,0 0 1 0 0,0 0-200 0 0,0 0-841 0 0,0 0-372 0 0,0 0-69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0,-6 11 1231 0 0,-6 8-483 0 0,6-7-911 0 0,-9 9 911 0 0,13-17-343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55 0 6047 0 0,'-7'4'264'0'0,"4"-1"56"0"0,-3-1-256 0 0,1 2-64 0 0,0 1 0 0 0,2-2 0 0 0,-1 2 296 0 0,0-1 48 0 0,0-1 8 0 0,1 2 0 0 0,-1-2-224 0 0,2 2-48 0 0,2-5-8 0 0,-2 4 0 0 0,2-4-72 0 0,0 0 0 0 0,-3 4 0 0 0,3-4-3352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126 1 5783 0 0,'0'0'256'0'0,"-2"7"56"0"0,-2-1-248 0 0,2-1-64 0 0,0 1 0 0 0,2-6 0 0 0,0 0 312 0 0,0 0 48 0 0,0 0 16 0 0,0 0 0 0 0,1 5-312 0 0,-1-5-64 0 0,0 0 0 0 0,0 0-3168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6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0,'1'17'80'0'0,"1"-9"16"0"0,-1 3-96 0 0,1 0 0 0 0,-1 0 0 0 0,0 1 0 0 0,0 1 416 0 0,1-1 56 0 0,1 0 8 0 0,-1-1 8 0 0,0 1-488 0 0,1-1 0 0 0,-1 0 0 0 0,0-1-104 0 0,1 0-72 0 0,-1 0-16 0 0,0 1 0 0 0,0-2 0 0 0</inkml:trace>
  <inkml:trace contextRef="#ctx0" brushRef="#br0" timeOffset="1">84 485 6159 0 0,'-7'52'895'0'0,"2"25"-895"0"0,0-14 196 0 0,4-25-293 0 0,1-1 0 0 0,1 1 0 0 0,5 22 97 0 0,1-19-560 0 0,-6-30 272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47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0,0 2-34 0 0,-7 9 104 0 0,7-11-91 0 0,0 1 0 0 0,0 0-1 0 0,0-1 1 0 0,0 1 0 0 0,-1-1-1 0 0,1 1 1 0 0,0-1 0 0 0,0 0-1 0 0,-1 1 1 0 0,0-1 0 0 0,0 1-13 0 0,0-1-222 0 0,1 0 1 0 0,-1 0-1 0 0,1 1 1 0 0,-1 0-1 0 0,1-1 1 0 0,-1 1-1 0 0,1 0 1 0 0,0 0 0 0 0,0-1-1 0 0,0 1 1 0 0,0 1 221 0 0,0-3-1274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 1 1375 0 0,'0'0'64'0'0,"0"0"8"0"0,0 0-72 0 0,0 0 0 0 0,-3 11 0 0 0,0-1 0 0 0,1-3 984 0 0,-2 1 176 0 0,1 1 40 0 0,0-1 8 0 0,0-1-888 0 0,1-1-168 0 0,0 0-40 0 0,-1 1-1872 0 0,0 0-368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36 0 1375 0 0,'0'0'64'0'0,"0"0"8"0"0,0 0-72 0 0,0 0 0 0 0,-4 17 0 0 0,1-1 0 0 0,1-6 984 0 0,-2 2 176 0 0,0 0 40 0 0,0-1 8 0 0,1 0-888 0 0,1-1-168 0 0,-1-2-40 0 0,1 2-1872 0 0,-2 0-368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16 680 1375 0 0,'0'1'107'0'0,"-8"34"2836"0"0,3-7 1028 0 0,4-21-3854 0 0,1-1-1 0 0,-1 0 1 0 0,1 0-1 0 0,0 1 1 0 0,1-2-1 0 0,-1 2-116 0 0,8 26-441 0 0,-8-33 298 0 0,1 2-1 0 0,1 5-268 0 0,-1 0-1 0 0,0 1 0 0 0,0-1 1 0 0,0 1-1 0 0,-1-1 0 0 0,-1 1 413 0 0,1-2-2540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0,-1 0 0 0 0,1 0-529 0 0,-3-6 228 0 0,0 1-118 0 0,-1 0 0 0 0,2 0 0 0 0,-2-1 0 0 0,1 1 0 0 0,1 0 1 0 0,-1-1-1 0 0,0 1 0 0 0,0 0-110 0 0,1-1 95 0 0,1 4 153 0 0,1 0 44 0 0,0 0 0 0 0,0 0 1 0 0,1-1-1 0 0,2 4-292 0 0,-6-8-2 0 0,-1 1 1 0 0,1-1-1 0 0,-1 0 0 0 0,0 0 0 0 0,1 0 1 0 0,-1 0-1 0 0,0 1 0 0 0,1-1 0 0 0,-1 0 1 0 0,1 0-1 0 0,-1 0 0 0 0,1 0 0 0 0,0 0 2 0 0,0 0-38 0 0,6 3-120 0 0</inkml:trace>
  <inkml:trace contextRef="#ctx0" brushRef="#br0" timeOffset="1">182 135 5151 0 0,'0'0'234'0'0,"1"-2"-10"0"0,0 1-191 0 0,0 0 0 0 0,0 0 0 0 0,0 0 1 0 0,1 0-1 0 0,-1 0 0 0 0,0 0 0 0 0,0 0 1 0 0,1 0-1 0 0,-1 0 0 0 0,1 1 0 0 0,-1-1 0 0 0,1 1-33 0 0,5-4 96 0 0,-6 4-86 0 0,1-1 1 0 0,-1 1-1 0 0,0 0 0 0 0,1-1 0 0 0,-1 0 1 0 0,2 1-11 0 0,-1 0 11 0 0,3-1-16 0 0,6-2 80 0 0,2 1-10 0 0,-5 1-65 0 0,14-4-13 0 0,-21 5-54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1 499 5727 0 0,'0'0'256'0'0,"0"0"48"0"0,0 0-240 0 0,0 0-64 0 0,4-7 0 0 0,1 2 0 0 0,-5 5 64 0 0,6-3 0 0 0,-3-5 0 0 0,1 1-1800 0 0,-1 0-360 0 0</inkml:trace>
  <inkml:trace contextRef="#ctx0" brushRef="#br0" timeOffset="1">185 216 2303 0 0,'0'-1'102'0'0,"3"-3"-61"0"0,-1 0 0 0 0,1 0-1 0 0,1 0-40 0 0,-3 1 198 0 0,1 1-1 0 0,0-1 1 0 0,-1 1-1 0 0,1-1 0 0 0,-1 0 1 0 0,1-1-198 0 0,3-8 2233 0 0,2-1-1407 0 0,1 1 0 0 0,2-3-826 0 0,-3 5-371 0 0,-5 6 102 0 0,1 1-1 0 0,0 0 1 0 0,-1-1 0 0 0,2 0 269 0 0,-3 3-38 0 0,1-1 0 0 0,-1 1 0 0 0,0-1 0 0 0,0 0 1 0 0,1-1 37 0 0,-1 0-28 0 0,0 1 0 0 0,1-1-1 0 0,-1 1 1 0 0,2-1 28 0 0,-1 1 9 0 0,-2 0 0 0 0,2 1-1 0 0,-2-1 1 0 0,1 0-1 0 0,-1 1 1 0 0,1-1 0 0 0,0 0-1 0 0,-1 0 1 0 0,1 0-1 0 0,-1 0 1 0 0,1 0-9 0 0,2-12 159 0 0,6-17-258 0 0,-7 23-504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1 121 5783 0 0,'0'0'266'0'0,"0"0"-5"0"0,3-10-156 0 0,-2 2 31 0 0,13-39 1848 0 0,-8 23-1014 0 0,-4 17-765 0 0,5-6-182 0 0,-7 13-143 0 0,1-5-2535 0 0,1-1-336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1 206 1839 0 0,'0'-2'134'0'0,"4"-23"2066"0"0,-1 0 0 0 0,-1-19-2200 0 0,-2 25 1023 0 0,0-31 530 0 0,0 10-4827 0 0,0 39 830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23 60 1839 0 0,'0'0'83'0'0,"0"0"128"0"0,0 0 495 0 0,0 0 218 0 0,0 0 42 0 0,0 0-76 0 0,0 0-351 0 0,0 0-156 0 0,0 0-30 0 0,0 0-37 0 0,0 0-124 0 0,0 0-52 0 0,0 0-11 0 0,0 0-6 0 0,0 0-22 0 0,0 0-6 0 0,0 0-6 0 0,0 0 1 0 0,0 0 6 0 0,0 0 6 0 0,-1-1 2 0 0,0 0 83 0 0,-1-1-1 0 0,1 0 0 0 0,-1 0 0 0 0,1 1 0 0 0,0-1 0 0 0,0 0 1 0 0,0-1-187 0 0,0 3 112 0 0,1-1-16 0 0,0 1 3 0 0,0-1 10 0 0,-2-2 243 0 0,1-1 0 0 0,-1 0 0 0 0,1 0 0 0 0,0 1 0 0 0,0-2-352 0 0,1 3 140 0 0,0 2 16 0 0,0 0 4 0 0,-2-10 583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0,3 0 74 0 0,1 2 1 0 0,0-1-1 0 0,0 1 1 0 0,-1-1-1 0 0,1 1 1 0 0,-1 0-1 0 0,0 0 1 0 0,4 2-75 0 0,3 4 189 0 0,0 0 0 0 0,0 2-189 0 0,4 3 346 0 0,9 15-346 0 0,4 4 194 0 0,8 4 2 0 0,21 21 112 0 0,12 13 40 0 0,-12-15-101 0 0,-12-11 14 0 0,-29-30-199 0 0,-5-5-60 0 0,3 5-2 0 0,34 35 121 0 0,-29-31-60 0 0,-9-10 14 0 0,6 4-75 0 0,-5-5 125 0 0,4 7-125 0 0,4 4 165 0 0,-16-16-122 0 0,0 2-21 0 0,1 0 37 0 0,-2-4 6 0 0,-1 1-11 0 0,1 0-42 0 0,3 7 253 0 0,-4-7-212 0 0,0-1 17 0 0,0 0 20 0 0,0 0 6 0 0,-2-6 94 0 0,-1 2-125 0 0,0 0 1 0 0,-1 0 0 0 0,1 0 0 0 0,-1 0 0 0 0,0 1-1 0 0,-1-2-65 0 0,-1 1 87 0 0,0-2 0 0 0,-2-2-87 0 0,-58-65 192 0 0,8 11-186 0 0,22 23 52 0 0,-13-11-47 0 0,11 12-12 0 0,8 6 1 0 0,2 5 0 0 0,-10-17 0 0 0,21 24 0 0 0,8 10 0 0 0,1 0 0 0 0,0 0 0 0 0,2-1 0 0 0,-2-1 0 0 0,-2-5 43 0 0,-1 0 0 0 0,0 0-1 0 0,-3-1-42 0 0,12 15 58 0 0,4 6 72 0 0,3 7 85 0 0,3 5-192 0 0,1-1 1 0 0,1 0-1 0 0,0 0 1 0 0,0 0-1 0 0,3 1-23 0 0,11 11 6 0 0,11 14 52 0 0,37 32-58 0 0,-35-39 19 0 0,-3 2 0 0 0,-1 0-1 0 0,-1 2 1 0 0,0 4-19 0 0,55 69 99 0 0,-80-102-81 0 0,11 16 43 0 0,-1 2-61 0 0,9 10 14 0 0,-13-18 41 0 0,-3-2-134 0 0,3 2 79 0 0,-11-18-404 0 0,-2 0-149 0 0,-1-1-799 0 0,-3-5-3239 0 0,-2-5-1384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0,-1 0 0 0 0,-1 1 0 0 0,2-2 0 0 0,-1 1-1 0 0,2-1-708 0 0,28-2 2023 0 0,-32 2-1944 0 0,-1-1 0 0 0,-1 1 0 0 0,1 0-1 0 0,2-1-78 0 0,-1 0-55 0 0,-2 0 0 0 0,1 1 0 0 0,0 0 0 0 0,1-1 55 0 0,3 1-150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0,2 3 80 0 0,1-1-1 0 0,0 1 1 0 0,0-1-189 0 0,-3-2 302 0 0,1 0-36 0 0,15 5-156 0 0,-8-5-110 0 0,2-1-26 0 0,11 1-350 0 0,-20-1 122 0 0</inkml:trace>
  <inkml:trace contextRef="#ctx0" brushRef="#br0" timeOffset="1">313 78 5727 0 0,'0'0'264'0'0,"3"0"-8"0"0,13 2 440 0 0,1 0-1 0 0,13 4-695 0 0,-28-6 90 0 0,0 1-1 0 0,-1-1 1 0 0,1 0 0 0 0,0 1-1 0 0,-1-1 1 0 0,2 0-90 0 0,2 0 159 0 0,-2 0 1 0 0,0 0 0 0 0,1 0-1 0 0,2 0-159 0 0,-3 0 33 0 0,1 0 26 0 0,-2 0-28 0 0,11-4 27 0 0,4-1-647 0 0,-9 4-2418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5527 0 0,'0'0'423'0'0,"2"0"-278"0"0,16-1 1190 0 0,2 0-1335 0 0,-3 3 324 0 0,-9-1-247 0 0,3 0-9 0 0,0 0-10 0 0,0 0-1 0 0,0 0 0 0 0,10-2-57 0 0,18-2-429 0 0,21 3 429 0 0,-28 0-409 0 0,-3 2 15 0 0,-17-1 297 0 0,0 0 0 0 0,1-1 97 0 0,1-1-46 0 0,26-2 38 0 0,-29 2 8 0 0,-6 1-8 0 0,1-2-26 0 0,10-5 12 0 0,-6 2 22 0 0,0 2-21 0 0,23-7-1875 0 0,16-1 1896 0 0,-38 9-411 0 0,-4 0 772 0 0,-1 2-1 0 0,0 0 1 0 0,1-1-1 0 0,0 2 1 0 0,-1-1-1 0 0,1 1 1 0 0,0 0-361 0 0,3 0 2604 0 0,10 1-2604 0 0,47-5 3622 0 0,16 2-1904 0 0,-70 1-1444 0 0,0 1 93 0 0,1 0 0 0 0,-1 1 0 0 0,-1 0 0 0 0,1 1 0 0 0,0 0 0 0 0,11 5-367 0 0,-19-6 196 0 0,8 3 738 0 0,1-1 0 0 0,3 1-934 0 0,-15-4 155 0 0,0-1-58 0 0,0 1-72 0 0,12 1 146 0 0,-11-3-117 0 0,2-1-57 0 0,-5 2 1 0 0,0 0 1 0 0,0 0-1 0 0,0 0 1 0 0,1 0-1 0 0,-1 0 1 0 0,0 0-1 0 0,0 0 1 0 0,0 0 0 0 0,0 0-1 0 0,0 0 1 0 0,0 0-1 0 0,0 0 1 0 0,0 0-1 0 0,1 0 1 0 0,-1 0-1 0 0,0 0 1 0 0,0 0-1 0 0,0-1 1 0 0,0 1-1 0 0,0 0 1 0 0,0 0-1 0 0,0 0 1 0 0,0 0-1 0 0,0 0 1 0 0,0 0-1 0 0,0 0 1 0 0,0 0-1 0 0,0 0 1 0 0,0 0-1 0 0,0 0 1 0 0,0 0-1 0 0,0 0 1 0 0,0 0-1 0 0,0-1 1 0 0,0 1 0 0 0,0 0 1 0 0,0-3-279 0 0,0 0 0 0 0,0 0 1 0 0,0 0-1 0 0,0 1 0 0 0,-1-3 279 0 0,-1-3-1524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24-124 0 0,-2-14 611 0 0,0 7-768 0 0,0 12 1929 0 0,2 5-1929 0 0,1 14 767 0 0,-3 3-332 0 0,3 36-410 0 0,-3-71-833 0 0,0-1-2828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18 681 1375 0 0,'0'1'107'0'0,"-9"50"2836"0"0,3-9 1028 0 0,5-33-3854 0 0,0 1-1 0 0,1-1 1 0 0,0 0-1 0 0,0 0 1 0 0,1 0-1 0 0,-1 1-116 0 0,9 38-441 0 0,-8-47 298 0 0,-1 1-1 0 0,2 8-268 0 0,0 1-1 0 0,-1 0 0 0 0,0 0 1 0 0,-1 0-1 0 0,0 0 0 0 0,0 1 413 0 0,0-3-2540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0,7 4 279 0 0,0 1 1 0 0,7 2-634 0 0,2 2 465 0 0,61 32 783 0 0,-40-25-864 0 0,0-3 1 0 0,23 6-385 0 0,-34-11 21 0 0,-12-4-219 0 0,27 8 332 0 0,-15-2-3846 0 0,-15-7-20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29 105 1839 0 0,'0'0'83'0'0,"0"0"114"0"0,0 0 439 0 0,0 0 188 0 0,0 0 38 0 0,0-1-26 0 0,-1-2-136 0 0,1 1 1 0 0,-1 1-1 0 0,0-1 0 0 0,0 0 1 0 0,0-1-1 0 0,0 1-700 0 0,0 2 539 0 0,1 0-58 0 0,0 0-29 0 0,0 0-4 0 0,0 0-5 0 0,0 0-22 0 0,-1 0-6 0 0,-8 0 2434 0 0,8 0-2449 0 0,1 0 0 0 0,0 0-16 0 0,-1 1-66 0 0,-2 3-29 0 0,2-4-8 0 0,-2 5 187 0 0,1 0-183 0 0,2-3-230 0 0,-1-1 107 0 0,1-1-28 0 0,0 0-7 0 0,0 0-6 0 0,0 0-6 0 0,1 1-23 0 0,-1 0-71 0 0,2 1 0 0 0,-2 0 0 0 0,1-1 1 0 0,1 0-1 0 0,-2 0 0 0 0,2 1 0 0 0,-1-1 0 0 0,0 0 0 0 0,1 0 1 0 0,-1 0-1 0 0,0 0 0 0 0,1 0 0 0 0,0 0 0 0 0,-1 0 1 0 0,1-1-1 0 0,-1 1 0 0 0,1 0 0 0 0,0-1-21 0 0,7 3 24 0 0,-1-1-1 0 0,1-1 1 0 0,2 1-24 0 0,-5-1 24 0 0,41 5 168 0 0,12-1-192 0 0,-20-3 63 0 0,16 0 7 0 0,103 6 338 0 0,-152-8-394 0 0,5 0-6 0 0,11 1 69 0 0,10 1-77 0 0,4 1 140 0 0,16 0-140 0 0,-12-2 121 0 0,130 0 479 0 0,-76-3-306 0 0,-7 0-68 0 0,-46 0 43 0 0,0-2 0 0 0,19-4-269 0 0,-25 2 100 0 0,5-1 130 0 0,27-9-230 0 0,60-21 513 0 0,-114 34-485 0 0,3-1 168 0 0,7-1-196 0 0,87-9 379 0 0,-62 9-99 0 0,5-4-280 0 0,-1 0 35 0 0,5 0 93 0 0,-4 0 29 0 0,-26 4 31 0 0,24-1-188 0 0,-16 2 51 0 0,-19 3-6 0 0,0-1-1 0 0,0 2-44 0 0,4-1-7 0 0,-1 1 48 0 0,-1 1 0 0 0,13 1-41 0 0,-17-1 26 0 0,-1 0 1 0 0,1 0-27 0 0,6-1 53 0 0,2 0-41 0 0,13-2-12 0 0,8 1-1 0 0,-26 1 24 0 0,1 1 0 0 0,-2 1 0 0 0,1 1 1 0 0,0 0-1 0 0,0 1 0 0 0,12 5-23 0 0,-17-5 27 0 0,1 2 0 0 0,-2 0 0 0 0,4 2-27 0 0,-6-2 36 0 0,5 0 24 0 0,-10-4-56 0 0,4 2-3 0 0,-7-3 3 0 0,0 1 4 0 0,-1-1 56 0 0,1-1-8 0 0,0 1-48 0 0,7 7-5 0 0,-6-7-3 0 0,4 6 11 0 0,-5-6 42 0 0,-2 0 0 0 0,1 0-52 0 0,0-1 0 0 0,-1 1 0 0 0,1 0-1 0 0,0 0 1 0 0,0 0 0 0 0,-1-1 0 0 0,0 1-1 0 0,1 0 1 0 0,0 0 0 0 0,-1-1 0 0 0,1 1-1 0 0,-1 0 1 0 0,0-1 0 0 0,1 0 0 0 0,-1 1-1 0 0,0 0 0 0 0,-2 0-1 0 0,1 1 1 0 0,0 0 0 0 0,-1-1 0 0 0,1 1 0 0 0,-1-1 0 0 0,1 0 0 0 0,-1 0 0 0 0,1 0 0 0 0,-1 0 0 0 0,1-1 0 0 0,-1 1 0 0 0,0 0 0 0 0,-7 0 0 0 0,0 0 0 0 0,-4 0 0 0 0,11-1 0 0 0,-81 0 0 0 0,-22-4 0 0 0,65 2 0 0 0,-83-2 0 0 0,98 4 0 0 0,-3 0 0 0 0,-23 5 0 0 0,7-2 0 0 0,-41 3 0 0 0,-190 7 0 0 0,246-13 0 0 0,-27 0 0 0 0,-30-4 0 0 0,34 0 2 0 0,-46-4-15 0 0,12-3-44 0 0,-57-6 61 0 0,78 15-140 0 0,-65 6 136 0 0,45-1-64 0 0,79-3 64 0 0,-48 4 0 0 0,21-3 3 0 0,20-1-31 0 0,0 2 0 0 0,-1-1 28 0 0,-36 6-11 0 0,18-3 11 0 0,0 2 0 0 0,-14 4 0 0 0,-42 14-128 0 0,43-12 23 0 0,15-4-66 0 0,-12 5 171 0 0,31-9-47 0 0,0-1 0 0 0,-1 1 0 0 0,1-3 0 0 0,-2 2 47 0 0,12-4 0 0 0,-4 3-75 0 0,5-2 22 0 0,1 0-11 0 0,0 0-3 0 0,0 0-10 0 0,1 0 10 0 0,37 3-198 0 0,33-3 265 0 0,-10 0-100 0 0,287 20-33 0 0,-314-18 130 0 0,276 27-9 0 0,-201-19-8 0 0,1-5 0 0 0,0-4 0 0 0,18-6 20 0 0,27 0 0 0 0,73 9 0 0 0,-185-1-8 0 0,-6 0 44 0 0,0-2 0 0 0,1-2-36 0 0,28 0 0 0 0,-11 0 0 0 0,-32 0 2 0 0,-12-1 100 0 0,7 1-102 0 0,-15 2 21 0 0,9-2 263 0 0,-28 0-129 0 0,5 0-124 0 0,-68-5 86 0 0,-42-2-53 0 0,-217-9 224 0 0,273 16-305 0 0,-90 0-46 0 0,-91 12 106 0 0,50-1-79 0 0,140-8 23 0 0,-161 10 11 0 0,145-6 5 0 0,-25 3-73 0 0,55-3-55 0 0,-6 4 125 0 0,22-4-43 0 0,-13 3 25 0 0,-26 4-49 0 0,43-9 54 0 0,10-2-19 0 0,-1 1 1 0 0,1-2 0 0 0,-1 0-1 0 0,0-1 32 0 0,9 0-6 0 0,-10 0-132 0 0,-12-3 138 0 0,21 2-44 0 0,1 0 0 0 0,-1 0 0 0 0,0 0-1 0 0,1-1 1 0 0,0 1 0 0 0,0-1 0 0 0,-4-2 44 0 0,2 0-428 0 0,0 0-1 0 0,0 1 1 0 0,-2-4 428 0 0,6 5-264 0 0,0 0 1 0 0,0 0-1 0 0,0 0 0 0 0,1 0 1 0 0,-1-1-1 0 0,0 1 1 0 0,1 0-1 0 0,0-1 0 0 0,0 1 1 0 0,-1-3 263 0 0,-2-6-1535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8 148 6703 0 0,'0'0'307'0'0,"0"0"-6"0"0,-2 0-193 0 0,-1-1-18 0 0,3 1 310 0 0,-1 0 132 0 0,1 0-477 0 0,0 0 0 0 0,0 0 0 0 0,0 0 1 0 0,-1 0-1 0 0,1 0 0 0 0,0 0 0 0 0,0 0 0 0 0,0 0 1 0 0,0 0-1 0 0,0 0 0 0 0,0-1 0 0 0,0 1 0 0 0,0 0 1 0 0,0 0-1 0 0,0 0 0 0 0,0 0 0 0 0,0 0 0 0 0,0 0 1 0 0,0 0-1 0 0,0 0 0 0 0,0 0 0 0 0,0 0 0 0 0,0 0 1 0 0,0 0-1 0 0,0-1 0 0 0,0 1 0 0 0,0 0 0 0 0,0 0 1 0 0,0 0-1 0 0,0 0 0 0 0,-1 0 0 0 0,1 0 0 0 0,0 0 1 0 0,0 0-1 0 0,0 0 0 0 0,0 0 0 0 0,0 0 0 0 0,0 0 1 0 0,0 0-1 0 0,0 0 0 0 0,0 0 0 0 0,0 0 0 0 0,1 0 1 0 0,-1 0-1 0 0,0-1 0 0 0,0 1 0 0 0,0 0 0 0 0,0 0 1 0 0,0 0-1 0 0,0 0 0 0 0,0 0 0 0 0,0 0 0 0 0,0 0 1 0 0,0 0-1 0 0,0 0-55 0 0,5-4 714 0 0,8-4-494 0 0,9-1 8 0 0,0 0 0 0 0,1 2 1 0 0,1 0-1 0 0,14-1-228 0 0,97-11 187 0 0,-113 17-107 0 0,256-21 376 0 0,-218 21-327 0 0,10 2-129 0 0,61 7 180 0 0,-123-6-161 0 0,72 6 605 0 0,1 4 0 0 0,-2 3 0 0 0,59 20-624 0 0,-40-9 888 0 0,23-1-888 0 0,-98-21 72 0 0,9 4 518 0 0,0-3 0 0 0,12 0-590 0 0,4-4 942 0 0,-1-1-1 0 0,41-6-941 0 0,-85 7 41 0 0,0-2 0 0 0,1 2 0 0 0,-1-1 1 0 0,0 0-1 0 0,1 0 0 0 0,1-2-41 0 0,1 1 136 0 0,-2-1-43 0 0,-3 2-80 0 0,0 1 63 0 0,-1 0 0 0 0,-1-1-4 0 0,0 0-57 0 0,0 0 0 0 0,0-1 1 0 0,0 1-1 0 0,1 0 0 0 0,-2 0 0 0 0,1-1 0 0 0,0 2 0 0 0,0-1 0 0 0,-1 0 0 0 0,1 0 1 0 0,0 0-1 0 0,0 0 0 0 0,-1 1 0 0 0,0-1 0 0 0,1 1 0 0 0,-1-1 0 0 0,1 0 0 0 0,-1 1 0 0 0,1 0 1 0 0,-1 0-1 0 0,1 0-15 0 0,-7-2 47 0 0,0 2 0 0 0,1 0 0 0 0,-8 0-47 0 0,9 1 21 0 0,-66 5 119 0 0,-54-1-64 0 0,-17-7-76 0 0,22-7 0 0 0,64 4 0 0 0,-80-11 0 0 0,-34-1 0 0 0,133 16-21 0 0,0 1 0 0 0,0 1 0 0 0,1 3 0 0 0,-4 2 21 0 0,13-1-46 0 0,-62 9-32 0 0,88-14 78 0 0,-5 1-11 0 0,0 1 1 0 0,-1-2-1 0 0,1 0 0 0 0,-1 0 1 0 0,1 0-1 0 0,-5-2 11 0 0,9 1-7 0 0,4 0-12 0 0,3-1-32 0 0,-4 2 48 0 0,9-2-37 0 0,1-1-1 0 0,0 1 1 0 0,4 0 40 0 0,6-1-55 0 0,144-29-154 0 0,-37 7 146 0 0,85-12-7 0 0,-123 25 68 0 0,37 2 2 0 0,47 4 0 0 0,112 14 0 0 0,-232-3 0 0 0,1 2 0 0 0,9 5 0 0 0,-49-10 42 0 0,0 2-1 0 0,-1 0 0 0 0,1 0 1 0 0,-1 2-1 0 0,-1 0 0 0 0,1 0 1 0 0,4 3-42 0 0,-15-7 26 0 0,0-1 0 0 0,0 1 1 0 0,0 0-1 0 0,0-1 1 0 0,0 1-1 0 0,0 0 0 0 0,-1 1 1 0 0,1-1-1 0 0,1 1-26 0 0,-3-2 10 0 0,0 0 0 0 0,1-1 0 0 0,-1 1 1 0 0,1-1-1 0 0,-1 2 0 0 0,0-2 0 0 0,0 1 0 0 0,0 0 0 0 0,0-1 0 0 0,1 1 0 0 0,-1 0 0 0 0,0 0 0 0 0,0-1 0 0 0,0 1 1 0 0,0 0-1 0 0,-1 0 0 0 0,1 0 0 0 0,0-1 0 0 0,0 1 0 0 0,0-1 0 0 0,0 1 0 0 0,-1 0 0 0 0,1 0 0 0 0,-1 0 0 0 0,1-1 0 0 0,0 1 1 0 0,-1-1-1 0 0,1 1 0 0 0,-1 0 0 0 0,1-1 0 0 0,-1 0 0 0 0,1 1 0 0 0,0 0 0 0 0,-1-1 0 0 0,0 1-10 0 0,-2 0 37 0 0,1 0-1 0 0,0 1 1 0 0,-1-1-1 0 0,1 0 1 0 0,-1 0-1 0 0,1 0 1 0 0,-3 0-37 0 0,-19 4 179 0 0,15-4-126 0 0,-24 3 251 0 0,0-1 1 0 0,0-1-1 0 0,-16-3-304 0 0,5-2 328 0 0,1-2 0 0 0,-18-5-328 0 0,-26-4-628 0 0,0 3-1 0 0,-22 2 629 0 0,85 8-1253 0 0,3-1-54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27 1375 0 0,'0'0'66'0'0,"0"0"110"0"0,0 0 444 0 0,0 0 196 0 0,0 0 42 0 0,0 0-63 0 0,0 0-292 0 0,0 0-130 0 0,0 0-21 0 0,0 0-11 0 0,0 0-18 0 0,0 0-10 0 0,0 0-1 0 0,0 0-6 0 0,-1 0-29 0 0,-4-2-12 0 0,4 2-1 0 0,1 0 0 0 0,0 0 0 0 0,-1 0 0 0 0,-5-3 0 0 0,5 3 4 0 0,1 0 16 0 0,0 0 4 0 0,0 0 0 0 0,-1-1 8 0 0,-5-2 35 0 0,5 2 18 0 0,1 1 3 0 0,0 0 0 0 0,0 0 2 0 0,-1 0 4 0 0,-4-3 2 0 0,4 3 2 0 0,1 0 4 0 0,0 0 2 0 0,0 0 0 0 0,0 0-6 0 0,0 0-29 0 0,0 0-12 0 0,0 0-1 0 0,0 0-18 0 0,0 0-80 0 0,0 0-35 0 0,0 0-10 0 0,0 0-19 0 0,0 0-76 0 0,1-1-12 0 0,2 0-28 0 0,0-1 1 0 0,0 1 0 0 0,0-1 0 0 0,0 1 0 0 0,0 0 0 0 0,1 0-1 0 0,-1 1 1 0 0,0-1 0 0 0,3 0-43 0 0,7 0 112 0 0,-1 1 1 0 0,1 0-113 0 0,2 0 96 0 0,2 1 20 0 0,0 1 0 0 0,-1 1 0 0 0,1 0 0 0 0,2 1-116 0 0,30 6 184 0 0,-13-5 48 0 0,7-2-232 0 0,-5 1 210 0 0,14 4-210 0 0,-26-3 60 0 0,31 5 118 0 0,-26-3-18 0 0,-30-7-150 0 0,18 3 427 0 0,-1 0 0 0 0,1-1-1 0 0,6 0-436 0 0,-25-2 15 0 0,-1 0-1 0 0,0 0 1 0 0,1 0-1 0 0,0-1 1 0 0,0 1-1 0 0,-1 0 1 0 0,1-1-1 0 0,0 1 0 0 0,-1 0 1 0 0,1 0-1 0 0,-1 0 1 0 0,1-1-15 0 0,-2-1 45 0 0,-2 0 23 0 0,0 0 1 0 0,-1 1-1 0 0,1-1 0 0 0,0 1 1 0 0,-1 0-1 0 0,1 0 1 0 0,-1 1-1 0 0,0 0-68 0 0,-10-2 313 0 0,-12 2-313 0 0,-1 0 110 0 0,-101-4 72 0 0,98 2-132 0 0,-9-3-50 0 0,3 1 56 0 0,21 2-19 0 0,0-1 0 0 0,-1 0-1 0 0,2-1 1 0 0,-10-3-37 0 0,19 6-12 0 0,9 1-6 0 0,1 1-1 0 0,-1-1 0 0 0,1 0 1 0 0,-1 0-1 0 0,3 0 19 0 0,2 0-27 0 0,207 4-121 0 0,-57 3 148 0 0,-106-3 0 0 0,-5 1 0 0 0,12-3 0 0 0,-34-2-2354 0 0,2-2 2354 0 0,-24 1-4902 0 0,6-3-1506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 28 6479 0 0,'0'0'298'0'0,"-2"0"-10"0"0,1 0-237 0 0,-11-2 8 0 0,4 2-49 0 0,1-2 1705 0 0,1 2-1 0 0,-5-3-1714 0 0,9 3 473 0 0,2 0-11 0 0,0 0-46 0 0,-4 0-43 0 0,4 0 3990 0 0,62 9-3844 0 0,18-2-519 0 0,9 1 147 0 0,242 20 221 0 0,-314-28-362 0 0,65 5 386 0 0,43 8-392 0 0,-6 3 303 0 0,-93-15-148 0 0,0 0 1 0 0,0-1 0 0 0,16-3-156 0 0,-39 3 22 0 0,13-4 191 0 0,-14 3-168 0 0,0 0-1 0 0,0 1 1 0 0,-1-2 0 0 0,1 2 0 0 0,0-2-45 0 0,-1 1 72 0 0,-1 1 5 0 0,0 0 2 0 0,0 0-6 0 0,0 0-1 0 0,0 0 0 0 0,0 0 0 0 0,-1 0-12 0 0,-7-9-49 0 0,5 6 21 0 0,1 2-9 0 0,-2-2-13 0 0,1 0 1 0 0,-2 1-1 0 0,1-1 1 0 0,-1 2 0 0 0,1-2-1 0 0,0 2 1 0 0,-1-1-1 0 0,0 1 1 0 0,1-1 0 0 0,-1 2-1 0 0,0-1 1 0 0,0 1-11 0 0,-13-4 65 0 0,-23-3 5 0 0,-7 2-70 0 0,21 2 4 0 0,-104-8-4 0 0,65 6-64 0 0,50 4 64 0 0,1 1 0 0 0,-1 0 0 0 0,-9 2 0 0 0,-10 1-1 0 0,-7 1-91 0 0,31-3 21 0 0,-10 0 71 0 0,10 0 4 0 0,-7 0-4 0 0,-15 1 0 0 0,23 0-11 0 0,5-2 2 0 0,0 0 0 0 0,0 0 1 0 0,0 0-1 0 0,0 0 0 0 0,0-1 0 0 0,-2 0 9 0 0,-4-1-29 0 0,10 2 11 0 0,-10 0 1 0 0,5 1 7 0 0,5-1-44 0 0,3 0 1 0 0,37-8-22 0 0,1 2 1 0 0,9 1 74 0 0,39 0-28 0 0,48-3 2 0 0,-52 5 39 0 0,40 0 28 0 0,-118 3-33 0 0,56 3 58 0 0,-54-3-55 0 0,-7 0 42 0 0,-1 0 13 0 0,0 0 8 0 0,-1 0 2 0 0,-7 1-35 0 0,0 1-1 0 0,0 0 0 0 0,0-2 1 0 0,0 1-1 0 0,-1-1-40 0 0,-44-3-267 0 0,24 1-888 0 0,18 2-185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149 242 5983 0 0,'0'0'274'0'0,"0"0"-6"0"0,0 0-43 0 0,0 0 456 0 0,0 0 219 0 0,0 0 42 0 0,0 0-90 0 0,0 0-412 0 0,0 0-178 0 0,0 0-35 0 0,0 0-12 0 0,0 0-13 0 0,0 0-2 0 0,0 0 0 0 0,2 0 0 0 0,59-25 893 0 0,16-7-538 0 0,79-44-123 0 0,-131 65-232 0 0,-1 1 0 0 0,10-2-200 0 0,51-11 608 0 0,-56 16-321 0 0,0 1 0 0 0,0 2 0 0 0,1 1 0 0 0,5 0-287 0 0,-16 3 173 0 0,-1 1 0 0 0,0 0 1 0 0,0 1-1 0 0,0 1 1 0 0,0 1-1 0 0,0 0 1 0 0,7 4-174 0 0,0 1 163 0 0,-5-3 71 0 0,0 2-1 0 0,0 1-233 0 0,-18-9 64 0 0,-1 1 0 0 0,5 3 0 0 0,-5-3 0 0 0,-1-1 0 0 0,0 0 0 0 0,0 0 0 0 0,0 0 0 0 0,0 0 0 0 0,0 0 0 0 0,0 0 0 0 0,0 0 0 0 0,0 0 0 0 0,0 0 0 0 0,0 0 0 0 0,-1-1-10 0 0,-21-11 71 0 0,-1 1 1 0 0,0 0 0 0 0,-1 2-1 0 0,-19-4-125 0 0,19 7 59 0 0,-1 1 1 0 0,-2 1-60 0 0,-51-4 82 0 0,39 5-35 0 0,-15-1-34 0 0,-22 4-13 0 0,43 0-1 0 0,-11 2 1 0 0,28 0 0 0 0,11-2-12 0 0,3 1-46 0 0,4 0-10 0 0,0 1 55 0 0,1 0 0 0 0,-1 0 0 0 0,1-1 1 0 0,-1 1-1 0 0,1-1 0 0 0,0 0 1 0 0,0 1-1 0 0,0-1 0 0 0,0-1 0 0 0,0 1 1 0 0,0 0-1 0 0,0-1 0 0 0,0 1 13 0 0,9 0-28 0 0,-1 0-1 0 0,1-1 1 0 0,0 0 28 0 0,45-4-89 0 0,4 0 37 0 0,22 5-2 0 0,33 6 54 0 0,-83-4 0 0 0,35 3 0 0 0,-10 1 146 0 0,-57-7-60 0 0,-1 0 2 0 0,0 0 10 0 0,0 0 39 0 0,0 0 20 0 0,0 0 3 0 0,-1 1 3 0 0,-11 1 82 0 0,0-1-1 0 0,0 0 1 0 0,-5-1-245 0 0,1 0 126 0 0,-17-1 300 0 0,-24-4-426 0 0,8 2 85 0 0,-113-5 157 0 0,-7 8-242 0 0,151 1-24 0 0,1 0 0 0 0,0 2 0 0 0,-15 3 24 0 0,23-4-10 0 0,2 2-48 0 0,5-4-24 0 0,4 1 14 0 0,-1 2 52 0 0,2-1 0 0 0,-1 1 0 0 0,0-1 1 0 0,1 0-1 0 0,-1 0 0 0 0,1 0 1 0 0,-1 0-1 0 0,2 0 0 0 0,-2-1 0 0 0,1 1 1 0 0,0-1-1 0 0,0 0 0 0 0,0 0 1 0 0,0 0-1 0 0,1 0 16 0 0,10 2-69 0 0,1 0 0 0 0,12 0 69 0 0,-25-3-2 0 0,70 3-88 0 0,38-3 90 0 0,-78-1-4 0 0,-7 1 1 0 0,174-2-40 0 0,-198 2 128 0 0,-1 0 11 0 0,0 0-7 0 0,-44-2 793 0 0,-27-5-882 0 0,48 4 62 0 0,-187-17 170 0 0,203 19-232 0 0,-109-10 50 0 0,79 10-43 0 0,1 1 0 0 0,-8 1-7 0 0,25 1-13 0 0,-19 1-129 0 0,-8-2 142 0 0,45-1-80 0 0,3 0 3 0 0,219-38-275 0 0,-143 30 316 0 0,0 4 0 0 0,78 6 36 0 0,-147-2 0 0 0,-1 1 0 0 0,0 0 0 0 0,1 0 0 0 0,-1 1 0 0 0,0 0 0 0 0,0 0 0 0 0,5 3 0 0 0,-6-1 0 0 0,-2 1 12 0 0,-4-4 50 0 0,-1-1 13 0 0,-1 1-19 0 0,0 1-39 0 0,-1-1-1 0 0,0 1 0 0 0,1-1 0 0 0,-1 0 0 0 0,0 1 0 0 0,0-1 1 0 0,1 0-1 0 0,-1 0 0 0 0,0 1 0 0 0,0-2 0 0 0,0 1 0 0 0,0 0 1 0 0,0 0-1 0 0,0-1 0 0 0,-1 0 0 0 0,1 1 0 0 0,-1-1-16 0 0,-21 3 89 0 0,2-2-1 0 0,-1-1 0 0 0,-16-2-88 0 0,8 0 71 0 0,-196-10 77 0 0,217 11-144 0 0,-127-1 66 0 0,121 3-68 0 0,-107 4-2 0 0,110-3 0 0 0,0-2 0 0 0,1 2 0 0 0,0 0 0 0 0,-1 0 0 0 0,1 2 0 0 0,1-1 0 0 0,-1 1 0 0 0,0 1 0 0 0,-6 3 0 0 0,17-7 0 0 0,-2 1-19 0 0,0-1 0 0 0,0 1 0 0 0,0 0 0 0 0,0 0 0 0 0,0 0 0 0 0,1 1 0 0 0,-1-1 0 0 0,0 3 19 0 0,2-5-163 0 0,1 0-346 0 0,6 1-577 0 0,-1 1 827 0 0,-3-2 23 0 0,1 0 0 0 0,0 0-1 0 0,0 0 1 0 0,-1 0 0 0 0,2 0 0 0 0,-2-1 0 0 0,1 0 0 0 0,-1 1 0 0 0,2-1 236 0 0,15-7-1522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5 6271 0 0,'0'0'290'0'0,"0"0"-9"0"0,-2 0-182 0 0,-8 0-308 0 0,2 1 1466 0 0,-1-2 0 0 0,1 1 0 0 0,-8-2-1257 0 0,5 0 2247 0 0,10 2-1911 0 0,1 0-39 0 0,0 0-10 0 0,0 0-6 0 0,0 0-30 0 0,0 0-123 0 0,0 0-52 0 0,1 1-11 0 0,1 1-58 0 0,-1 0 1 0 0,1 0-1 0 0,0 0 0 0 0,0 0 0 0 0,0 0 1 0 0,0-1-1 0 0,0 1 0 0 0,0 0 0 0 0,1-1 0 0 0,-1 0 1 0 0,1 0-1 0 0,-1 1 0 0 0,1-2 0 0 0,-1 1 0 0 0,1 0 1 0 0,0 0-8 0 0,8 2 81 0 0,1-1 0 0 0,0 0 0 0 0,1-1-81 0 0,-7-1 41 0 0,136 9 631 0 0,-60-5-520 0 0,-56-3-85 0 0,14 1 212 0 0,27 6-279 0 0,-42-3 574 0 0,0 0 0 0 0,7 3-574 0 0,-31-8 202 0 0,0 2-2 0 0,-1-2-83 0 0,0 0-1 0 0,0 0 1 0 0,0 1 0 0 0,1 0-1 0 0,-1-1 1 0 0,1 0-1 0 0,-1 0 1 0 0,0 0 0 0 0,1 1-1 0 0,-1-1 1 0 0,1 0-117 0 0,-6 3 241 0 0,3-1-197 0 0,0-1-4 0 0,-1 0-1 0 0,0 1 1 0 0,0-1-1 0 0,0-1 0 0 0,0 2 1 0 0,0-2-1 0 0,-1 1-39 0 0,-24 2 389 0 0,8-2-254 0 0,5 1-116 0 0,0-2-1 0 0,-1 0 0 0 0,-12-3-18 0 0,13 2 25 0 0,-40-4 247 0 0,-18-5-272 0 0,48 6 38 0 0,-1 0 0 0 0,1 2 0 0 0,-1 1 0 0 0,-7 1-38 0 0,23 1 44 0 0,-2 2-34 0 0,12-3-11 0 0,0 0 0 0 0,0 0 0 0 0,0 0 0 0 0,0 0 0 0 0,0 0 0 0 0,0 0 0 0 0,0 1 0 0 0,0-1 0 0 0,0 0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1 0 0,2 7-64 0 0,0-5 57 0 0,-1-1 1 0 0,0 1-1 0 0,0 0 0 0 0,1-1 0 0 0,0 1 0 0 0,-1 0 0 0 0,1-1 1 0 0,0 1-1 0 0,0-1 0 0 0,0 0 0 0 0,0 1 0 0 0,0-2 0 0 0,2 2 7 0 0,1 1-11 0 0,1-2-1 0 0,-1 1 0 0 0,1 0 0 0 0,4 0 12 0 0,6 1 1 0 0,1-2-1 0 0,-1 1 1 0 0,0-2-1 0 0,1-1 0 0 0,5 0 0 0 0,18-4-27 0 0,23-7 27 0 0,-42 7-220 0 0,-1-1-1 0 0,2-1 221 0 0,18-8-5536 0 0,-14 4-598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 82 3679 0 0,'-10'0'141'0'0,"0"1"-1"0"0,-1 1-140 0 0,-6 0 79 0 0,-1 1 3060 0 0,0 1 0 0 0,-16 5-3139 0 0,29-8 161 0 0,-27 5 2103 0 0,31-5-1873 0 0,1-1-21 0 0,0 0-2 0 0,0 0-4 0 0,0 0-17 0 0,0 0-10 0 0,0 0-1 0 0,1-1-22 0 0,12-1 44 0 0,-1-1 1 0 0,10 1-359 0 0,-7 0 17 0 0,74-6 48 0 0,8-1 118 0 0,-23 1 417 0 0,66 1-600 0 0,-50 9 354 0 0,1 3 0 0 0,-1 4 0 0 0,2 5-354 0 0,-62-8 78 0 0,-1 1 1 0 0,6 4-79 0 0,60 17 336 0 0,-29-8-27 0 0,-19-7-70 0 0,9 3 34 0 0,-12-4 177 0 0,-43-11-346 0 0,0-1 6 0 0,-1 0-73 0 0,0 0-1 0 0,1 0 1 0 0,-1 0-1 0 0,0 0 0 0 0,0 0 1 0 0,1 0-1 0 0,-1 0 1 0 0,0 0-1 0 0,0 0 1 0 0,0 0-1 0 0,0 0 0 0 0,0 0 1 0 0,1 0-1 0 0,-1 1 1 0 0,0-1-1 0 0,0 0 1 0 0,0 0-1 0 0,1 0 1 0 0,-1 1-1 0 0,0-1 0 0 0,0 0 1 0 0,0 0-1 0 0,0 0-36 0 0,-5 3 418 0 0,-1 0-343 0 0,0-1-1 0 0,-1 0 1 0 0,1 0 0 0 0,0-1-1 0 0,0 0 1 0 0,-1 0 0 0 0,-5 0-75 0 0,-8-1 107 0 0,-17-2-107 0 0,12 0 61 0 0,-10 0 13 0 0,-22-6-74 0 0,-36-9 86 0 0,-29-10-39 0 0,-79-16 23 0 0,71 26-70 0 0,-14 3 0 0 0,103 12-17 0 0,2 0-41 0 0,0-2 1 0 0,-2-1 57 0 0,33 3-12 0 0,2 0 12 0 0,3 0-13 0 0,3 2 12 0 0,0 0 0 0 0,0 0 0 0 0,0 0 0 0 0,0 0 0 0 0,0 0 0 0 0,0 0 0 0 0,0 0 0 0 0,0 0 0 0 0,0 0 0 0 0,0 0 0 0 0,0 0 1 0 0,0 0-1 0 0,0 0 0 0 0,0 0 0 0 0,0 0 0 0 0,0-1 0 0 0,0 1 0 0 0,0 0 0 0 0,0 0 0 0 0,0 0 0 0 0,0 0 0 0 0,0 0 0 0 0,0 0 0 0 0,0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0,0 0 0 0 0,0 0 0 0 0,0 0 0 0 0,0 0 0 0 0,1 0 1 0 0,-1 0-1 0 0,0 0 0 0 0,0 0 0 0 0,0 0 0 0 0,0 0 0 0 0,0 0 1 0 0,5-3-32 0 0,0 1 1 0 0,0 0 0 0 0,1 1-1 0 0,0-1 1 0 0,-1 0 0 0 0,1 2-1 0 0,0-1 1 0 0,0 1 31 0 0,8-3-40 0 0,114-12-74 0 0,2 7 9 0 0,-103 6 100 0 0,83-1-59 0 0,61 8 64 0 0,-94-1 0 0 0,198 15 0 0 0,-246-16 123 0 0,-10-2 88 0 0,0 1-1 0 0,1 1-210 0 0,-13-1 112 0 0,-6-1 0 0 0,-1-1 1 0 0,0 0 6 0 0,0 0 1 0 0,0 0 0 0 0,0 0 0 0 0,0 0 0 0 0,-2-1 0 0 0,-205-25 900 0 0,69 8-885 0 0,136 18-134 0 0,-159-19 56 0 0,-1 10-62 0 0,79 8 5 0 0,-1 4 0 0 0,-28 7 0 0 0,10 5-14 0 0,-8 6 14 0 0,69-11-41 0 0,-1 1 1 0 0,1 3-1 0 0,-38 19 41 0 0,63-27-14 0 0,-10 7-47 0 0,-6 4 61 0 0,29-15-16 0 0,-1 0 3 0 0,1 0 0 0 0,-1-1 0 0 0,1 1 0 0 0,-1-1 13 0 0,3 0-72 0 0,1-1-10 0 0,14-2 0 0 0,0 1 1 0 0,0-1 0 0 0,0-1-1 0 0,1-1 82 0 0,13-2-25 0 0,226-30-114 0 0,-132 26 62 0 0,67 3 77 0 0,-188 7 0 0 0,266 6 0 0 0,-246-5-4 0 0,38 3 286 0 0,0 2 0 0 0,3 4-282 0 0,-45-6 272 0 0,-17-4-260 0 0,1 0 1 0 0,-1 0-1 0 0,1 0 0 0 0,-1 0 0 0 0,0 1 1 0 0,0-1-1 0 0,0 0 0 0 0,1 0 0 0 0,-1 0 0 0 0,0 0 1 0 0,1 0-1 0 0,-1 1 0 0 0,0-1 0 0 0,0 0 1 0 0,0 1-1 0 0,0-1 0 0 0,1 0 0 0 0,-1 0-12 0 0,0 0 19 0 0,0 0 0 0 0,0 1-1 0 0,0-1 1 0 0,0 0-1 0 0,0 0 1 0 0,0 0 0 0 0,0 0-1 0 0,0 0 1 0 0,0 0-1 0 0,0 0 1 0 0,0 0 0 0 0,0 0-1 0 0,0 0 1 0 0,1 0 0 0 0,-1 0-1 0 0,0 0 1 0 0,0 0-1 0 0,0 0 1 0 0,0 0 0 0 0,1 1-1 0 0,-1-1 1 0 0,0 0-1 0 0,0 0 1 0 0,0 0 0 0 0,0 0-1 0 0,0 0 1 0 0,0 0 0 0 0,0 0-1 0 0,0 0-18 0 0,-3 3 210 0 0,0-2-169 0 0,0 1-11 0 0,0 0 0 0 0,0-1 1 0 0,-1 0-1 0 0,1 0 0 0 0,-1 0 0 0 0,-1 0-30 0 0,-21 2 156 0 0,22-2-152 0 0,-79 6-1940 0 0,68-6 999 0 0,-2-1-4695 0 0,0 0-1735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1858 2225 2303 0 0,'0'0'102'0'0,"0"0"178"0"0,0 0 666 0 0,0 0 293 0 0,0 0 60 0 0,0 0-103 0 0,0 0-480 0 0,0 0-210 0 0,0 0-39 0 0,0 0-16 0 0,1 1-29 0 0,3 11 1754 0 0,-3-11-1696 0 0,-1-1 0 0 0,0 0 0 0 0,0 0 0 0 0,0 0 0 0 0,0 0-12 0 0,0 0-50 0 0,0 0-24 0 0,0 0-2 0 0,0 0-17 0 0,0 0-72 0 0,0 0-30 0 0,0 0-8 0 0,0 0-14 0 0,0 0-58 0 0,0 0-172 0 0,1 0 1 0 0,-1 0-1 0 0,1 0 0 0 0,-1 0 0 0 0,0 0 1 0 0,0 0-1 0 0,1 0 0 0 0,0 1 0 0 0,-1-1 0 0 0,0 0 1 0 0,0 1-1 0 0,1-1 0 0 0,-1 0-21 0 0,0 0 48 0 0,2 1 107 0 0,-1 0-24 0 0,1-1-83 0 0,0 0 1 0 0,-1 1-1 0 0,1-1 1 0 0,0 0 0 0 0,0 0-1 0 0,0 0 1 0 0,-1 0 0 0 0,1 0-1 0 0,0 0 1 0 0,-1-1-1 0 0,1 1 1 0 0,0 0 0 0 0,-1-1-1 0 0,1 0 1 0 0,0 1 0 0 0,-1-1-1 0 0,1 0 1 0 0,0 0-1 0 0,-1 1 1 0 0,1-2 0 0 0,0 0-49 0 0,4-3 202 0 0,1-1 0 0 0,-2 0 0 0 0,1 0 0 0 0,1-2-202 0 0,4-4 287 0 0,-1 0-121 0 0,-1 0 0 0 0,0 0 0 0 0,0 0 0 0 0,-1-1 0 0 0,-1 0 0 0 0,0-1 1 0 0,-1 1-1 0 0,3-9-166 0 0,18-48 601 0 0,-4 16-253 0 0,-15 30-198 0 0,-1 6 63 0 0,0 0 0 0 0,2-15-213 0 0,43-175 376 0 0,-23 98-240 0 0,-26 90 40 0 0,1-12-176 0 0,-1 10 168 0 0,1-1-168 0 0,-1 2 237 0 0,0-17-237 0 0,-1 18 30 0 0,0 1-1 0 0,3-8-29 0 0,5-26-1 0 0,3-13 13 0 0,-11 56 23 0 0,0 0 1 0 0,-1-5-36 0 0,3-10 54 0 0,-3 8 12 0 0,1-10-66 0 0,0 10 70 0 0,1-13-70 0 0,2 3 25 0 0,-2-1 0 0 0,0 1 0 0 0,-2-4-25 0 0,0-31 128 0 0,-1 61-119 0 0,0-1 0 0 0,0 1 0 0 0,0-1 0 0 0,-1 1 0 0 0,1 0 0 0 0,-1-2-9 0 0,1 1 0 0 0,-1 1 0 0 0,1-1 0 0 0,0 0-1 0 0,-1 0 1 0 0,1 0 0 0 0,0 0 0 0 0,0 0 0 0 0,0 0 0 0 0,1 0 0 0 0,-1-1 0 0 0,0 0 14 0 0,0-1 0 0 0,0 1-1 0 0,0-1 1 0 0,0 1 0 0 0,-1-3-14 0 0,0-1-5 0 0,0-4 5 0 0,1 3 0 0 0,-1 1 0 0 0,0-6 0 0 0,1 2 0 0 0,0 5 0 0 0,0-1 0 0 0,0 0 0 0 0,-1 1 0 0 0,0-1 0 0 0,0 1 0 0 0,-1-2 0 0 0,-1-11 0 0 0,2 12 0 0 0,0 2 0 0 0,0 0 0 0 0,-1-3 0 0 0,0 3 0 0 0,-2-10 0 0 0,-2 0 22 0 0,-4-5-22 0 0,7 13 42 0 0,-18-28-42 0 0,10 15 0 0 0,-11-17 0 0 0,13 26 0 0 0,-4-6 0 0 0,13 17 0 0 0,-11-11 0 0 0,7 6 0 0 0,-1 0 0 0 0,-2-4 0 0 0,-12-16 0 0 0,-7-4 0 0 0,-1-9 0 0 0,22 33 0 0 0,1 0 0 0 0,0 0 0 0 0,-6-3 0 0 0,4 3 0 0 0,-13-11 0 0 0,11 10 0 0 0,-8-8 0 0 0,11 9 0 0 0,-1 0 0 0 0,-3-2 0 0 0,3 3 0 0 0,0-1 0 0 0,-2-2 0 0 0,-39-33 0 0 0,21 14 0 0 0,-8-4 0 0 0,27 24 0 0 0,4 4 0 0 0,0-1 0 0 0,0 1 0 0 0,0-1 0 0 0,-1 1 0 0 0,-46-28 0 0 0,40 24 0 0 0,-2 0 0 0 0,-1-4 0 0 0,12 10 0 0 0,-2-3-21 0 0,0 1-1 0 0,-1 0 1 0 0,-3-1 21 0 0,-2 0 0 0 0,-6-1 0 0 0,6 1 0 0 0,-4-2 0 0 0,-1 0 0 0 0,-1 1 0 0 0,-13-4 0 0 0,16 3 0 0 0,10 5 0 0 0,0-1 0 0 0,0 0 0 0 0,0 1 0 0 0,-1-1 0 0 0,-1 0 0 0 0,-62-12 0 0 0,58 11 0 0 0,2 1 0 0 0,0 1 0 0 0,0-1 0 0 0,-3 0 0 0 0,-19 1 0 0 0,1-3 0 0 0,-11-2 0 0 0,26 4 0 0 0,0 0 0 0 0,-1 1 0 0 0,-1 0 0 0 0,-8-1 0 0 0,-73-11 0 0 0,84 10 0 0 0,0 2 0 0 0,0-1 0 0 0,0 2 0 0 0,-9 1 0 0 0,7 0-21 0 0,1 1 1 0 0,-1 1-1 0 0,-8 3 21 0 0,1 0-55 0 0,0 2 43 0 0,4-1 13 0 0,6-5-13 0 0,1 2 0 0 0,-1 0 0 0 0,1 0 0 0 0,-1 1-1 0 0,0 2 13 0 0,-42 34-3 0 0,37-28 3 0 0,7-7 0 0 0,-42 36 0 0 0,41-34 0 0 0,-80 71 0 0 0,60-56 0 0 0,3-3 0 0 0,0 2 0 0 0,-6 9 0 0 0,-11 13 0 0 0,-29 32 0 0 0,60-60-62 0 0,-7 12 62 0 0,-2 3-2 0 0,-2 1 2 0 0,2 1 0 0 0,-14 31 0 0 0,8-14-21 0 0,10-19-22 0 0,-8 19 43 0 0,10-15 0 0 0,-24 61 0 0 0,19-38 0 0 0,-30 100-64 0 0,42-134 64 0 0,2 1 0 0 0,0 9 0 0 0,-1 1 0 0 0,-1 20-42 0 0,3-20 20 0 0,-7 72 22 0 0,6-40 0 0 0,-9 39 0 0 0,-7 9 0 0 0,4-41 0 0 0,-3 11 0 0 0,-1 4 0 0 0,0 7 0 0 0,14-47-32 0 0,2 0 0 0 0,2 22 32 0 0,3-29 0 0 0,-1 41 0 0 0,3-38-64 0 0,6 43 64 0 0,14 95 0 0 0,-15-118 0 0 0,-2-21 0 0 0,0 29 0 0 0,-6 46 0 0 0,2-93 0 0 0,2 6 0 0 0,1 17 0 0 0,-3-21 0 0 0,3-1 0 0 0,3 15 0 0 0,12 56 0 0 0,-1-32 0 0 0,6 13 0 0 0,-1-4 0 0 0,-13-48 0 0 0,5 17 0 0 0,7 12 0 0 0,-10-27 0 0 0,-1 1 0 0 0,-5-15 0 0 0,14 52 0 0 0,-10-31 0 0 0,7 12 0 0 0,1 3 0 0 0,-5-17 0 0 0,15 33 0 0 0,-17-51 0 0 0,1 0 0 0 0,0 0 0 0 0,9 9 0 0 0,-14-18 0 0 0,11 12 0 0 0,0 0 0 0 0,3 2 0 0 0,-3-3 0 0 0,0 1 0 0 0,-2 0 0 0 0,2 3 0 0 0,23 36 0 0 0,-32-46 0 0 0,-6-9 0 0 0,0-1 0 0 0,0 1 0 0 0,1-1 0 0 0,-1 0 0 0 0,4 2 0 0 0,26 25 0 0 0,-27-25 8 0 0,1-1 0 0 0,0 1-1 0 0,0-1 1 0 0,1 0 0 0 0,-1 0 0 0 0,1-1-1 0 0,0 1 1 0 0,0-1 0 0 0,1 0-8 0 0,7 1-2 0 0,-1 0 1 0 0,1-1 0 0 0,0 0-1 0 0,2-2 2 0 0,36 8 0 0 0,52 2 11 0 0,-95-11 17 0 0,0 1 0 0 0,0-2 0 0 0,-1 1 0 0 0,8-3-28 0 0,-8 3 5 0 0,9-4-5 0 0,1 0 0 0 0,13-5 0 0 0,-10 3 0 0 0,11-3 0 0 0,-19 6 0 0 0,-1 0 0 0 0,0-3 0 0 0,-1 1 0 0 0,7-2 0 0 0,5-4 0 0 0,-7 3 0 0 0,0 0 0 0 0,15-11 0 0 0,30-23 0 0 0,-30 20 0 0 0,15-12 0 0 0,-33 22 18 0 0,1-1-1 0 0,-2 1 1 0 0,2-5-18 0 0,5-4 11 0 0,51-49-11 0 0,-41 39-2 0 0,-15 13 15 0 0,4-1-13 0 0,73-72 64 0 0,28-27 53 0 0,-98 97-117 0 0,-11 12 5 0 0,-1-1 1 0 0,0-1-6 0 0,0 0 62 0 0,5-3-62 0 0,-6 6 33 0 0,0-1 0 0 0,4-6-33 0 0,-5 3 114 0 0,2-3-114 0 0,5-8 67 0 0,15-24 69 0 0,-22 37-136 0 0,7-12 11 0 0,-7 14 30 0 0,-4 3-37 0 0,1 0 0 0 0,-2 0-1 0 0,1-1 1 0 0,0 1 0 0 0,-1 0 0 0 0,3-6-4 0 0,-2 1 30 0 0,1 0 0 0 0,0 1 1 0 0,1-1-1 0 0,4-5-30 0 0,6-5 71 0 0,8-7-71 0 0,54-55 53 0 0,-69 73-53 0 0,10-9 0 0 0,-11 10 0 0 0,0-1 0 0 0,6-6 0 0 0,-2 0 0 0 0,-4 6 19 0 0,0-1-1 0 0,0 0 1 0 0,-1-1 0 0 0,1-4-19 0 0,1-1 58 0 0,-5 10-23 0 0,0 0 0 0 0,0-2-35 0 0,-3 5 21 0 0,0 2-9 0 0,-1-1 0 0 0,2 1 0 0 0,-2 0 0 0 0,2-1 0 0 0,-2 1 0 0 0,1 0 0 0 0,1 0 0 0 0,0-1-12 0 0,1-3 50 0 0,9-8 39 0 0,-8 9-36 0 0,4-2 13 0 0,-7 6-66 0 0,0 0 9 0 0,0-1 7 0 0,-1 1-140 0 0,0 1-44 0 0,1 4-113 0 0,0-2 0 0 0,-1 1 0 0 0,0 0 0 0 0,-1 0 0 0 0,1-1 0 0 0,-1 2 0 0 0,1-1 281 0 0,-4 9-1808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710 1806 4919 0 0,'0'0'224'0'0,"-1"2"-12"0"0,-1 2-93 0 0,1 4 657 0 0,1-7-529 0 0,0-1-1 0 0,0 2 1 0 0,0-2-1 0 0,0 2 1 0 0,0-2-1 0 0,0 1 1 0 0,-1 0-1 0 0,1 0-246 0 0,-11 30 3421 0 0,11-30-3127 0 0,0 1 8 0 0,-2 20 2130 0 0,0-12 3384 0 0,4-17-5610 0 0,-1 1-1 0 0,1 0 0 0 0,1-3-205 0 0,1 0 123 0 0,-1 0 1 0 0,-1-1-1 0 0,2-5-123 0 0,0-3 198 0 0,3-18 42 0 0,-6 29-177 0 0,0 0 0 0 0,0 0 0 0 0,-1-5-63 0 0,0 4 26 0 0,1-1-1 0 0,0-1-25 0 0,6-55 205 0 0,-4 48-46 0 0,-1 0 0 0 0,0-15-159 0 0,-2 24 38 0 0,0 1 2 0 0,0 1-1 0 0,-1-5-39 0 0,0 6 0 0 0,1 2 0 0 0,0-2 0 0 0,1 1 0 0 0,0-4 0 0 0,0-4 0 0 0,1-20 23 0 0,2-26 167 0 0,-3-15 5 0 0,-1 57-195 0 0,0-13 0 0 0,-3-23 136 0 0,-2-111-8 0 0,4 147-128 0 0,0 1 0 0 0,-4-14 0 0 0,0-1 0 0 0,2 5 0 0 0,-3-24 0 0 0,-3-23 2 0 0,7 54 7 0 0,-10-38 161 0 0,9 43-125 0 0,0 1-1 0 0,-3-8-44 0 0,1 5 50 0 0,0-5-50 0 0,-4-20 64 0 0,0-1 128 0 0,1-3-192 0 0,7 38 34 0 0,-1 0 0 0 0,-1-5-34 0 0,-2-4 56 0 0,0-4 38 0 0,0 1 0 0 0,-1-1-1 0 0,-8-12-93 0 0,10 20 47 0 0,-2-7-47 0 0,2 6 28 0 0,-3-6-28 0 0,-2-5-2 0 0,7 16 21 0 0,-1 0-1 0 0,0 0 0 0 0,-3-6-18 0 0,-1 3 10 0 0,3 3-9 0 0,0-1-1 0 0,-1 1 0 0 0,0-4 0 0 0,-14-30 64 0 0,17 37-64 0 0,0 1 0 0 0,-1-1 0 0 0,1 0 0 0 0,-1 0 0 0 0,0 1 0 0 0,0 0 0 0 0,-2-2 0 0 0,-3-2 0 0 0,5 4 0 0 0,-1-1 0 0 0,1 1 0 0 0,-2-2 0 0 0,0-1 13 0 0,0 0 0 0 0,-1 1 0 0 0,0 1-1 0 0,1-1 1 0 0,-2 1 0 0 0,1-1-13 0 0,-3 0-13 0 0,0-2 34 0 0,0 0 1 0 0,1 0-1 0 0,-2-1-21 0 0,4 3 0 0 0,0 0 0 0 0,-1 0 0 0 0,-6-3 0 0 0,3 1 0 0 0,-2 0 0 0 0,7 4 0 0 0,1 1 0 0 0,0-1 0 0 0,0 0 0 0 0,-3-2 0 0 0,-4-2 0 0 0,9 5 0 0 0,0 0 0 0 0,0 1 0 0 0,0-1 0 0 0,0 0 0 0 0,-1-1 0 0 0,1 1 0 0 0,0 0 0 0 0,0 0 0 0 0,0 0 0 0 0,-3-1 0 0 0,-2-1 0 0 0,-4-3 0 0 0,9 6 0 0 0,-6-3 0 0 0,2 2 0 0 0,1-1 0 0 0,-3 0 0 0 0,3 1 0 0 0,2 0 0 0 0,-2 1 0 0 0,0 1 0 0 0,2-2 0 0 0,1 2 0 0 0,-12-5 0 0 0,6 2 0 0 0,7 3 0 0 0,-9-1 0 0 0,8 0 0 0 0,-10 0 0 0 0,0 2 0 0 0,2-1-12 0 0,5 0-26 0 0,-4 2 24 0 0,3-1 14 0 0,0 1 0 0 0,0 0 0 0 0,-1 0 0 0 0,-2 1 0 0 0,7-2 0 0 0,-5 3 0 0 0,-3 2 0 0 0,4-2 0 0 0,-2 1 4 0 0,4-4-23 0 0,-2 1-19 0 0,5-1 31 0 0,-8 3 3 0 0,5-1 4 0 0,-1 2 0 0 0,1-1-12 0 0,1 0-52 0 0,2-1-9 0 0,0-2 0 0 0,0 2 0 0 0,0-1 0 0 0,0 0 0 0 0,1 0-1 0 0,-1 1 1 0 0,0 0 73 0 0,-1 6-301 0 0,0-1 5 0 0,-2 6-4491 0 0,1-7-2121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0,'0'0'191'0'0,"0"2"-11"0"0,4 8 349 0 0,0 0 0 0 0,0 0 0 0 0,0 1-529 0 0,-3-10 228 0 0,0 2-118 0 0,0 0 0 0 0,0-1 0 0 0,0 1 0 0 0,0-1 0 0 0,0 1 1 0 0,1-1-1 0 0,-1 1 0 0 0,1 0-110 0 0,-1-2 95 0 0,4 7 153 0 0,-1 0 44 0 0,0-1 0 0 0,1 0 1 0 0,0 0-1 0 0,4 3-292 0 0,-9-9-2 0 0,1-1 1 0 0,-1 0-1 0 0,0 1 0 0 0,1-1 0 0 0,-1 0 1 0 0,1 1-1 0 0,-1-1 0 0 0,1 0 0 0 0,-1 0 1 0 0,1 0-1 0 0,-1 1 0 0 0,1-1 0 0 0,0 0 2 0 0,1 0-38 0 0,5 4-120 0 0</inkml:trace>
  <inkml:trace contextRef="#ctx0" brushRef="#br0" timeOffset="1">208 198 5151 0 0,'0'0'234'0'0,"1"-1"-10"0"0,0-1-191 0 0,0 1 0 0 0,1-1 0 0 0,-1 0 1 0 0,0 1-1 0 0,1-1 0 0 0,-1 1 0 0 0,1 0 1 0 0,-1-1-1 0 0,1 1 0 0 0,-1 0 0 0 0,1 0 0 0 0,0 0-33 0 0,6-3 96 0 0,-6 3-86 0 0,-1 0 1 0 0,1 0-1 0 0,-1 1 0 0 0,1-1 0 0 0,0 1 1 0 0,1-1-11 0 0,-1 0 11 0 0,3 0-16 0 0,8-3 80 0 0,2 1-10 0 0,-6 1-65 0 0,17-4-13 0 0,-25 6-54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 1 4143 0 0,'0'0'319'0'0,"0"0"-83"0"0,0 0 432 0 0,0 0 209 0 0,0 0 41 0 0,0 0-60 0 0,0 0-282 0 0,0 0-120 0 0,0 0-28 0 0,0 0-24 0 0,0 0-84 0 0,-1 0-37 0 0,-6 1 172 0 0,1 1 1 0 0,-1 0-1 0 0,1 1 0 0 0,-4 0-455 0 0,6-1 121 0 0,1 0 1 0 0,0 0-1 0 0,-1 0 0 0 0,1 0 1 0 0,0 1-1 0 0,0-1 1 0 0,0 1-1 0 0,-1 1-121 0 0,-9 10 680 0 0,-3 2-680 0 0,-3 1 529 0 0,9-6-301 0 0,1 1 0 0 0,0 0 0 0 0,1 0 0 0 0,-3 7-228 0 0,11-19 0 0 0,-3 7 42 0 0,0-1 0 0 0,-1 1 0 0 0,2 1 0 0 0,-1 2-42 0 0,-7 16 104 0 0,2-7-13 0 0,0-2 10 0 0,1 1 1 0 0,-2 5-102 0 0,1 4 31 0 0,1-8 12 0 0,-1 10-43 0 0,-6 30 64 0 0,6-26-64 0 0,1-7 0 0 0,1 7 0 0 0,4-23-5 0 0,-1 13-55 0 0,2-9-127 0 0,-1-1-1 0 0,-2 4 188 0 0,0 10-456 0 0,0-4-677 0 0,1-13 130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 1 6847 0 0,'0'0'315'0'0,"0"1"-7"0"0,0 4-343 0 0,-9 51 1449 0 0,8-42-1179 0 0,0 0 0 0 0,1 1 0 0 0,0-1-235 0 0,1-9-69 0 0,0-1 0 0 0,0 1 0 0 0,0 0 0 0 0,1 1 69 0 0,0 3-760 0 0,1 3-2319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4143 0 0,'0'7'374'0'0,"-1"-1"0"0"0,0 1 0 0 0,0-1 0 0 0,-3 6-374 0 0,-1 11 1596 0 0,-9 45 1042 0 0,12-57-2779 0 0,0 0 1 0 0,2 0-1 0 0,-1 2 141 0 0,1-12-276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27 193 2303 0 0,'0'0'267'0'0,"0"0"278"0"0,0 0 119 0 0,0 0 28 0 0,0 0-32 0 0,0 0-152 0 0,0 0-69 0 0,0 0-14 0 0,0 0-14 0 0,0 0-58 0 0,0 0-29 0 0,0 0-4 0 0,0 0-12 0 0,0 0-52 0 0,0 0-28 0 0,0 0-4 0 0,0 0-16 0 0,0 0-66 0 0,0 0-29 0 0,0 0-8 0 0,0-1-18 0 0,-2-2-54 0 0,2 3 42 0 0,0 0 0 0 0,0 0 26 0 0,0 0 48 0 0,0 0 13 0 0,0 0 4 0 0,0 0 2 0 0,0 0 0 0 0,0 0 0 0 0,0 0 0 0 0,0 0-12 0 0,0 0-49 0 0,0 0-19 0 0,0 0-7 0 0,0 0 1 0 0,0 0 4 0 0,0 0 2 0 0,0 0 0 0 0,0 0 8 0 0,-1-9 1113 0 0,1 14 1126 0 0,-3 9-2191 0 0,2-4-27 0 0,0 0 0 0 0,0 0 0 0 0,1 2-117 0 0,0-4 152 0 0,0-1 1 0 0,-1 5-153 0 0,-1 14 256 0 0,-7 46 151 0 0,6-44-254 0 0,2-9-113 0 0,0-1 0 0 0,2 18-40 0 0,0-25 24 0 0,1 0-1 0 0,0 2-23 0 0,3 16 71 0 0,5 50 451 0 0,-5-44-167 0 0,-2-8-210 0 0,0 1-1 0 0,-2 3-144 0 0,2 27 242 0 0,-2-41-196 0 0,0 0 1 0 0,2 5-47 0 0,2 18 45 0 0,2 42 19 0 0,-6-65-46 0 0,-1-6 5 0 0,1 0 0 0 0,1 7-23 0 0,0-3 75 0 0,-1 13-75 0 0,0-19 17 0 0,-1 1 1 0 0,1-1-1 0 0,2 8-17 0 0,2 8 1 0 0,3 35-1 0 0,-4-21 11 0 0,-1-24 42 0 0,-2-5-47 0 0,1-3 8 0 0,-1 0 1 0 0,0 0 0 0 0,1 0-1 0 0,2 4-14 0 0,-3-8 0 0 0,0-1 0 0 0,-1-1 0 0 0,1 1 0 0 0,0-1 0 0 0,-1 1 0 0 0,0-1 0 0 0,0 1 0 0 0,0-1 0 0 0,0 1 0 0 0,0-1 0 0 0,4 27 190 0 0,-3-14-116 0 0,0-4-44 0 0,2 3 10 0 0,-2-11-35 0 0,2 8 44 0 0,2 6 73 0 0,0 5-48 0 0,-5-19-73 0 0,4 8 48 0 0,-3-8-35 0 0,2 4-14 0 0,-1 1 0 0 0,2 3 0 0 0,-3-8 0 0 0,1 0 0 0 0,2 4 0 0 0,4 3 0 0 0,-1-2 0 0 0,3 4 64 0 0,0 1 0 0 0,-7-7-53 0 0,-2-4 42 0 0,0-1 13 0 0,5 4-8 0 0,0 1-46 0 0,2 0-12 0 0,0-1 0 0 0,-4-3 9 0 0,-1-1 1 0 0,1 1-1 0 0,0 0 0 0 0,-1-1 0 0 0,1 0 1 0 0,-1 0-1 0 0,1 0-9 0 0,6 0-1 0 0,-5 0 39 0 0,0 0-18 0 0,0-1 0 0 0,0 1 0 0 0,0-1 1 0 0,0 0-1 0 0,5-1-20 0 0,5-1 54 0 0,-10 2-51 0 0,0 1-1 0 0,0-1 1 0 0,0-1-1 0 0,2 0-2 0 0,2-2 17 0 0,7-2 83 0 0,9-2-100 0 0,-13 4 116 0 0,10-4-116 0 0,-18 6 20 0 0,0 0-1 0 0,1 0 0 0 0,-1 0 1 0 0,-1-1-1 0 0,1 0 0 0 0,2-2-19 0 0,28-20 132 0 0,-26 18-83 0 0,1-1-1 0 0,-2 0 0 0 0,1-1 1 0 0,4-7-49 0 0,-4 4 50 0 0,5-7 329 0 0,10-20-379 0 0,-19 31 66 0 0,6-7-66 0 0,-5 8 51 0 0,4-8-51 0 0,-3 0 36 0 0,3-9-36 0 0,4-9 28 0 0,-6 20 54 0 0,6-9-82 0 0,-6 10 100 0 0,6-12-100 0 0,-11 20 10 0 0,1 0 1 0 0,-1 0-1 0 0,1 0 1 0 0,0 0-11 0 0,9-14 32 0 0,-1 0-32 0 0,2-3 0 0 0,5-8 64 0 0,1-7-64 0 0,-7 15 39 0 0,0 0 0 0 0,2 0 1 0 0,0 0-40 0 0,8-9 35 0 0,-10 13 79 0 0,3-2-114 0 0,-9 10 72 0 0,5-7-72 0 0,5-6 45 0 0,-5 6-22 0 0,-6 9-3 0 0,0-1 1 0 0,3 0-21 0 0,7-11 0 0 0,5-6 0 0 0,-17 21 0 0 0,12-16 39 0 0,-1 3 32 0 0,-2 0 0 0 0,-1-1 0 0 0,5-9-71 0 0,23-54 441 0 0,-25 50-290 0 0,33-63 154 0 0,-10 21 83 0 0,-23 43 59 0 0,1 2 1 0 0,15-23-448 0 0,-20 36 328 0 0,5-12-328 0 0,3-5 299 0 0,7-13-8 0 0,1-1-73 0 0,-7 16-202 0 0,-18 28-23 0 0,3-5 0 0 0,-1 1-64 0 0,-2 5-133 0 0,-1 0-1 0 0,0-1 1 0 0,1 2 0 0 0,-1-1 0 0 0,1-1 0 0 0,-1 1 0 0 0,0 0 0 0 0,0 0-1 0 0,0 0 1 0 0,0 0 0 0 0,0-1 0 0 0,0 1 0 0 0,0 0 0 0 0,0 0 0 0 0,0 0-1 0 0,0 0 1 0 0,0 0 0 0 0,-1-1 204 0 0,-1-4-1680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1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4 142 7943 0 0,'0'0'364'0'0,"0"-2"-8"0"0,-1-98 3871 0 0,0 88-4151 0 0,0-5-3593 0 0,0 6-541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 4 2759 0 0,'0'0'126'0'0,"0"0"176"0"0,0 0 662 0 0,0 0 291 0 0,0 0 60 0 0,0 0-119 0 0,0 0-547 0 0,-5-3 935 0 0,5 3-1547 0 0,-1 0 0 0 0,1 0 0 0 0,-1 0 0 0 0,1 0-1 0 0,0 0 1 0 0,-1 0 0 0 0,1 0 0 0 0,0 0 0 0 0,-1 0 0 0 0,1 0 0 0 0,-1 1 0 0 0,1-1 0 0 0,0 0 0 0 0,-1 0-1 0 0,1 0 1 0 0,-1 0 0 0 0,1 0 0 0 0,0 1 0 0 0,-1-1 0 0 0,1 1 0 0 0,0-1-37 0 0,-1 1 39 0 0,0-1-1 0 0,0 2 1 0 0,0-1 0 0 0,1 0 0 0 0,-1 0-1 0 0,1 0 1 0 0,-1 0 0 0 0,0 1-39 0 0,0 1 69 0 0,0 2 1 0 0,0-2-1 0 0,-1 2 1 0 0,1 2-70 0 0,-5 62 973 0 0,1-10-124 0 0,-13 85 1094 0 0,10-54-1056 0 0,7-79-797 0 0,-3 109 422 0 0,3-64-384 0 0,1 13 179 0 0,0-39-172 0 0,-3 108 1319 0 0,2-116 602 0 0,0-24-1931 0 0,1 2-120 0 0,-1-1-1 0 0,1 0 1 0 0,0 1-1 0 0,-1 0 1 0 0,1-1 0 0 0,-1 0-1 0 0,1 1 1 0 0,0-1-1 0 0,-1 1 1 0 0,1-2-5 0 0,-2-2 14 0 0,-1-1-1179 0 0,3 5 473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0 3679 0 0,'0'0'284'0'0,"-1"1"-186"0"0,-8 9 770 0 0,7-8-363 0 0,1-1 246 0 0,-1 2 829 0 0,2-3-1416 0 0,-1 0 0 0 0,1 0 0 0 0,0 0 0 0 0,0 1 0 0 0,0-1 0 0 0,-1 0 0 0 0,1 0 0 0 0,0 0 0 0 0,-1 0 0 0 0,1 1 0 0 0,0-1 1 0 0,0 0-1 0 0,0 0 0 0 0,0 0 0 0 0,0 1 0 0 0,0-1 0 0 0,-1 1 0 0 0,1-1 0 0 0,0 0 0 0 0,0 0 0 0 0,0 0 0 0 0,0 1-164 0 0,1 0 52 0 0,-1 0 0 0 0,1 1 0 0 0,0-2 1 0 0,-1 2-1 0 0,1-1 0 0 0,-1-1 0 0 0,2 2 0 0 0,-2-1 0 0 0,2 0 1 0 0,-1-1-1 0 0,-1 1 0 0 0,2 0 0 0 0,-1 0 0 0 0,0-1 0 0 0,0 1 1 0 0,0 0-1 0 0,0-1 0 0 0,1 1 0 0 0,-1-1-52 0 0,6 2 201 0 0,0 0 1 0 0,-1-1-1 0 0,4 1-201 0 0,-4-1 118 0 0,13 2 406 0 0,0-2-1 0 0,15 0-523 0 0,-10 0 464 0 0,7 1-464 0 0,-9-1 135 0 0,0 0 1 0 0,0-2 0 0 0,5 0-136 0 0,-3 0 131 0 0,3 1-131 0 0,10 1 143 0 0,19-1 51 0 0,-29 1-66 0 0,15 2 350 0 0,38 7-478 0 0,7 9 379 0 0,-28-6-136 0 0,-40-10-158 0 0,0 0 0 0 0,13-2-85 0 0,38-1 174 0 0,-30 0-113 0 0,38-1 232 0 0,31-4 179 0 0,-53 3-249 0 0,-20 0-118 0 0,-4-2 68 0 0,-6 1-50 0 0,-19 2-103 0 0,30-1 116 0 0,1 0 0 0 0,7 3-136 0 0,-43 0 1 0 0,107 4 85 0 0,-94-3-9 0 0,9 0-77 0 0,7 2 55 0 0,17 1 334 0 0,44 10-389 0 0,-25-6 438 0 0,-12-1-576 0 0,9 1 293 0 0,-29-6 39 0 0,-21-2-128 0 0,0 1 1 0 0,0 0 0 0 0,0 1 0 0 0,0 0 0 0 0,0 1-67 0 0,-2 0 53 0 0,-1-1 0 0 0,3 0-53 0 0,-5-1 37 0 0,1 0-1 0 0,0 1 1 0 0,1 2-37 0 0,37 12 127 0 0,2 2 190 0 0,-32-12-137 0 0,-8-4 409 0 0,5 4-589 0 0,-7-4 95 0 0,0 0 0 0 0,0 0-95 0 0,-5-2 13 0 0,-2 0 43 0 0,0-1 22 0 0,2 3 1 0 0,1-1-1 0 0,-1 1 0 0 0,0-1 0 0 0,1 0 0 0 0,0-1-78 0 0,15 8 208 0 0,-17-9-133 0 0,-1 1-5 0 0,3 0 1 0 0,-2 0 1 0 0,-2-1 0 0 0,1 0 1 0 0,11 4 326 0 0,-10-4-319 0 0,-2 0 0 0 0,0 0 3 0 0,0 0 10 0 0,0 0-2 0 0,0 0-137 0 0,0 0-487 0 0,0 0-215 0 0,0 0-1380 0 0,0 0-5364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21 3679 0 0,'0'0'167'0'0,"-1"0"-66"0"0,-7 5-9 0 0,-2 0 403 0 0,6-4 553 0 0,1-1-393 0 0,-5 0 6163 0 0,30-7-6186 0 0,1 1 0 0 0,8 0-632 0 0,49-4 535 0 0,-49 8-26 0 0,1 1-1 0 0,19 4-508 0 0,-7-1 330 0 0,35 2 140 0 0,37 1 90 0 0,42 0 239 0 0,-66 2-414 0 0,9-1-19 0 0,-43-3-210 0 0,7 0 645 0 0,23-3-801 0 0,183-15 1504 0 0,-231 15-1393 0 0,3 1-111 0 0,-7 1 84 0 0,27 1 76 0 0,-2 2 66 0 0,-21-3-92 0 0,-11 0 49 0 0,4-2-183 0 0,44-4 199 0 0,6-4-199 0 0,-28 3 52 0 0,-11 2-28 0 0,-15 1 9 0 0,1 2 0 0 0,21 3-33 0 0,-36-3 9 0 0,11 2 41 0 0,-3 0 82 0 0,1-1-132 0 0,33 0 548 0 0,35 6-548 0 0,-51-4 148 0 0,24-2-148 0 0,-10 0 52 0 0,-35 0 23 0 0,2 2-75 0 0,19 0 96 0 0,-22-1-27 0 0,0 1-1 0 0,3 1-68 0 0,0-1 87 0 0,6 1-87 0 0,-14-3 66 0 0,1-1 0 0 0,10 0-66 0 0,-8-1 48 0 0,-5 0 92 0 0,10-2-140 0 0,6 0 285 0 0,10-1-285 0 0,-6 1 118 0 0,-22 3-70 0 0,0 0 0 0 0,3 0-48 0 0,6 1 45 0 0,-1 0 2 0 0,-13 0-38 0 0,0 0 0 0 0,-1-1 1 0 0,4 0-10 0 0,0 0 26 0 0,0 0 0 0 0,3 0-26 0 0,-6 1 1 0 0,-3-1 4 0 0,1 0 0 0 0,-1 0-1 0 0,0 0 1 0 0,1 1 0 0 0,-1 0-1 0 0,1-1-4 0 0,2 2 25 0 0,3-2-14 0 0,-4-1 24 0 0,1 0 68 0 0,6 4-30 0 0,-9-1-31 0 0,0 3-31 0 0,-3-3-68 0 0,1-1 1 0 0,0-1-1 0 0,-1 1 0 0 0,1 0 1 0 0,0 0-1 0 0,0 0 0 0 0,-1 0 1 0 0,1 0-1 0 0,0 0 0 0 0,-1-1 1 0 0,0 1-1 0 0,1 0 0 0 0,-1 0 1 0 0,0-1-1 0 0,0 2 57 0 0,0-1-466 0 0,-1 1-1 0 0,0-1 1 0 0,0 0 0 0 0,0 1-1 0 0,0-1 1 0 0,-1 1 466 0 0,-11 4-7840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 2042 2303 0 0,'0'0'343'0'0,"0"0"597"0"0,0 0 256 0 0,0 0 55 0 0,0 0-71 0 0,0 0-347 0 0,0 0-156 0 0,0 0-33 0 0,0 0-21 0 0,0 0-74 0 0,0 0-34 0 0,0 0-10 0 0,0 0-37 0 0,0 0-152 0 0,0 0-69 0 0,0 0-14 0 0,0 0-9 0 0,0 0-34 0 0,0 0-20 0 0,1 0-2 0 0,1-1-80 0 0,0-1-1 0 0,-1 1 0 0 0,0 0 1 0 0,0 0-1 0 0,1-1 0 0 0,-1 0 0 0 0,0 1 1 0 0,0-1-1 0 0,0 0 0 0 0,0 1 1 0 0,0-1-1 0 0,-1 0-87 0 0,4-6 342 0 0,-1-1 0 0 0,0-1-342 0 0,0 1 284 0 0,15-51 818 0 0,-5 21-780 0 0,-3 5-89 0 0,0 3 276 0 0,6-16-509 0 0,-4 20 143 0 0,16-44 162 0 0,3-21 476 0 0,-19 42-591 0 0,2-8 23 0 0,-9 45-75 0 0,-2-1 0 0 0,0 1 1 0 0,-1-1-1 0 0,0-5-138 0 0,4-28 271 0 0,0 6-125 0 0,-3-4-146 0 0,3 0 64 0 0,-4 21-42 0 0,0 7 20 0 0,-2-5-42 0 0,0 0 0 0 0,-3-20 0 0 0,-1-3 40 0 0,2-24-40 0 0,0-12 24 0 0,-1 16-24 0 0,2 26 0 0 0,-6-39 27 0 0,3 40 10 0 0,1-23-37 0 0,2 41 0 0 0,1 3 0 0 0,1-8 0 0 0,-1-4 0 0 0,0 0 0 0 0,-4-23 0 0 0,2 24 0 0 0,0 14 19 0 0,0 1-1 0 0,0-1 0 0 0,-1 1 1 0 0,-1 0-1 0 0,-5-12-18 0 0,1 8 39 0 0,0-1 0 0 0,-1 2-1 0 0,-11-16-38 0 0,8 14 57 0 0,2 2 92 0 0,-11-12-149 0 0,-64-78 280 0 0,65 81-270 0 0,3 5-26 0 0,-13-13 16 0 0,29 32-86 0 0,1 1-45 0 0,0 0-12 0 0,0 0-219 0 0,0 0-920 0 0,0 0-394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1 1839 0 0,'-2'1'283'0'0,"-4"2"2311"0"0,-1-1 0 0 0,-6 3-2594 0 0,12-5 324 0 0,-4 2 289 0 0,-33 6 1241 0 0,28-7-1821 0 0,5-1 160 0 0,-1 0 0 0 0,0 0 0 0 0,0-1 0 0 0,0 1 0 0 0,1-2 0 0 0,-1 1-193 0 0,-1-1 156 0 0,-1 1 0 0 0,1 0-1 0 0,-4 1-155 0 0,-3 0 80 0 0,5 0-80 0 0,8 0 0 0 0,1 0 0 0 0,0 0 0 0 0,-1 0 0 0 0,1 0 0 0 0,-1 0 0 0 0,1 0 0 0 0,0 0 0 0 0,0 0 0 0 0,-1 0 0 0 0,1 0 0 0 0,-1 0 0 0 0,1 0 0 0 0,0 0 0 0 0,0 0 0 0 0,-1-1 0 0 0,1 1 0 0 0,0 0 0 0 0,0 0 0 0 0,-1 0 0 0 0,1 0 0 0 0,0 0 0 0 0,-4-2-21 0 0,4 1-99 0 0,0 1-77 0 0,0 0-25 0 0,0 0-10 0 0,0 0-34 0 0,-2-4-143 0 0,1 4-3740 0 0,1 0 1469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1 735 5727 0 0,'0'0'256'0'0,"0"0"48"0"0,0 0-240 0 0,0 0-64 0 0,5-10 0 0 0,0 3 0 0 0,-5 7 64 0 0,7-5 0 0 0,-3-6 0 0 0,0 0-1800 0 0,-1 1-360 0 0</inkml:trace>
  <inkml:trace contextRef="#ctx0" brushRef="#br0" timeOffset="1">210 319 2303 0 0,'1'-2'102'0'0,"2"-4"-61"0"0,0 0 0 0 0,0 0-1 0 0,1 0-40 0 0,-2 3 198 0 0,0-1-1 0 0,0 0 1 0 0,0 0-1 0 0,-1 0 0 0 0,1 0 1 0 0,0-2-198 0 0,4-12 2233 0 0,2-1-1407 0 0,1 0 0 0 0,2-1-826 0 0,-3 5-371 0 0,-5 9 102 0 0,0 1-1 0 0,0 0 1 0 0,0 0 0 0 0,1-1 269 0 0,-2 4-38 0 0,-1 0 0 0 0,1-1 0 0 0,-1 1 0 0 0,0-1 1 0 0,1-1 37 0 0,-1 0-28 0 0,1 0 0 0 0,0 0-1 0 0,0 1 1 0 0,1-2 28 0 0,-2 2 9 0 0,0 1 0 0 0,0 0-1 0 0,0-1 1 0 0,0 1-1 0 0,0-1 1 0 0,0 0 0 0 0,-1 1-1 0 0,1-1 1 0 0,-1 0-1 0 0,1 1 1 0 0,-1-2-9 0 0,4-16 159 0 0,6-27-258 0 0,-7 36-504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1977 6335 0 0,'0'0'290'0'0,"0"0"-9"0"0,0 0-108 0 0,0 0 222 0 0,0 0 110 0 0,0 0 27 0 0,0 0-5 0 0,0 0-38 0 0,0 0-10 0 0,0 0-6 0 0,0 0-10 0 0,0 0-38 0 0,0 0-10 0 0,0 0-6 0 0,0 0-25 0 0,0 0-100 0 0,0 0-41 0 0,0 0-10 0 0,1-2-11 0 0,5-6 132 0 0,0-1 1 0 0,0-2-355 0 0,9-14 501 0 0,-1 4-191 0 0,-1 0-1 0 0,-1-1 0 0 0,0-5-309 0 0,12-23 311 0 0,20-45-32 0 0,-19 27 128 0 0,-2 0 0 0 0,5-39-407 0 0,-1-28 1052 0 0,5-45-428 0 0,-14 59-190 0 0,-13 53-133 0 0,-1 0 0 0 0,-4 1 0 0 0,-3 0 0 0 0,-4-20-301 0 0,-10-85 245 0 0,12 106-64 0 0,-6-10-181 0 0,7 53 78 0 0,-1-1-1 0 0,-2 1 0 0 0,-5-12-77 0 0,-4-5 232 0 0,-11-20-232 0 0,2 5 0 0 0,14 30 0 0 0,10 19 0 0 0,-2 0 0 0 0,1 1 0 0 0,-2 0 0 0 0,1 0 0 0 0,0 0 0 0 0,-1 0 0 0 0,-2-2 0 0 0,2 4-29 0 0,4 2-120 0 0,-5-1-1774 0 0,5 2 424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1756 919 0 0,'0'0'296'0'0,"0"0"908"0"0,0 0 402 0 0,0 0 80 0 0,0 0-155 0 0,0 0-694 0 0,0 0-301 0 0,0 0-65 0 0,0 0-35 0 0,0 0-91 0 0,0 0-38 0 0,0 0-10 0 0,0 0-7 0 0,0 0-30 0 0,0 0-18 0 0,0 0-2 0 0,0 0-5 0 0,1 0-23 0 0,2 1-100 0 0,1 0 1 0 0,-2-1-1 0 0,1 0 0 0 0,0 1 0 0 0,0-1 1 0 0,1 0-1 0 0,-1 0 0 0 0,0 0 1 0 0,0-1-1 0 0,3 1-112 0 0,0-2 69 0 0,0 2 34 0 0,1-1 0 0 0,-1 0 1 0 0,1-1-1 0 0,-1 0 0 0 0,0 0 0 0 0,0 0 1 0 0,6-3-104 0 0,15-10 669 0 0,0-2 1 0 0,9-8-670 0 0,-25 17 154 0 0,-1 0-1 0 0,0-1 1 0 0,-1 0 0 0 0,0-1-1 0 0,-1 0 1 0 0,0 0-1 0 0,0-2-153 0 0,3-4 129 0 0,5-9 130 0 0,-1-1 0 0 0,5-11-259 0 0,-19 35 10 0 0,14-31 415 0 0,9-32-425 0 0,-12 28 403 0 0,-4 0 0 0 0,4-29-403 0 0,29-257 2048 0 0,-35 252-1846 0 0,-4-1 0 0 0,-2 1 0 0 0,-5-19-202 0 0,-9-60 338 0 0,-26-106-338 0 0,34 222 11 0 0,0-3 42 0 0,-8-21-53 0 0,7 33 15 0 0,5 14 5 0 0,-1 1 0 0 0,0 0 0 0 0,-4-7-20 0 0,6 16 6 0 0,0-3-15 0 0,-1 0 1 0 0,0 0 0 0 0,0 1 0 0 0,0-1 0 0 0,-1 1 0 0 0,-1-2 8 0 0,3 4-94 0 0,1 1-153 0 0,0 0-660 0 0,0 0-291 0 0,0 0-60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2019 5063 0 0,'0'0'390'0'0,"0"0"-169"0"0,0 0 222 0 0,0 0 123 0 0,0 0 30 0 0,0 0-16 0 0,0 1-82 0 0,0 4-33 0 0,0-4-8 0 0,0-1-15 0 0,0 0-62 0 0,0 0-27 0 0,0 0-8 0 0,0 0-15 0 0,0 0-61 0 0,0 0-21 0 0,0 0-7 0 0,0 0-3 0 0,0 0-12 0 0,0 0-2 0 0,0 0 0 0 0,0 0-9 0 0,0 0-39 0 0,1 0-16 0 0,1 0-119 0 0,-1 0 1 0 0,1 0-1 0 0,0-1 0 0 0,-1 0 1 0 0,1 1-1 0 0,0 0 0 0 0,-1-2 0 0 0,1 2 1 0 0,0-1-1 0 0,-1 0 0 0 0,1 0 1 0 0,0 0-1 0 0,-1 0 0 0 0,0 0 1 0 0,0 0-1 0 0,1 0-41 0 0,4-6 164 0 0,-1 1 0 0 0,1 0 0 0 0,-1-1-164 0 0,3-3 178 0 0,-1-1 18 0 0,1 1 0 0 0,-1-2 0 0 0,2-3-196 0 0,15-38 380 0 0,-2 8-86 0 0,74-146 336 0 0,-36 81-444 0 0,-46 87-64 0 0,-2 0-1 0 0,-1-1 0 0 0,0 0 1 0 0,-2-2-1 0 0,-1 1 0 0 0,1-7-121 0 0,-1-7 312 0 0,-1-1-1 0 0,1-24-311 0 0,-4-28 303 0 0,2-15 71 0 0,1-74 343 0 0,-7 172-686 0 0,0-73 319 0 0,-4 1 0 0 0,-3 0 0 0 0,-4 1 0 0 0,-9-28-350 0 0,16 87 95 0 0,-17-71 234 0 0,-6-11-94 0 0,24 93-233 0 0,-2-14 70 0 0,-2 1 0 0 0,0 0-1 0 0,-7-11-71 0 0,10 26 20 0 0,0 0 0 0 0,-1 1-1 0 0,0 0 1 0 0,-1 0 0 0 0,1 0 0 0 0,-4-1-20 0 0,2 1-236 0 0,6 7 77 0 0,1 0-174 0 0,0 0-728 0 0,0 0-321 0 0,0 1-1002 0 0,-1 4-3752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44 1566 2759 0 0,'0'0'126'0'0,"0"0"318"0"0,0 0 1254 0 0,0 0 550 0 0,0 0 110 0 0,0 0-230 0 0,1 0-1036 0 0,10 5 584 0 0,-9-5-1275 0 0,1 0-125 0 0,3-1 241 0 0,0-1 0 0 0,-1 0 0 0 0,7-3-517 0 0,-11 5 77 0 0,1-1-1 0 0,0 0 1 0 0,-1 0-1 0 0,1-1 0 0 0,0 1 1 0 0,-1 0-1 0 0,1 0 1 0 0,-1-1-1 0 0,0 1 1 0 0,1-1-1 0 0,-1 0 1 0 0,0 1-1 0 0,0-3-76 0 0,2-1 161 0 0,0-2-1 0 0,-1 1 0 0 0,0-1 1 0 0,0 1-1 0 0,-1-1 1 0 0,1 1-1 0 0,-1-1 1 0 0,0-5-161 0 0,-1-10 696 0 0,-2-24-696 0 0,1 27 140 0 0,-2-37 208 0 0,-1-10 144 0 0,2-8-492 0 0,12-76 384 0 0,8 0-158 0 0,6-81 83 0 0,-21 174-98 0 0,-2 1 1 0 0,-3-1-1 0 0,-3-5-211 0 0,-1 16 237 0 0,-3 1 0 0 0,-2 0 0 0 0,-12-34-237 0 0,-7-3 146 0 0,23 63-106 0 0,-3 1-1 0 0,1 0 0 0 0,-5-5-39 0 0,5 10-264 0 0,1 0 0 0 0,-2 1 0 0 0,-7-6 264 0 0,16 17-453 0 0,1 1-762 0 0,0 0-333 0 0,0 0-68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433 1951 4143 0 0,'0'0'319'0'0,"0"0"-14"0"0,0 0 723 0 0,0 0 336 0 0,0 0 68 0 0,5-7-425 0 0,0 0 0 0 0,-1 0-1 0 0,0-1 1 0 0,0 1 0 0 0,-1-1-1 0 0,2-7-1006 0 0,2-6 862 0 0,-2-1 1 0 0,1-12-863 0 0,3-45 1091 0 0,0 9-211 0 0,-4 22-355 0 0,6-31 230 0 0,13-97 35 0 0,-18 113-659 0 0,-4 1 1 0 0,-2-1-1 0 0,-5-39-131 0 0,-13-27 257 0 0,15 110-159 0 0,-8-39 592 0 0,-12-33-690 0 0,-22-55 606 0 0,34 111-473 0 0,-14-41 498 0 0,-3 3 1 0 0,-23-42-632 0 0,-20-19 685 0 0,55 107-540 0 0,-2 2 1 0 0,0 0-1 0 0,-20-19-145 0 0,30 34 69 0 0,-2 0 1 0 0,0 2-1 0 0,0-1 0 0 0,-1 1 1 0 0,-7-3-70 0 0,14 8-339 0 0,-1 0 1 0 0,1 1 0 0 0,-1 0 0 0 0,-1 0-1 0 0,1 0 1 0 0,0 0 0 0 0,-1 1 0 0 0,1 0-1 0 0,0 0 1 0 0,-1 1 0 0 0,1-1-1 0 0,-1 1 1 0 0,1 0 0 0 0,-5 1 338 0 0,-6 2-7563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1346 5151 0 0,'0'0'234'0'0,"1"-1"-10"0"0,6-1-175 0 0,-3 1 44 0 0,0-1-1 0 0,0 0 0 0 0,2 1-92 0 0,0 0 197 0 0,0-1 0 0 0,-1 0 0 0 0,0 0 0 0 0,1 0 0 0 0,0-1-197 0 0,5-3 134 0 0,-4 3-49 0 0,1-1-1 0 0,-1 0 1 0 0,0-1-1 0 0,0 0 1 0 0,1-2-85 0 0,7-6 362 0 0,8-10-362 0 0,9-9 413 0 0,-13 15 256 0 0,4-8-669 0 0,14-14 410 0 0,29-22-410 0 0,-24 23 292 0 0,11-17-292 0 0,-28 28 21 0 0,-2-3-1 0 0,-1 0 0 0 0,-2-1 1 0 0,3-8-21 0 0,49-93 351 0 0,-37 65-6 0 0,52-82-65 0 0,-55 102-181 0 0,1 2 0 0 0,5-3-99 0 0,-12 18 15 0 0,87-104 43 0 0,-6-9-1047 0 0,-83 107-2599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1351 2847 0 0,'0'0'132'0'0,"0"0"26"0"0,0 0 43 0 0,0 0 20 0 0,0 0 3 0 0,0 0-12 0 0,0 0-50 0 0,0 0-24 0 0,0 0-2 0 0,0 0-9 0 0,0 0-40 0 0,-1 0-21 0 0,-3 3-2 0 0,0 1 6 0 0,1-1-2 0 0,1 0 0 0 0,1 1 1 0 0,-1-1-1 0 0,0 1 0 0 0,1 0 0 0 0,0 0 1 0 0,0 0-69 0 0,-4 9 484 0 0,4-8 151 0 0,1-4-499 0 0,0 0 293 0 0,0-1 9 0 0,0 0 22 0 0,0 0 10 0 0,0 0 2 0 0,0 0-4 0 0,1 0-349 0 0,0 0-1 0 0,0-1 0 0 0,0 1 1 0 0,1 0-1 0 0,-2-1 0 0 0,2 1 1 0 0,-2-1-1 0 0,1 0 1 0 0,1 1-1 0 0,-1-2-118 0 0,1 1 164 0 0,4-3 141 0 0,0-1 0 0 0,2-2-305 0 0,3-3 101 0 0,10-9 130 0 0,16-19-231 0 0,-8 7 48 0 0,102-113 168 0 0,-87 91 284 0 0,-3-3 0 0 0,-2-1 0 0 0,3-10-500 0 0,126-255 1812 0 0,-136 257-1615 0 0,104-219 326 0 0,-114 236-1089 0 0,-3-1 0 0 0,-1-1 0 0 0,5-33 566 0 0,-22 76-1060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 1451 4607 0 0,'0'1'208'0'0,"-1"0"-83"0"0,-7 6-10 0 0,-7 6 972 0 0,12-8-635 0 0,2-5 379 0 0,1 0-43 0 0,0 0-212 0 0,0 0-96 0 0,0 0-22 0 0,0 0 2 0 0,0 0 16 0 0,0 0 4 0 0,1 0 0 0 0,4-4-221 0 0,0 0-1 0 0,0 0 0 0 0,-1 0 1 0 0,0-1-1 0 0,1 0 1 0 0,0 0-259 0 0,8-11 304 0 0,86-94 297 0 0,14-36 118 0 0,-77 94 536 0 0,27-51-1255 0 0,33-80 1622 0 0,18-50-635 0 0,61-162-474 0 0,-169 377-554 0 0,0 0 1 0 0,0-1-1 0 0,-2 0 0 0 0,0 0 0 0 0,-2 0 1 0 0,0 0-1 0 0,-1-8 41 0 0,0 15-1373 0 0,0 0 1 0 0,1-7 1372 0 0,-1 12-1738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 1214 6591 0 0,'0'0'299'0'0,"-1"1"-4"0"0,-7 17-79 0 0,7-17 288 0 0,1-1 169 0 0,0 0 30 0 0,0 0-11 0 0,0 0-78 0 0,0 0-35 0 0,0 0-10 0 0,0 0-18 0 0,0 0-72 0 0,1 0-422 0 0,-1 0 1 0 0,0 0 0 0 0,1 0 0 0 0,-1-1 0 0 0,1 1 0 0 0,-1-1-1 0 0,0 1 1 0 0,1 0 0 0 0,-1 0 0 0 0,0 0 0 0 0,0-1-1 0 0,1 1 1 0 0,0-1-58 0 0,0 0 139 0 0,23-20 391 0 0,-2 0 0 0 0,0-1 0 0 0,5-8-530 0 0,-7 8 250 0 0,54-70 471 0 0,-23 28-258 0 0,-4 5 247 0 0,-2 0-1 0 0,-3-3 0 0 0,-1-5-709 0 0,-9 8 667 0 0,-4-1 0 0 0,12-37-667 0 0,35-130 493 0 0,-41 105-400 0 0,-21 75-117 0 0,-7 20-350 0 0,-4 17-508 0 0,0 0-1 0 0,1-1 0 0 0,1 0 883 0 0,2-3-4454 0 0,-1 0-1262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1262 4607 0 0,'0'0'354'0'0,"0"1"-233"0"0,-7 17 791 0 0,6-18 99 0 0,1 0 49 0 0,0 0-56 0 0,0 0-278 0 0,0 0-118 0 0,0 0-28 0 0,1 0-433 0 0,1 0 0 0 0,-1-1-1 0 0,0 1 1 0 0,0-1-1 0 0,0 1 1 0 0,0-1 0 0 0,0 1-1 0 0,0-1 1 0 0,1 0-147 0 0,1-2 271 0 0,1 1-11 0 0,1-1 1 0 0,-1-1-1 0 0,1 1 1 0 0,-2 0-1 0 0,4-4-260 0 0,4-5 447 0 0,1-3-447 0 0,-3 3 211 0 0,103-116 1340 0 0,-50 58-1013 0 0,-32 36-291 0 0,41-48 373 0 0,-65 74-546 0 0,26-34 936 0 0,20-37-1010 0 0,-8-1 571 0 0,6-23-571 0 0,32-87 735 0 0,-39 88-584 0 0,9-5-95 0 0,-21 43-74 0 0,-19 40-1058 0 0,0 0 0 0 0,3 0 1 0 0,11-15 1075 0 0,-17 27-1267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1 178 5783 0 0,'0'0'266'0'0,"0"-1"-5"0"0,2-13-156 0 0,1 2 31 0 0,13-57 1848 0 0,-10 33-1014 0 0,-4 27-765 0 0,6-10-182 0 0,-8 17-143 0 0,2-5-2535 0 0,-1-1-336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1371 3679 0 0,'0'0'284'0'0,"-1"0"-186"0"0,-1 5 63 0 0,1-3 620 0 0,1-2 269 0 0,0 0 50 0 0,0 0-909 0 0,0 0 0 0 0,0 0 1 0 0,-1 0-1 0 0,1 0 1 0 0,0 0-1 0 0,0 0 0 0 0,0 0 1 0 0,0 0-1 0 0,0 0 1 0 0,-1 0-1 0 0,1 0 0 0 0,0 1 1 0 0,0-1-1 0 0,0 0 1 0 0,0 0-1 0 0,-1 0 0 0 0,1 0 1 0 0,0 0-1 0 0,-1 0 0 0 0,1 0 1 0 0,0 0-1 0 0,0 0 1 0 0,0 0-1 0 0,0-1-191 0 0,-1-3 183 0 0,1 1-1 0 0,0-2 1 0 0,0 2 0 0 0,0-2 0 0 0,1 1-1 0 0,-1 1 1 0 0,2-2 0 0 0,-2 2-1 0 0,1-1 1 0 0,3-4-183 0 0,2-6 196 0 0,1-1 1 0 0,1-1-197 0 0,-5 12 117 0 0,40-73 875 0 0,22-39 371 0 0,-38 64-867 0 0,35-74 527 0 0,9-30-126 0 0,-16 35-386 0 0,11-23-45 0 0,47-95-148 0 0,-89 191-300 0 0,10-24-23 0 0,3-8-1015 0 0,-28 62-104 0 0,-2 2-876 0 0,-2 0-3931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04:54:46.2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1525 4607 0 0,'0'0'354'0'0,"0"0"-92"0"0,0 0 484 0 0,1 0 234 0 0,4 0-541 0 0,-1 0 0 0 0,1 0 0 0 0,-1-1 1 0 0,1 1-1 0 0,-1-2 0 0 0,1 1 0 0 0,-1 0 1 0 0,0-1-1 0 0,5-1-439 0 0,10-8 379 0 0,0 0 0 0 0,0-2 0 0 0,-1 1 0 0 0,-1-2 0 0 0,7-8-379 0 0,0 0 259 0 0,-2-3 0 0 0,-1 1 0 0 0,7-13-259 0 0,-6 6 615 0 0,-2-1 0 0 0,3-10-615 0 0,32-69 1342 0 0,-39 77-957 0 0,12-28 627 0 0,1-9-1012 0 0,34-96 723 0 0,28-77-270 0 0,-37 79-225 0 0,-37 106 64 0 0,6-50-292 0 0,-1-49 280 0 0,-20 134-314 0 0,-2 14-2922 0 0,0 7 137 0 0,0 2-3076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34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 17 2039 0 0,'0'0'88'0'0,"0"0"24"0"0,-8-4-112 0 0,0-2 0 0 0,-2 0 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4.4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49 1 2303 0 0,'0'0'278'0'0,"0"0"323"0"0,0 0 139 0 0,0 0 27 0 0,0 0-55 0 0,0 0-263 0 0,0 0-117 0 0,0 0-20 0 0,0 0-17 0 0,0 0-47 0 0,0 0-22 0 0,0 0-2 0 0,0 0 11 0 0,0 0 42 0 0,0 0 13 0 0,0 0 4 0 0,0 0 4 0 0,0 0 4 0 0,0 0 2 0 0,0 0 0 0 0,0 0-4 0 0,0 0-17 0 0,0 0-10 0 0,0 0-1 0 0,0 0-5 0 0,0 0-23 0 0,0 0-11 0 0,0 0-1 0 0,0 0-8 0 0,0 0-34 0 0,0 0-20 0 0,-1 3-2 0 0,-2 12 790 0 0,1 1-1 0 0,1 4-957 0 0,-2 6 556 0 0,2-22-499 0 0,1 0 0 0 0,-1-1 0 0 0,-1 1 0 0 0,1-1 0 0 0,-1 2-57 0 0,-1 4 124 0 0,-6 27 132 0 0,-8 55 251 0 0,16-85-436 0 0,0-1 1 0 0,1 1-1 0 0,0 4-71 0 0,0 3 71 0 0,-1 0 5 0 0,2 6 55 0 0,0-13-106 0 0,1-1 7 0 0,0 2 0 0 0,4 27 318 0 0,4 4-188 0 0,-8-22-82 0 0,1-1 3 0 0,1-1-5 0 0,-1 0-1 0 0,1 6-77 0 0,2 21 34 0 0,1 9 20 0 0,-6-45-46 0 0,0 12 54 0 0,-1 18-50 0 0,2-19-1 0 0,0 8 41 0 0,-2-21-50 0 0,6 21 72 0 0,-1 11-10 0 0,0-17-21 0 0,2 16-22 0 0,-3-18 22 0 0,7 19-33 0 0,2-2 44 0 0,-3-2-44 0 0,-6-16 1 0 0,10 19 42 0 0,-2-7-42 0 0,-6-10 42 0 0,12 35 65 0 0,-8-28-105 0 0,-9-21-14 0 0,5 20-1 0 0,-5-17 0 0 0,8 21 15 0 0,-4-14 40 0 0,-2-5-27 0 0,-3-6-4 0 0,4 23-6 0 0,-1-11-5 0 0,3 7 96 0 0,-2-7-97 0 0,6 10-12 0 0,-9-19 4 0 0,11 33 9 0 0,-7-22 42 0 0,0 2 1 0 0,0 0-44 0 0,1-1-10 0 0,0-1 0 0 0,-1-1 0 0 0,0 1 0 0 0,1 2 0 0 0,-2 0 0 0 0,0 0 11 0 0,-2-8 13 0 0,-2-6-12 0 0,0-1 0 0 0,1 1 0 0 0,0-1-1 0 0,0 1 1 0 0,0-1 0 0 0,0 0 0 0 0,2 2-12 0 0,3 9 10 0 0,0 2-10 0 0,-2 1 0 0 0,0 0 0 0 0,1-1 0 0 0,1-1 0 0 0,0-1 0 0 0,-1-2 12 0 0,-3-7 36 0 0,3 7-36 0 0,1 4-12 0 0,0 8 0 0 0,-5-19 0 0 0,9 29 0 0 0,-3-17 0 0 0,0-2 11 0 0,2-2 32 0 0,-2 2-33 0 0,-2-4-5 0 0,7 18 54 0 0,1 6-59 0 0,-10-23 11 0 0,-1-7 32 0 0,8 16-32 0 0,-1 6-12 0 0,1-3 65 0 0,-6-13-53 0 0,1 9 42 0 0,3 2 11 0 0,24 55 75 0 0,-30-68-108 0 0,0-5-27 0 0,-1 1 1 0 0,1-1-1 0 0,0 0 1 0 0,0 1-1 0 0,1 1-4 0 0,12 28 11 0 0,-3-11 42 0 0,-7-13-53 0 0,12 22 78 0 0,-14-25-53 0 0,9 19 208 0 0,7 10-233 0 0,-13-26-9 0 0,-1-2 37 0 0,0 1 0 0 0,0 1 0 0 0,2 8-28 0 0,-5-14 27 0 0,-1 0 1 0 0,11 12-19 0 0,-8-8 18 0 0,-2-4-21 0 0,-1-1-1 0 0,1 1 0 0 0,0-1 0 0 0,1 1 0 0 0,1 2-5 0 0,1 0 1 0 0,-2-2 12 0 0,0 1 0 0 0,0-1 0 0 0,0 0 1 0 0,0 4-14 0 0,8 12 4 0 0,21 37 66 0 0,-20-37-16 0 0,3 15 20 0 0,-12-27-63 0 0,8 18 32 0 0,12 16 50 0 0,-22-40-85 0 0,0 0-1 0 0,0-1 1 0 0,0 1 0 0 0,0-1 0 0 0,0 1 0 0 0,1-1 0 0 0,1 2-8 0 0,3 4-2 0 0,6 15 88 0 0,7 10 98 0 0,22 27 117 0 0,-36-50-248 0 0,6 8 1 0 0,1-4-46 0 0,-1 1 58 0 0,-4-2-66 0 0,1-2 0 0 0,-1 0 14 0 0,0 0 52 0 0,1-1 12 0 0,0 1-22 0 0,26 30-118 0 0,-22-25 62 0 0,-11-14 0 0 0,11 12 0 0 0,-4-3 0 0 0,-1 0 0 0 0,2 0 0 0 0,-1 0 0 0 0,-1 0 0 0 0,0 0 0 0 0,18 19 0 0 0,-20-22 0 0 0,1-1 0 0 0,1 0 0 0 0,0 1 0 0 0,20 19 0 0 0,-8-5 21 0 0,-13-14-7 0 0,1 1 1 0 0,0-1-1 0 0,5 3-14 0 0,-11-9 0 0 0,8 6 0 0 0,-1-1 0 0 0,-1 1 0 0 0,1 0 0 0 0,-1 1 0 0 0,-1 0 0 0 0,5 7 0 0 0,-3-7 0 0 0,-1-1-16 0 0,-6-6-64 0 0,-1-1-16 0 0,0 0-938 0 0,0 0-3942 0 0,0 0-1686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1.0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4397 67 2303 0 0,'0'0'287'0'0,"0"0"364"0"0,0 0 158 0 0,0 0 30 0 0,0 0-66 0 0,0 0-306 0 0,0 0-137 0 0,0 0-30 0 0,0 0-10 0 0,0 0-30 0 0,0 0-18 0 0,0 0-2 0 0,0 0 4 0 0,0 0 18 0 0,0 0 8 0 0,0 0 2 0 0,0 0 7 0 0,0 0 28 0 0,0 0 11 0 0,0 0 2 0 0,0 0-16 0 0,0 0-68 0 0,0 0-32 0 0,0 0-4 0 0,0 0-6 0 0,0 0-28 0 0,0 0-7 0 0,0 0-6 0 0,0 0-1 0 0,0 0 0 0 0,0 0 0 0 0,0 0 0 0 0,0 0-10 0 0,0 0-46 0 0,0 0-22 0 0,0 0-2 0 0,0 0-1 0 0,0 0-6 0 0,0 0-1 0 0,0 0 0 0 0,0 0 3 0 0,0 0 10 0 0,-1-2 3 0 0,1 1-51 0 0,-1 0-1 0 0,1 0 1 0 0,-1 0-1 0 0,0 0 1 0 0,0 0 0 0 0,0 0-1 0 0,1 0 1 0 0,-1 0-1 0 0,0 0 1 0 0,0 0-1 0 0,0 0 1 0 0,0 0-1 0 0,0 1 1 0 0,0-1-1 0 0,-1 1 1 0 0,1-1 0 0 0,0 1-1 0 0,-1-1-28 0 0,-4-2 62 0 0,4 1 2 0 0,2 2 0 0 0,-2-1 0 0 0,-8-3 0 0 0,8 3 0 0 0,0 1 0 0 0,-6-2 30 0 0,0 0-1 0 0,0 0 0 0 0,-4-3-93 0 0,8 4 55 0 0,0 0-1 0 0,0 0 0 0 0,0 0 1 0 0,-1 1-1 0 0,1 0 0 0 0,0-1 0 0 0,-2 2-54 0 0,-2-2 28 0 0,-5 1 111 0 0,8 0-118 0 0,-9 1 6 0 0,-1 1 16 0 0,1-1-33 0 0,0-1 1 0 0,4-2 48 0 0,6 2 15 0 0,-7 2-58 0 0,-2-2-5 0 0,-2 0 32 0 0,1-1-33 0 0,0 4-10 0 0,1 0 0 0 0,0-4 0 0 0,-1-1 0 0 0,11 2 4 0 0,1 0-1 0 0,-1 0 1 0 0,1 0-1 0 0,0 0 1 0 0,-1-1-1 0 0,1 1 1 0 0,-1-1-1 0 0,1 0 1 0 0,0 1 0 0 0,-2-2-4 0 0,1 0 3 0 0,1 1 0 0 0,0 0 0 0 0,-1 1 0 0 0,1-1 1 0 0,0 0-1 0 0,-1 1 0 0 0,1-1 0 0 0,-1 1 0 0 0,1 0-3 0 0,-17-4 0 0 0,16 3 0 0 0,-27-3 0 0 0,18 3 0 0 0,-1-1 0 0 0,0 1 0 0 0,0 0 11 0 0,1 0 32 0 0,-9 1-32 0 0,3 1-12 0 0,5-1 1 0 0,-2 1 0 0 0,2-1 0 0 0,0 0 0 0 0,-1 2 0 0 0,0-1 0 0 0,-1 3 0 0 0,1 2 0 0 0,0-2 0 0 0,2-1 0 0 0,0-1 0 0 0,0 0 0 0 0,-1-2 0 0 0,0 1 0 0 0,0 1 0 0 0,-1 0 0 0 0,1 0 0 0 0,0 0 0 0 0,0 0 0 0 0,-1-2 0 0 0,0-1 0 0 0,2 2 0 0 0,-2 3 0 0 0,0-1 0 0 0,0 3 0 0 0,1 0 0 0 0,1-3 0 0 0,-2 3 0 0 0,0 0 0 0 0,1-3 0 0 0,-1-1 0 0 0,0 3 0 0 0,0-1 0 0 0,0-3 0 0 0,0 1 0 0 0,1 2 0 0 0,-1-1 0 0 0,0-2 0 0 0,2 0 0 0 0,-1 2 0 0 0,0-1 0 0 0,-1-2 0 0 0,1 3 0 0 0,9-1 0 0 0,1 0 0 0 0,-14 3 0 0 0,-9 1 0 0 0,-13 3 0 0 0,18-3 0 0 0,-1-3 0 0 0,8-1 0 0 0,0 1 0 0 0,0 3 0 0 0,2-1 0 0 0,-1-4 0 0 0,-1 3 0 0 0,-9 3 0 0 0,4 0 0 0 0,15-6 0 0 0,0-1 0 0 0,-11 8 0 0 0,-7 7 0 0 0,12-8 0 0 0,-2-4 0 0 0,-1 0 0 0 0,-1 3 0 0 0,-1 1 0 0 0,0-2 0 0 0,2 0 0 0 0,-2 7 0 0 0,9-5 0 0 0,-5 0 0 0 0,6-5 0 0 0,3-2 0 0 0,0 1 0 0 0,0-1 0 0 0,0 1 0 0 0,-1 0 0 0 0,1-1 0 0 0,0 1 0 0 0,0 0 0 0 0,-1 2 0 0 0,0-3 0 0 0,1 1 0 0 0,-1 0 0 0 0,1 0 0 0 0,0 1 0 0 0,0-1 0 0 0,-1 0 0 0 0,-1 2 0 0 0,1 0 0 0 0,-14 8 0 0 0,16-10 0 0 0,-14 12 0 0 0,-6 3 0 0 0,9-8 0 0 0,1 0 0 0 0,-2 0 0 0 0,-1-1 0 0 0,2 0 0 0 0,1 1 0 0 0,-1-1 0 0 0,2 2 0 0 0,-1-1 0 0 0,-2-1 0 0 0,-1-1 0 0 0,0 0 0 0 0,3 1 0 0 0,-1-1 0 0 0,0 0 0 0 0,0 3 0 0 0,0 1 0 0 0,7-9 0 0 0,3 0 0 0 0,0-1 0 0 0,0 1 0 0 0,0-1 0 0 0,1 1 0 0 0,-1-1 0 0 0,0 1 0 0 0,0 0 0 0 0,1 0 0 0 0,-1 0 0 0 0,0 0 0 0 0,-10 7 0 0 0,0 1 0 0 0,-1-2 0 0 0,0-3 0 0 0,0 2 0 0 0,1 2 0 0 0,0-1 0 0 0,0 0 0 0 0,0 1 0 0 0,-5 2 0 0 0,-1 3 0 0 0,-3 1 0 0 0,16-13 0 0 0,-8 4 0 0 0,0 0 0 0 0,-1 2 0 0 0,2 1 0 0 0,1 0 0 0 0,-1-1 0 0 0,0-1 0 0 0,1 0 0 0 0,0-1 0 0 0,0-1 0 0 0,1 3 0 0 0,-2 2 0 0 0,-2-4 0 0 0,-5 3 0 0 0,15-6 0 0 0,-8 1 0 0 0,2 2 0 0 0,6-2 2 0 0,-16 4 50 0 0,-4 2-42 0 0,12-5-10 0 0,-11 13 0 0 0,10-9 0 0 0,2 3 0 0 0,1 1 0 0 0,-1-4 0 0 0,-2 0 0 0 0,2 1 0 0 0,-4 3 0 0 0,12-10 0 0 0,-11 9 0 0 0,2-1 0 0 0,3-1 0 0 0,0 2 0 0 0,7-9 0 0 0,0 0 0 0 0,0 0 0 0 0,0 0 0 0 0,1 0 0 0 0,-1 1 0 0 0,1-1 0 0 0,-1 2 0 0 0,-1 0 0 0 0,-6 7 0 0 0,-3-1 0 0 0,1 0 0 0 0,1-2 0 0 0,0 1 0 0 0,-1 2 0 0 0,1-3 0 0 0,-1 1 0 0 0,0 1 0 0 0,3 0 0 0 0,-2-2 0 0 0,0 2 0 0 0,-2 3 0 0 0,11-11 0 0 0,-16 13 0 0 0,6-7 0 0 0,1 1 0 0 0,1 3 0 0 0,-2-2 0 0 0,-1-1 0 0 0,0-1 0 0 0,1-1 0 0 0,1 2 0 0 0,0 1 0 0 0,2 0 0 0 0,-2 0 0 0 0,0 0 0 0 0,1 0 0 0 0,-1-2 0 0 0,-12 8 0 0 0,10-7 0 0 0,2-2 0 0 0,-7 4 0 0 0,17-11 0 0 0,-28 20 0 0 0,17-14 0 0 0,-2 2 0 0 0,0 0 0 0 0,-1 1 0 0 0,11-8 0 0 0,1 2 0 0 0,-13 12 0 0 0,2-2 0 0 0,11-11 0 0 0,-13 10 0 0 0,3-1 0 0 0,2 0 0 0 0,-1-1 0 0 0,1-3 0 0 0,0 2 0 0 0,0 3 0 0 0,0-3 0 0 0,-1 1 0 0 0,-3 3 0 0 0,12-12 0 0 0,-2 1 0 0 0,-20 18 0 0 0,14-11 0 0 0,0-1 0 0 0,0 1 0 0 0,0 2 0 0 0,0-1 0 0 0,1 0 0 0 0,-1 0 5 0 0,7-6-12 0 0,1 0 14 0 0,-17 21 52 0 0,11-15-59 0 0,-2 0 0 0 0,0 1 0 0 0,3 0 0 0 0,-1 2 0 0 0,0-1 0 0 0,1 0 0 0 0,0 0 0 0 0,-1-2 0 0 0,0 1 0 0 0,-2 0 0 0 0,3 2 0 0 0,0-1 0 0 0,-1 0 0 0 0,1 0 0 0 0,0 0 0 0 0,0 0 0 0 0,1 1 0 0 0,0-1 0 0 0,0 2 0 0 0,2-2 0 0 0,-2 0 0 0 0,-1 0 0 0 0,0-1 0 0 0,-5 5 0 0 0,11-11 0 0 0,-1 0 0 0 0,-5 7 0 0 0,2 3 0 0 0,-1 0 0 0 0,0-2 0 0 0,0-1 0 0 0,0 4 0 0 0,0-2 0 0 0,0-1 0 0 0,-1 0 0 0 0,0 0 0 0 0,1-1 0 0 0,-1 0 0 0 0,-1 2 0 0 0,0-2 0 0 0,-2 0 0 0 0,0 0 0 0 0,0-1 0 0 0,2 1 0 0 0,-1 0 0 0 0,0 0 0 0 0,0 0 0 0 0,-6 6 0 0 0,9-8 0 0 0,1-1 0 0 0,-3 3 0 0 0,-2 0 0 0 0,0 1 0 0 0,3 0 0 0 0,-2-2 0 0 0,-2 1 0 0 0,2 0 0 0 0,0 0 0 0 0,1 0 0 0 0,0 1 0 0 0,2 1 0 0 0,-1 0 0 0 0,0-2 0 0 0,0 0 0 0 0,0-1 0 0 0,-1 0 0 0 0,1 2 0 0 0,1-1 0 0 0,-2 0 0 0 0,0-2 0 0 0,-6 9 0 0 0,10-13 0 0 0,-19 32 0 0 0,9-11 0 0 0,11-23 0 0 0,-8 18 0 0 0,4-2 0 0 0,6-16 0 0 0,0 0 0 0 0,-9 16 0 0 0,7-14 0 0 0,1-4 0 0 0,0 1 0 0 0,0-1 0 0 0,1 1 0 0 0,0 0 0 0 0,-1 0 0 0 0,1 0 0 0 0,0 1 0 0 0,-1 1 0 0 0,-9 19 0 0 0,-3 3 0 0 0,13-22 0 0 0,-11 15 0 0 0,9-16 0 0 0,-9 18 0 0 0,6-8 0 0 0,-1 7 0 0 0,0 11 0 0 0,1-10 0 0 0,5-19 0 0 0,-9 19 0 0 0,-3 13 0 0 0,11-28 0 0 0,-1 0 0 0 0,0 0 0 0 0,0 0 0 0 0,-1 1 0 0 0,1-3 0 0 0,-6 21 0 0 0,-7 23 0 0 0,11-34 0 0 0,-1-1 11 0 0,-10 11 42 0 0,-8 11-53 0 0,16-22 0 0 0,-6 11-1 0 0,12-20 13 0 0,-1 0 11 0 0,-6 19 7 0 0,2-6-20 0 0,5-15 12 0 0,0 0 0 0 0,-5 16-12 0 0,2-4 1 0 0,2 0 32 0 0,2-1-38 0 0,1-7 9 0 0,-1 0 0 0 0,0 0 0 0 0,0 0-1 0 0,-1 0 1 0 0,-1 5-14 0 0,-5 18 0 0 0,3-8-1 0 0,-2 0 13 0 0,5-17 3 0 0,-4 11 18 0 0,-6 7 90 0 0,11-19-112 0 0,0 0-10 0 0,-10 14-3 0 0,2-5 56 0 0,0 3-44 0 0,6-7 9 0 0,-2 4 16 0 0,-1 4-25 0 0,4-11-10 0 0,-7 13 11 0 0,6-12 8 0 0,-1 3 8 0 0,-1 17-20 0 0,1-15-7 0 0,-12 29 64 0 0,7-19-64 0 0,4-12 0 0 0,0 1 0 0 0,-2 3 0 0 0,3 0 0 0 0,-1 0 0 0 0,2 2 0 0 0,-1 0 0 0 0,0 1 0 0 0,-8 33 54 0 0,9-40-49 0 0,0 3 3 0 0,-1 13-11 0 0,1-10 3 0 0,0-1 0 0 0,0 1 0 0 0,0 1 0 0 0,0 0 11 0 0,-1 1 32 0 0,0-2-33 0 0,0-1-10 0 0,0 2 0 0 0,0 0 11 0 0,2-1 32 0 0,-2-1-33 0 0,2 0-10 0 0,0 0 0 0 0,-11 39 75 0 0,10-40-32 0 0,-2-1-33 0 0,-5 6-10 0 0,8-16 0 0 0,-4 14 0 0 0,-6 9 0 0 0,0 5 64 0 0,8-17-64 0 0,-3 6 27 0 0,7-19-6 0 0,-3 18-5 0 0,2-15-7 0 0,0 6 36 0 0,1 3-35 0 0,0 1 1 0 0,1-8 32 0 0,1 3-61 0 0,-1-6-131 0 0,-1-3-66 0 0,0 0-699 0 0,2 1-2901 0 0,10 6-1240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18.2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0 4631 0 0,'0'0'210'0'0,"0"0"42"0"0,0 0 33 0 0,0 0 16 0 0,0 0 3 0 0,0 0-14 0 0,0 0-64 0 0,0 0-30 0 0,0 0-4 0 0,-1 1 3 0 0,-6 4 218 0 0,7-5-205 0 0,0 0 14 0 0,0 0 56 0 0,0 0 30 0 0,0 0 4 0 0,0 0-4 0 0,0 0-17 0 0,0 0-10 0 0,0 0-1 0 0,0 0-6 0 0,0 0-29 0 0,0 0-12 0 0,0 0-1 0 0,0 0-9 0 0,0 0-40 0 0,0 0-21 0 0,0 0-2 0 0,0 0-5 0 0,2 1-22 0 0,17 11 115 0 0,-18-11-229 0 0,0-1 0 0 0,1 1 0 0 0,-1-1 0 0 0,0 1 0 0 0,1-1 0 0 0,-1 0-1 0 0,0 1 1 0 0,1-1 0 0 0,-1 0 0 0 0,1 0 0 0 0,-1 0 0 0 0,0 0 0 0 0,1 0 0 0 0,-1 0-1 0 0,1 0-18 0 0,0-1 45 0 0,14 2 174 0 0,-12-1-166 0 0,1 0-1 0 0,-1 0 0 0 0,0 0 1 0 0,1-1-1 0 0,-1 1 1 0 0,2-2-53 0 0,-4 2 18 0 0,0 0 0 0 0,0 0 0 0 0,-1 0 1 0 0,1 0-1 0 0,0 1 0 0 0,-1-1 0 0 0,1 0 1 0 0,1 1-19 0 0,6 1 48 0 0,0-2 16 0 0,-7 0 0 0 0,0 1 0 0 0,1-1-45 0 0,25 1 170 0 0,4 0-98 0 0,-22-1-48 0 0,3 3-29 0 0,-10-1-21 0 0,-1 0 17 0 0,14 2 58 0 0,29 2 124 0 0,-39-5-141 0 0,-3-2-49 0 0,14 4 122 0 0,25 7 76 0 0,-40-10-194 0 0,0 0-1 0 0,-1 0 1 0 0,1 1-1 0 0,0-1 1 0 0,-1 0-1 0 0,1 1 1 0 0,-1-1-1 0 0,1 1 1 0 0,-1 0-1 0 0,1 0 1 0 0,1 0-6 0 0,2 2 16 0 0,13 0 37 0 0,-13-2-44 0 0,0-1-9 0 0,-1 0 1 0 0,1 0-1 0 0,-1 1 0 0 0,0 0 0 0 0,1 0 0 0 0,17 3 54 0 0,-19-3-47 0 0,16 2 7 0 0,-15-4 9 0 0,-1 1-2 0 0,11 4-12 0 0,1 1 12 0 0,-14-5-2 0 0,15 1 5 0 0,-12-2-18 0 0,14 6 58 0 0,-9-2 21 0 0,-3 0-42 0 0,2-1-18 0 0,2-1-24 0 0,12 2-74 0 0,-12-1 58 0 0,1 2 15 0 0,1 2 0 0 0,3 1 6 0 0,-12-7 8 0 0,0 0 3 0 0,10 6 0 0 0,-3 1-7 0 0,-2-3-10 0 0,-5-3 0 0 0,0 0 0 0 0,0 0 0 0 0,-1 1 0 0 0,1-1 0 0 0,0 1 0 0 0,-1 0 0 0 0,1 0 0 0 0,8 6 0 0 0,0-4 0 0 0,20 7 0 0 0,-9 0 0 0 0,-7-4 0 0 0,-12-4 0 0 0,-1 0 0 0 0,8 4 0 0 0,3-4 0 0 0,-11-2 0 0 0,0-1 0 0 0,0 1 0 0 0,0-1 0 0 0,-1 1 0 0 0,1-1 0 0 0,0 1 0 0 0,-1 0 0 0 0,2 1 0 0 0,12 5 0 0 0,0 2 0 0 0,11 5 0 0 0,-15-9 0 0 0,2 2 0 0 0,6 5 0 0 0,-3-4 0 0 0,-15-8 0 0 0,1 1 0 0 0,-1-1 0 0 0,1 1 0 0 0,0-1 0 0 0,-1 1 0 0 0,1-1 0 0 0,-1 1 0 0 0,1 0 0 0 0,-1-1 0 0 0,0 1 0 0 0,21 9 0 0 0,-5-4 0 0 0,-1 1 0 0 0,-4-2 0 0 0,0 1 0 0 0,0 0 0 0 0,3 4 0 0 0,-11-9 0 0 0,10 5 0 0 0,32 12 0 0 0,-43-17 0 0 0,-1 0 0 0 0,1 0 0 0 0,-1 0 0 0 0,1 0 0 0 0,-1-1 0 0 0,1 1 0 0 0,1-1 0 0 0,-2 1 0 0 0,0-1 0 0 0,0 1 0 0 0,1-1 0 0 0,-1 1 0 0 0,0 0 0 0 0,0 0 0 0 0,0 0 0 0 0,0 0 0 0 0,0 0 0 0 0,0 1 0 0 0,5 3 0 0 0,-3-3 0 0 0,1 1 0 0 0,-1 0 0 0 0,1-1 0 0 0,3 1 0 0 0,14 5 0 0 0,-2 1 0 0 0,-16-9 0 0 0,14 8 0 0 0,-15-6 0 0 0,0 0 0 0 0,12 4 0 0 0,-7-4 0 0 0,-5-2 2 0 0,1 1-1 0 0,-1 0 1 0 0,1 0-1 0 0,-1 1 1 0 0,0-1-1 0 0,0 1 1 0 0,2 0-2 0 0,10 6 20 0 0,-8-4-12 0 0,0 0 1 0 0,0-1-1 0 0,0 0 0 0 0,4 1-8 0 0,-7-4 0 0 0,-1 1 0 0 0,11 5 0 0 0,16 8 64 0 0,7 6-64 0 0,-20-12 0 0 0,-13-7 0 0 0,1 0 0 0 0,36 10 29 0 0,-9-3 70 0 0,27 11-99 0 0,-36-8 0 0 0,0 0 0 0 0,4 5 0 0 0,19 9 0 0 0,-25-15 0 0 0,-10-5 0 0 0,-1 0 0 0 0,9 6 0 0 0,-4-3 0 0 0,0 0 0 0 0,12 5 0 0 0,1 0 0 0 0,-17-8 0 0 0,27 16 0 0 0,-8-5 0 0 0,-20-12 0 0 0,-1 1 0 0 0,5 3 0 0 0,3 3 0 0 0,12 4 0 0 0,-14-8 0 0 0,-1 2 0 0 0,12 7 0 0 0,-5-1 0 0 0,0-2 0 0 0,7 2 0 0 0,0 1 0 0 0,0 1 0 0 0,32 25 0 0 0,-1 3 0 0 0,-11-12 0 0 0,-27-18 0 0 0,10 8 0 0 0,-2-1 0 0 0,-19-15 0 0 0,-1 0 0 0 0,1 1 0 0 0,-2 0 0 0 0,1 0 0 0 0,1 3 0 0 0,15 18 0 0 0,21 18 0 0 0,0 0 0 0 0,-39-40 18 0 0,0-1 0 0 0,7 5-18 0 0,11 10 28 0 0,15 21-28 0 0,1 5 0 0 0,-35-40 2 0 0,4 6 13 0 0,0-1 1 0 0,1-1 0 0 0,1 0-1 0 0,10 8-15 0 0,1 0 0 0 0,-1 1 0 0 0,-1 1 0 0 0,16 20 0 0 0,-31-35 0 0 0,0-1 0 0 0,5 5 0 0 0,-5-6 0 0 0,-1 1 0 0 0,0-1 0 0 0,0 1 0 0 0,0 1 0 0 0,28 32 0 0 0,9 12 64 0 0,-37-43-64 0 0,1-1 0 0 0,1 0 0 0 0,1 1 0 0 0,4 5 0 0 0,2 3 0 0 0,0 2 0 0 0,-1 0 0 0 0,-1 0 0 0 0,0 2 0 0 0,64 106 64 0 0,-57-98-64 0 0,2 3 0 0 0,-4 2 24 0 0,-6-12 23 0 0,0 0 0 0 0,13 15-47 0 0,1-5 41 0 0,-18-22-30 0 0,0 0 0 0 0,-1 0 0 0 0,1 1-11 0 0,20 28 23 0 0,-12-18 9 0 0,-2 0-1 0 0,0 1 1 0 0,2 7-32 0 0,30 56 10 0 0,-28-56-12 0 0,-10-15 24 0 0,0 0 0 0 0,0 0 0 0 0,1 6-22 0 0,29 67 60 0 0,-13-32-56 0 0,-19-38 28 0 0,0-1 0 0 0,2 16-32 0 0,-3-15 32 0 0,0 0 0 0 0,6 13-32 0 0,5 8 20 0 0,29 70 99 0 0,-34-81-68 0 0,-3-8 12 0 0,-1 1 0 0 0,1 5-63 0 0,13 48 66 0 0,-13-41-22 0 0,-1 0 0 0 0,0 19-44 0 0,-1-10 50 0 0,4 8-50 0 0,3 30 0 0 0,-12-73 2 0 0,1-1 4 0 0,0 0 0 0 0,-1 0 1 0 0,0-1-1 0 0,0 1 1 0 0,0 0-1 0 0,0 1-6 0 0,0 12 14 0 0,0 65 7 0 0,4 24 96 0 0,6-20-42 0 0,-10-80-68 0 0,1 0 1 0 0,-1 0-1 0 0,0 0 0 0 0,0 0 0 0 0,-1 0 1 0 0,1 0-1 0 0,-2 3-7 0 0,0 3 13 0 0,0 0 18 0 0,2-6-6 0 0,-1 1 0 0 0,0-1 0 0 0,0 0 0 0 0,-2 4-25 0 0,0-1 53 0 0,2-5-26 0 0,0 1-1 0 0,0-1 1 0 0,-1-1 0 0 0,0 1 0 0 0,0 1-27 0 0,-1 1 58 0 0,0 0 0 0 0,1 0 0 0 0,-1 1 1 0 0,1-1-1 0 0,1 0 0 0 0,-1 1 0 0 0,0 3-58 0 0,0-4 32 0 0,1 0-1 0 0,0 1 0 0 0,0-1 0 0 0,0 3-31 0 0,1-2 19 0 0,-2 18 171 0 0,1-20-147 0 0,1 0-21 0 0,0 12 58 0 0,0-14-8 0 0,0-2-7 0 0,0 0-86 0 0,0 0-363 0 0,0 0-176 0 0,0 0-43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7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464 406 2759 0 0,'0'0'340'0'0,"0"0"388"0"0,0 0 175 0 0,0 0 32 0 0,0 0-81 0 0,0 0-368 0 0,0 0-166 0 0,-2 0-31 0 0,-40-3 334 0 0,38 3-568 0 0,-1 0 0 0 0,1 1 0 0 0,-1-1 0 0 0,1 1-1 0 0,0 0 1 0 0,-1 0 0 0 0,1 0 0 0 0,0 0 0 0 0,-1 1-55 0 0,-8 2 126 0 0,-19 3 1289 0 0,-24 2-1415 0 0,14-3 1029 0 0,33-4-848 0 0,0-1 0 0 0,-1 0 1 0 0,1-1-1 0 0,-1 0 0 0 0,1 0 1 0 0,-1-1-1 0 0,1 0 0 0 0,-1-1 1 0 0,1 0-1 0 0,-5-2-181 0 0,12 3 205 0 0,2 1 3 0 0,-1 0-185 0 0,1 0-1 0 0,-1 0 1 0 0,0-1-1 0 0,0 1 1 0 0,1 0-1 0 0,-1-1 0 0 0,1 1 1 0 0,-1 0-1 0 0,0-1 1 0 0,1 1-1 0 0,-1-1 1 0 0,1 1-1 0 0,-1-1-22 0 0,0 0 43 0 0,-1 0 77 0 0,2 1-7 0 0,-1-3 2 0 0,0-1-69 0 0,0 0 1 0 0,1-1-1 0 0,-1 1 0 0 0,1 0 0 0 0,0 0 1 0 0,0 0-1 0 0,1-1 0 0 0,-1 1 1 0 0,1 0-1 0 0,0 0 0 0 0,0-1-46 0 0,2-4 72 0 0,1 1 1 0 0,0-1-1 0 0,1 1 0 0 0,0 0 0 0 0,0 0 0 0 0,3-4-72 0 0,2 0 144 0 0,1 0 0 0 0,0 1-1 0 0,6-5-143 0 0,2-1 41 0 0,-3 2-40 0 0,2 0 1 0 0,-1 1-1 0 0,1 1 1 0 0,1 1-1 0 0,2 0-1 0 0,-15 9 1 0 0,0 1 1 0 0,0 0-1 0 0,0 0 0 0 0,1 0 0 0 0,-1 1 0 0 0,1-1 1 0 0,-1 2-1 0 0,1-1 0 0 0,-1 1 0 0 0,2 0-1 0 0,11 2 68 0 0,-15-2-43 0 0,-2 1-6 0 0,0 0 0 0 0,0-1 1 0 0,0 1-1 0 0,0 0 1 0 0,0 0-1 0 0,0 0 0 0 0,0 0 1 0 0,-1 0-1 0 0,1 1-19 0 0,7 4 89 0 0,0 1-1 0 0,2 2-88 0 0,-7-3 163 0 0,-4-6-162 0 0,4 7 87 0 0,-1-1 1 0 0,0 1-1 0 0,0 0 1 0 0,-1 0-1 0 0,0 0 1 0 0,0 0-1 0 0,0 0 1 0 0,-1 0-1 0 0,0 7-88 0 0,-1 5 186 0 0,-2 0-1 0 0,0 0 0 0 0,-1 0 1 0 0,-1-1-1 0 0,0 1 0 0 0,-2-1 1 0 0,0 2-186 0 0,2-11 65 0 0,-1-1 1 0 0,0 1 0 0 0,0-1 0 0 0,-1 1 0 0 0,0-1 0 0 0,-2 2-66 0 0,-5 5 103 0 0,8-9-61 0 0,-1 0 0 0 0,-1 0 0 0 0,1 0-1 0 0,-1-1 1 0 0,0 0 0 0 0,0-1 0 0 0,0 1 0 0 0,-1-1 0 0 0,0-1-1 0 0,0 1 1 0 0,-6 1-42 0 0,8-4 27 0 0,1 0 0 0 0,-1 0-1 0 0,0 0 1 0 0,1-1 0 0 0,-1 1 0 0 0,0-1-1 0 0,1-1 1 0 0,-1 1 0 0 0,0-1-27 0 0,-7-1 117 0 0,0-1 0 0 0,1 0 0 0 0,-6-2-117 0 0,9 1 88 0 0,0 0-1 0 0,0 0 1 0 0,1-1 0 0 0,0 0-1 0 0,0-1 1 0 0,0 0 0 0 0,0 0-1 0 0,1 0 1 0 0,0-1-1 0 0,1 0 1 0 0,-1 0 0 0 0,1-1-1 0 0,1 0 1 0 0,-3-5-88 0 0,3 4 10 0 0,0 0 1 0 0,0-1 0 0 0,2 0-1 0 0,-1 0 1 0 0,1 0-1 0 0,0 0 1 0 0,1 0-1 0 0,-1-9-9 0 0,2 1 1 0 0,0-1 0 0 0,1 1 0 0 0,0-1 0 0 0,3-10-2 0 0,-2 22-1 0 0,1 0-1 0 0,-1 0 0 0 0,1 1 1 0 0,1-1-1 0 0,-1 0 1 0 0,1 1-1 0 0,0 0 0 0 0,1 0 1 0 0,0 0-1 0 0,0 0 1 0 0,0 0-1 0 0,0 1 0 0 0,1-1 1 0 0,0 1-1 0 0,0 1 1 0 0,0-1-1 0 0,1 1 0 0 0,0 0 1 0 0,0 0-1 0 0,1-1 2 0 0,-2 2-1 0 0,1 0-1 0 0,-1 1 1 0 0,1-1-1 0 0,0 1 1 0 0,0 0-1 0 0,0 1 1 0 0,0-1 0 0 0,0 1-1 0 0,0 0 1 0 0,0 1-1 0 0,0 0 1 0 0,1-1-1 0 0,-1 2 1 0 0,0-1-1 0 0,0 1 1 0 0,0 0-1 0 0,0 0 1 0 0,0 1 0 0 0,0 0-1 0 0,0 0 1 0 0,0 0-1 0 0,4 3 2 0 0,0 1-9 0 0,0 1 1 0 0,0 0-1 0 0,-1 0 0 0 0,0 0 0 0 0,0 2 0 0 0,-1-1 1 0 0,6 8 8 0 0,-9-10 6 0 0,-1 0 0 0 0,0 1 1 0 0,0-1-1 0 0,0 0 0 0 0,-1 1 1 0 0,0 0-1 0 0,-1 0 0 0 0,1 0 1 0 0,-1 0-1 0 0,-1 0 0 0 0,1 1 1 0 0,0 6-7 0 0,-2-1 55 0 0,0 0 0 0 0,0 0 0 0 0,-1-1 0 0 0,-1 1 0 0 0,0 0 0 0 0,-1-1 0 0 0,0 1 0 0 0,-1-1 1 0 0,0 0-56 0 0,1-7 34 0 0,1 1-1 0 0,-1-1 1 0 0,-1 1 0 0 0,1-1 0 0 0,0 0 0 0 0,-1-1 0 0 0,0 1 0 0 0,0 0 0 0 0,-2 0-34 0 0,3-2 22 0 0,-1 0 0 0 0,0-1 0 0 0,0 1 0 0 0,0-1 0 0 0,0 0 0 0 0,0 0 0 0 0,-1 0 0 0 0,1 0 0 0 0,-1-1 0 0 0,1 0 0 0 0,-1 0 0 0 0,-3 1-22 0 0,1-2 30 0 0,-1 1-1 0 0,1-2 1 0 0,0 1-1 0 0,0-1 0 0 0,0 0 1 0 0,-1 0-1 0 0,1-1 1 0 0,0 0-1 0 0,0 0 1 0 0,1 0-1 0 0,-1-1 1 0 0,-3-2-30 0 0,-6-4 88 0 0,-1-1 1 0 0,1-1 0 0 0,1 0-1 0 0,-2-2-88 0 0,6 3 40 0 0,1 1 0 0 0,0-2 0 0 0,1 1 0 0 0,0-1-1 0 0,1 0 1 0 0,0-1 0 0 0,0 0 0 0 0,2-1 0 0 0,-3-4-40 0 0,4 6 3 0 0,0-1 0 0 0,1 1 0 0 0,1-1 0 0 0,0 0 0 0 0,0 0-1 0 0,1 0 1 0 0,1-1 0 0 0,0 1 0 0 0,0-1 0 0 0,2-9-3 0 0,0 14 0 0 0,0 0 0 0 0,0 0 1 0 0,1 1-1 0 0,0-1 0 0 0,1 0 0 0 0,0 1 0 0 0,0-1 0 0 0,0 1 0 0 0,5-6 0 0 0,-5 8-1 0 0,0 0 0 0 0,1 1 0 0 0,0-1 0 0 0,0 1 0 0 0,0 0 0 0 0,1 0 0 0 0,-1 0 0 0 0,1 1 0 0 0,0 0 0 0 0,0-1 0 0 0,0 2 0 0 0,0-1 0 0 0,5-1 1 0 0,-1 1-9 0 0,0 0 0 0 0,0 1-1 0 0,0 0 1 0 0,0 1 0 0 0,0 0 0 0 0,1 0-1 0 0,-1 1 1 0 0,0 0 0 0 0,1 1 0 0 0,-1 0-1 0 0,0 0 1 0 0,9 3 9 0 0,-1 1-15 0 0,1 1-1 0 0,-1 0 1 0 0,-1 1-1 0 0,1 1 1 0 0,-1 1-1 0 0,2 2 16 0 0,-3-1-11 0 0,-1 0-1 0 0,0 1 1 0 0,0 0 0 0 0,-1 1-1 0 0,-1 1 1 0 0,10 13 11 0 0,-14-16-7 0 0,0 1-1 0 0,-1-1 0 0 0,-1 2 1 0 0,0-1-1 0 0,0 1 1 0 0,-1-1-1 0 0,-1 2 1 0 0,0-1-1 0 0,2 11 8 0 0,-3-5 11 0 0,-1 0-1 0 0,0 1 1 0 0,-2-1-1 0 0,0 1 1 0 0,-1-1-1 0 0,-1 0 1 0 0,-1 1-1 0 0,-2 5-10 0 0,4-19 15 0 0,0-1-1 0 0,0 0 1 0 0,-1 1 0 0 0,0-1-1 0 0,0 0 1 0 0,0 0-1 0 0,0 0 1 0 0,0 0 0 0 0,-1-1-1 0 0,1 1 1 0 0,-1-1-1 0 0,-3 3-14 0 0,4-4 11 0 0,0 0-1 0 0,0 0 0 0 0,0-1 0 0 0,-1 1 1 0 0,1-1-1 0 0,-1 1 0 0 0,1-1 0 0 0,-1 0 1 0 0,1 0-1 0 0,-1 0 0 0 0,0-1 0 0 0,1 1 1 0 0,-1-1-1 0 0,0 1 0 0 0,0-1 0 0 0,1 0 1 0 0,-1 0-1 0 0,0 0 0 0 0,0 0 1 0 0,1-1-1 0 0,-2 1-10 0 0,-3-2 27 0 0,-1 0 0 0 0,1-1 0 0 0,0 0 1 0 0,0 0-1 0 0,0 0 0 0 0,1-1 0 0 0,-1 0 1 0 0,1 0-1 0 0,-4-4-27 0 0,-3-2 96 0 0,1-1 0 0 0,0-1 0 0 0,-9-11-96 0 0,14 13 19 0 0,1 1-1 0 0,-1-1 0 0 0,1 0 1 0 0,1 0-1 0 0,0-1 1 0 0,1 1-1 0 0,0-1 1 0 0,0 0-1 0 0,-1-9-18 0 0,3 10 1 0 0,0 1 0 0 0,1-1 0 0 0,0 1-1 0 0,1 0 1 0 0,0-1 0 0 0,1 1 0 0 0,0-1 0 0 0,0 1 0 0 0,0-1-1 0 0,2 1 1 0 0,-1 0 0 0 0,2-2-1 0 0,-2 6-3 0 0,0 0 0 0 0,1 0-1 0 0,-1 0 1 0 0,1 1 0 0 0,0-1 0 0 0,1 1-1 0 0,-1-1 1 0 0,1 1 0 0 0,0 0-1 0 0,0 1 1 0 0,0-1 0 0 0,0 1 0 0 0,3-2 3 0 0,0 1-10 0 0,-1 1 1 0 0,0 0 0 0 0,1 0-1 0 0,-1 1 1 0 0,1-1 0 0 0,0 1-1 0 0,-1 1 1 0 0,1 0-1 0 0,0 0 1 0 0,2 0 9 0 0,0 0-8 0 0,0 1-1 0 0,0 0 1 0 0,0 1-1 0 0,0 0 1 0 0,0 0-1 0 0,0 1 1 0 0,0 0-1 0 0,0 1 1 0 0,0 0-1 0 0,-1 0 1 0 0,1 1-1 0 0,-1 0 1 0 0,0 1-1 0 0,0-1 1 0 0,-1 1-1 0 0,5 4 9 0 0,-5-2 6 0 0,0 0 0 0 0,0 0 0 0 0,-1 0-1 0 0,0 1 1 0 0,0 0 0 0 0,-1 0 0 0 0,0 0 0 0 0,0 1 0 0 0,-1 0-1 0 0,0 0 1 0 0,-1 0 0 0 0,1 0 0 0 0,-2 1 0 0 0,0-1 0 0 0,0 1-1 0 0,0 0 1 0 0,-1-1 0 0 0,-1 1 0 0 0,0 3-6 0 0,-1 6 113 0 0,0-1 0 0 0,-2 0 1 0 0,0 0-1 0 0,-4 13-113 0 0,5-24-32 0 0,0-1 0 0 0,-1 0 1 0 0,1 0-1 0 0,-1 0 0 0 0,0 0 1 0 0,-1 0-1 0 0,1-1 0 0 0,-1 0 1 0 0,0 1-1 0 0,0-1 0 0 0,-1-1 1 0 0,0 1-1 0 0,0-1 0 0 0,-4 4 32 0 0,6-7 6 0 0,1 1 0 0 0,-1-1 1 0 0,0 0-1 0 0,0 0 0 0 0,0 0 0 0 0,0 0 0 0 0,0 0 1 0 0,0-1-1 0 0,0 1 0 0 0,-1-1 0 0 0,1 0 0 0 0,0 0 0 0 0,0 0 1 0 0,0 0-1 0 0,0-1 0 0 0,0 1 0 0 0,0-1 0 0 0,0 0 0 0 0,0 0 1 0 0,0 0-1 0 0,0 0 0 0 0,-3-2-6 0 0,-4-2 154 0 0,0 0 0 0 0,1-1 0 0 0,0-1 1 0 0,0 0-1 0 0,-7-6-154 0 0,7 4 30 0 0,0 0 1 0 0,1-1-1 0 0,0 0 1 0 0,0-1-1 0 0,1 0 1 0 0,0 0-1 0 0,1 0 1 0 0,0-1-1 0 0,1 0 1 0 0,0 0-1 0 0,1 0 1 0 0,-1-5-31 0 0,3 7 0 0 0,0 0 0 0 0,0 1 0 0 0,1-1 0 0 0,0 0 0 0 0,0 0 0 0 0,1 0 0 0 0,1 0 0 0 0,0 0-1 0 0,0 0 1 0 0,1 0 0 0 0,0 1 0 0 0,0-1 0 0 0,1 0 0 0 0,1 1 0 0 0,0 0 0 0 0,1-3 0 0 0,-2 8-5 0 0,0-1-1 0 0,0 1 1 0 0,0 0-1 0 0,0 1 1 0 0,1-1-1 0 0,-1 1 1 0 0,1-1-1 0 0,0 1 1 0 0,0 0-1 0 0,0 0 1 0 0,1 1-1 0 0,-1-1 1 0 0,1 1-1 0 0,-1 0 1 0 0,1 0-1 0 0,0 1 1 0 0,1-1 5 0 0,0 1-7 0 0,-1-1 0 0 0,1 1 0 0 0,0 1 0 0 0,-1-1 0 0 0,1 1 0 0 0,0 0 0 0 0,0 1-1 0 0,-1-1 1 0 0,1 1 0 0 0,0 0 0 0 0,-1 0 0 0 0,1 1 0 0 0,-1 0 0 0 0,5 2 7 0 0,-3-1-4 0 0,-2 0 0 0 0,1 1 0 0 0,0-1 0 0 0,-1 1 0 0 0,1 1 0 0 0,-1-1 0 0 0,0 1 0 0 0,-1-1 0 0 0,1 2 0 0 0,-1-1 0 0 0,0 1 4 0 0,-1-2-6 0 0,0 1 0 0 0,-1-1 0 0 0,1 1 0 0 0,-1 0 0 0 0,0 0 0 0 0,0-1 0 0 0,-1 2 0 0 0,0-1 0 0 0,0 0 0 0 0,0 0 0 0 0,0 0 0 0 0,-1 0 0 0 0,0 1 0 0 0,0 3 6 0 0,0-2 3 0 0,-1-1-1 0 0,0 0 0 0 0,0 0 1 0 0,0 0-1 0 0,-1 1 1 0 0,0-1-1 0 0,0-1 0 0 0,0 1 1 0 0,-1 0-1 0 0,-3 5-2 0 0,6-11 15 0 0,0 1 1 0 0,-1-1-1 0 0,1 1 0 0 0,-1-1 1 0 0,1 1-1 0 0,-1-1 0 0 0,1 1 0 0 0,-1-1 1 0 0,1 0-1 0 0,-1 1 0 0 0,1-1 1 0 0,-1 0-1 0 0,0 1 0 0 0,1-1 0 0 0,-1 0 1 0 0,0 1-16 0 0,-1-1 52 0 0,-3 1 131 0 0,-1-2-200 0 0,1 0 0 0 0,-1-1 0 0 0,1 1-1 0 0,0-1 1 0 0,-1 0 0 0 0,1-1 0 0 0,0 0 0 0 0,0 1 0 0 0,1-1 0 0 0,-1-1-1 0 0,0 1 1 0 0,1-1 0 0 0,0 0 0 0 0,0 0 0 0 0,0-1 17 0 0,-2 0-2 0 0,2 0 0 0 0,-1-1 0 0 0,1 0 0 0 0,-1 0 0 0 0,2-1 0 0 0,-1 1 1 0 0,1-1-1 0 0,0 1 0 0 0,0-1 0 0 0,1 0 0 0 0,0 0 0 0 0,0-1 2 0 0,-1-4-10 0 0,2 0-1 0 0,0 0 1 0 0,0-2 10 0 0,1 9-66 0 0,0 0-1 0 0,0-1 1 0 0,1 1-1 0 0,0 0 1 0 0,0-1 0 0 0,0 1-1 0 0,2-4 67 0 0,-3 8-64 0 0,0 1 0 0 0,1-1 0 0 0,-1 0 0 0 0,0 1 0 0 0,0-1 0 0 0,1 1 0 0 0,-1-1 0 0 0,1 1 0 0 0,-1-1 1 0 0,0 1-1 0 0,1-1 0 0 0,-1 1 0 0 0,1-1 0 0 0,-1 1 0 0 0,1 0 0 0 0,-1-1 0 0 0,1 1 64 0 0,1-1-348 0 0,0-1-1065 0 0,-2 2-67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3:3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79 499 2759 0 0,'0'0'318'0'0,"0"0"290"0"0,0 0 126 0 0,0 0 30 0 0,0 0-57 0 0,2 2-258 0 0,2 6-110 0 0,-2-6-19 0 0,-2 0-15 0 0,9 23 747 0 0,-6-17-593 0 0,-2-7-395 0 0,-1 0-1 0 0,0-1 1 0 0,1 1 0 0 0,-1 0 0 0 0,0-1 0 0 0,0 1 0 0 0,0 0-1 0 0,1 0 1 0 0,-1-1 0 0 0,0 1 0 0 0,0 0 0 0 0,0-1 0 0 0,0 1-1 0 0,-1 1-63 0 0,2 4 303 0 0,0 0-1 0 0,1 0 1 0 0,-1 0-1 0 0,1 0 0 0 0,0 1-302 0 0,-1-5 480 0 0,-1-2 38 0 0,1 2 8 0 0,3 22 746 0 0,-4-21-1025 0 0,0-3 94 0 0,0 0 41 0 0,0 0 8 0 0,0 0-15 0 0,0 0-75 0 0,0 0-39 0 0,0 0-5 0 0,0 0 4 0 0,0 0 16 0 0,0 0 4 0 0,-1-2 0 0 0,-3-6-169 0 0,0 0 0 0 0,1-1-1 0 0,0 0 1 0 0,0 1 0 0 0,1-1-1 0 0,0 0 1 0 0,0 0 0 0 0,1 0-1 0 0,1-1 1 0 0,-1 1 0 0 0,1 0-1 0 0,1-3-110 0 0,0-10 81 0 0,1 1-1 0 0,0 0 1 0 0,2 0-1 0 0,0 1 0 0 0,1-1 1 0 0,3-2-81 0 0,-6 17 29 0 0,1-1 1 0 0,0 1-1 0 0,0 1 0 0 0,1-1 1 0 0,0 1-1 0 0,0-1 0 0 0,0 1 1 0 0,0 0-1 0 0,1 0 0 0 0,1 0-29 0 0,-3 3 88 0 0,8-4-26 0 0,-8 6-70 0 0,0-1 1 0 0,0 0-1 0 0,1 1 1 0 0,-1 0-1 0 0,0-1 1 0 0,0 1-1 0 0,0 1 1 0 0,1-1-1 0 0,-1 0 1 0 0,0 1-1 0 0,0 0 1 0 0,0-1-1 0 0,0 1 1 0 0,0 0-1 0 0,0 1 1 0 0,0-1-1 0 0,0 0 1 0 0,0 1-1 0 0,1 1 8 0 0,6 4 18 0 0,0 0 0 0 0,-1 0 0 0 0,0 1 0 0 0,5 6-18 0 0,-4-4 55 0 0,-1 1 1 0 0,0 0 0 0 0,-1 1-1 0 0,0 0 1 0 0,3 7-56 0 0,1 4 152 0 0,-2 0 1 0 0,6 18-153 0 0,-14-34 54 0 0,0 0 0 0 0,-1 0 0 0 0,0 0 1 0 0,0 1-1 0 0,-1-1 0 0 0,0 0 0 0 0,0 1 1 0 0,0-1-1 0 0,-1 0 0 0 0,0 0 0 0 0,-1 1 1 0 0,0-1-1 0 0,0 0 0 0 0,0-1 1 0 0,-1 1-1 0 0,0 0 0 0 0,0-1 0 0 0,-1 1 1 0 0,0-1-1 0 0,-3 5-54 0 0,3-7 42 0 0,0 1-1 0 0,0-1 1 0 0,0 0 0 0 0,0-1-1 0 0,-1 1 1 0 0,1-1 0 0 0,-1 0-1 0 0,0 0 1 0 0,0 0 0 0 0,0-1-1 0 0,-1 1 1 0 0,1-1 0 0 0,0-1-1 0 0,-1 1 1 0 0,-4 0-42 0 0,3-1 39 0 0,0 0 0 0 0,0 0 0 0 0,0-1 0 0 0,0 0 0 0 0,-1 0 0 0 0,1-1 0 0 0,0 0 0 0 0,0 0 0 0 0,0 0 0 0 0,0-1 0 0 0,0 0 0 0 0,-1-1-39 0 0,-5-3 59 0 0,0 0 0 0 0,1 0 0 0 0,0-2-1 0 0,1 1 1 0 0,-8-7-59 0 0,12 8 27 0 0,0 0 0 0 0,1 0 0 0 0,0-1 0 0 0,0 0 0 0 0,0 0-1 0 0,1-1 1 0 0,0 1 0 0 0,0-1 0 0 0,1-1-27 0 0,-2-3 0 0 0,1-1 0 0 0,0 1 0 0 0,1-1 0 0 0,0 0 0 0 0,1 0 0 0 0,1 0 0 0 0,0-1 0 0 0,1 1 0 0 0,0 0 0 0 0,1-1 0 0 0,1 1 0 0 0,0-1 0 0 0,3-12 0 0 0,-2 14-6 0 0,1 1 0 0 0,0-1 0 0 0,1 1-1 0 0,0-1 1 0 0,1 1 0 0 0,2-3 6 0 0,-3 7-6 0 0,0 0 0 0 0,1 0 0 0 0,0 1 0 0 0,1-1 0 0 0,-1 1-1 0 0,1 0 1 0 0,0 1 0 0 0,1-1 0 0 0,3-1 6 0 0,5-4-15 0 0,1 2 0 0 0,0 0 0 0 0,1 1 0 0 0,5-1 15 0 0,-17 7-2 0 0,0 1-1 0 0,0-1 1 0 0,0 1-1 0 0,1 1 1 0 0,-1-1-1 0 0,1 1 1 0 0,-1 0-1 0 0,0 0 1 0 0,1 0 0 0 0,-1 1-1 0 0,0 0 1 0 0,0 0-1 0 0,2 0 3 0 0,-1 1-3 0 0,0 0 0 0 0,0 0 0 0 0,0 1-1 0 0,0-1 1 0 0,-1 1 0 0 0,1 0 0 0 0,-1 1 0 0 0,1 0-1 0 0,-1-1 1 0 0,4 6 3 0 0,-6-6 0 0 0,0 0 0 0 0,0 1-1 0 0,-1-1 1 0 0,0 1 0 0 0,1 0 0 0 0,-1 0 0 0 0,-1-1-1 0 0,1 1 1 0 0,-1 1 0 0 0,1-1 0 0 0,-1 0 0 0 0,0 0-1 0 0,0 0 1 0 0,-1 1 0 0 0,0-1 0 0 0,1 1 0 0 0,-1 2 11 0 0,-1-1 1 0 0,1 0 0 0 0,-1 0 0 0 0,0 0-1 0 0,0 0 1 0 0,-1 0 0 0 0,1 0-1 0 0,-1 0 1 0 0,-1-1 0 0 0,1 1 0 0 0,-2 1-13 0 0,-5 9 72 0 0,0-1 0 0 0,-1 0 0 0 0,-1-1 0 0 0,0 0 0 0 0,-1 0 0 0 0,-1-1 0 0 0,0-1-1 0 0,-2 1-70 0 0,9-9 39 0 0,0 1 0 0 0,0-2-1 0 0,0 1 1 0 0,-1-1-1 0 0,0 1 1 0 0,0-2-1 0 0,0 1 1 0 0,0-1 0 0 0,-4 1-39 0 0,5-2-17 0 0,0-1 1 0 0,0 1 0 0 0,0-1 0 0 0,0 0 0 0 0,0 0 0 0 0,0-1 0 0 0,0 0 0 0 0,0 0 0 0 0,1-1 0 0 0,-1 1 0 0 0,0-1 0 0 0,-5-3 16 0 0,6 3 13 0 0,0 0 1 0 0,0-1-1 0 0,0 0 1 0 0,0 0 0 0 0,0 0-1 0 0,1 0 1 0 0,-1-1-1 0 0,1 0 1 0 0,0 0-1 0 0,0 0 1 0 0,1-1-1 0 0,-1 1 1 0 0,1-1 0 0 0,0 0-1 0 0,0 0 1 0 0,0 0-1 0 0,1 0 1 0 0,0 0-1 0 0,0-1 1 0 0,0 1-1 0 0,1-1 1 0 0,0 1 0 0 0,0-1-1 0 0,0-2-13 0 0,0 2 1 0 0,1 0 0 0 0,0 0 0 0 0,0 0 0 0 0,0 0 1 0 0,1 0-1 0 0,0 0 0 0 0,0 1 0 0 0,1-1 0 0 0,-1 0 0 0 0,1 0 0 0 0,2-3-1 0 0,0 1 1 0 0,0 1-1 0 0,1 0 0 0 0,0 0 1 0 0,0 0-1 0 0,0 0 1 0 0,1 1-1 0 0,5-5 0 0 0,3-1 0 0 0,0 1-1 0 0,1 1 1 0 0,0 0-1 0 0,1 1 1 0 0,0 1 0 0 0,0 0-1 0 0,10-2 1 0 0,-13 6-5 0 0,-1 0 0 0 0,1 1 0 0 0,0 0 0 0 0,0 1 1 0 0,1 1-1 0 0,-1 0 0 0 0,0 1 0 0 0,0 0 0 0 0,1 1 0 0 0,-1 0 0 0 0,0 1 0 0 0,0 1 0 0 0,10 3 5 0 0,-14-3-5 0 0,0 0 0 0 0,-1 1 0 0 0,1 0 1 0 0,-1 0-1 0 0,1 1 0 0 0,-1 0 0 0 0,-1 1 0 0 0,1 0 0 0 0,0 1 5 0 0,-3-2-2 0 0,0 0 1 0 0,0 1-1 0 0,0 0 0 0 0,-1 0 1 0 0,0 0-1 0 0,0 0 0 0 0,0 1 1 0 0,-1-1-1 0 0,0 1 0 0 0,0 0 1 0 0,-1 0-1 0 0,0 2 2 0 0,1 1 18 0 0,-2 1 0 0 0,0 0 0 0 0,0 0-1 0 0,-1 0 1 0 0,0 0 0 0 0,0-1 0 0 0,-2 1 0 0 0,1 0-1 0 0,-1 0 1 0 0,-1-1 0 0 0,0 1 0 0 0,0-1 0 0 0,-1 0 0 0 0,-1 0-1 0 0,1 0 1 0 0,-2 0 0 0 0,1-1 0 0 0,-1 0 0 0 0,-1 0-1 0 0,0-1 1 0 0,0 1 0 0 0,-4 2-18 0 0,6-6 20 0 0,-1 0-1 0 0,0 0 1 0 0,0-1-1 0 0,0 0 0 0 0,-1 0 1 0 0,0-1-1 0 0,1 0 1 0 0,-1 0-1 0 0,0 0 1 0 0,0-1-1 0 0,0 0 1 0 0,-1 0-1 0 0,1-1 1 0 0,-1 0-1 0 0,1 0 1 0 0,0-1-1 0 0,-1 0 1 0 0,1 0-1 0 0,-1-1 0 0 0,1 0 1 0 0,0 0-1 0 0,-1-1 1 0 0,1 0-1 0 0,0 0 1 0 0,0 0-1 0 0,0-1 1 0 0,0 0-1 0 0,1-1 1 0 0,-1 0-1 0 0,-2-2-19 0 0,-1-1 54 0 0,1 0-1 0 0,0-1 1 0 0,0-1-1 0 0,-6-8-53 0 0,10 12 1 0 0,1-1 1 0 0,0 0-1 0 0,0 0 0 0 0,1 0 0 0 0,0-1 1 0 0,0 1-1 0 0,0-1 0 0 0,-1-6-1 0 0,1 1-3 0 0,0 0 0 0 0,1 0 0 0 0,1 0 0 0 0,0-1-1 0 0,1 1 1 0 0,0 0 0 0 0,1-1 0 0 0,0 1 0 0 0,1 0 0 0 0,0 0 0 0 0,1 0-1 0 0,0 0 1 0 0,1 0 0 0 0,0 0 0 0 0,1 1 0 0 0,1 0 0 0 0,4-7 3 0 0,-3 7-8 0 0,0-2 6 0 0,2 1 1 0 0,-1 0 1 0 0,-4 9-8 0 0,-1-1 1 0 0,0 0-1 0 0,1 1 0 0 0,0 0 1 0 0,0 0-1 0 0,0 0 1 0 0,4-2 7 0 0,-1 1-4 0 0,0 0 0 0 0,1 1 0 0 0,0 0 0 0 0,0 0 0 0 0,0 1 0 0 0,0 0 0 0 0,0 1 0 0 0,7-1 4 0 0,-9 1-5 0 0,0 1 1 0 0,0 0-1 0 0,0 1 1 0 0,1-1 0 0 0,-1 1-1 0 0,0 1 1 0 0,-1-1-1 0 0,1 1 1 0 0,0 0-1 0 0,0 0 1 0 0,-1 0-1 0 0,3 2 5 0 0,3 2-17 0 0,0 1-1 0 0,-1 0 1 0 0,3 3 17 0 0,-8-6-2 0 0,-1 0 1 0 0,1 0-1 0 0,-1 0 1 0 0,-1 1 0 0 0,1 0-1 0 0,0 0 1 0 0,-1 0-1 0 0,0 1 2 0 0,2 4-4 0 0,0 1-1 0 0,-1-1 0 0 0,-1 1 0 0 0,0 0 0 0 0,-1 0 0 0 0,0 0 0 0 0,0 1 0 0 0,-1-1 0 0 0,-1 0 0 0 0,1 1 0 0 0,-2-1 0 0 0,-1 7 5 0 0,-2 8 5 0 0,-1 1-1 0 0,-1-1 1 0 0,-1-1-1 0 0,-10 22-4 0 0,13-36 14 0 0,-1-1-1 0 0,0 0 0 0 0,0 0 1 0 0,-1-1-1 0 0,0 1 1 0 0,-1-1-1 0 0,0-1 0 0 0,-1 1 1 0 0,-5 4-14 0 0,9-9 7 0 0,1-1 0 0 0,-1 0 0 0 0,0 0 0 0 0,0-1 0 0 0,0 1 0 0 0,0-1 0 0 0,-1 0 0 0 0,1 0 0 0 0,-1 0 0 0 0,1 0 0 0 0,-1-1 0 0 0,0 0 0 0 0,1 0 0 0 0,-1 0 0 0 0,0-1 0 0 0,0 0 0 0 0,0 1 0 0 0,1-2 0 0 0,-1 1 0 0 0,0 0-1 0 0,0-1 1 0 0,1 0 0 0 0,-4-1-7 0 0,4 0 12 0 0,0 1-1 0 0,0-1 0 0 0,0-1 1 0 0,0 1-1 0 0,0 0 0 0 0,0-1 1 0 0,1 0-1 0 0,-1 0 0 0 0,1 0 0 0 0,0 0 1 0 0,0 0-1 0 0,0-1 0 0 0,0 0 1 0 0,1 1-1 0 0,-1-1 0 0 0,1 0 0 0 0,0 0 1 0 0,-2-4-12 0 0,0-4 30 0 0,0-1 1 0 0,0 1-1 0 0,1 0 1 0 0,1-1 0 0 0,0 0-1 0 0,0-1-30 0 0,0-23-37 0 0,2-17 37 0 0,0 25-16 0 0,2 7 6 0 0,0-1 0 0 0,1 0-1 0 0,1 1 1 0 0,1 0 0 0 0,1 0 0 0 0,1 0 0 0 0,6-10 10 0 0,-8 19-8 0 0,1 0 1 0 0,0 1-1 0 0,1 0 0 0 0,1 0 1 0 0,-1 1-1 0 0,2 0 1 0 0,2-3 7 0 0,-7 10-6 0 0,0 0 1 0 0,1 0 0 0 0,-1 0 0 0 0,1 0-1 0 0,0 1 1 0 0,-1 0 0 0 0,2 0 0 0 0,-1 0-1 0 0,0 0 1 0 0,1 1 0 0 0,-1 0 0 0 0,1 0-1 0 0,-1 1 1 0 0,1-1 0 0 0,0 1 0 0 0,0 0-1 0 0,0 1 1 0 0,0-1 5 0 0,-2 2-6 0 0,-1-1 0 0 0,1 0 1 0 0,-1 1-1 0 0,1 0 0 0 0,-1 0 0 0 0,0 0 0 0 0,0 0 1 0 0,1 0-1 0 0,-1 1 0 0 0,0-1 0 0 0,0 1 0 0 0,0 0 1 0 0,0 0-1 0 0,-1 0 0 0 0,1 0 0 0 0,0 1 0 0 0,-1-1 0 0 0,0 1 1 0 0,1-1-1 0 0,-1 1 0 0 0,0 0 0 0 0,0 0 0 0 0,-1 0 1 0 0,1 1 5 0 0,2 2-6 0 0,-2 1 1 0 0,1-1-1 0 0,-1 0 1 0 0,0 1-1 0 0,0 0 1 0 0,-1-1-1 0 0,0 1 1 0 0,0 0-1 0 0,0 0 1 0 0,-1 0-1 0 0,-1 6 6 0 0,-1 2 0 0 0,0-1 0 0 0,-1 1 0 0 0,-1-1 0 0 0,0 0 0 0 0,-2 0 0 0 0,0 1 0 0 0,-4 8 0 0 0,-2 0 0 0 0,-1-2 0 0 0,-2 4 0 0 0,11-19 0 0 0,0-1-1 0 0,0 1 1 0 0,-1-1-1 0 0,0 0 1 0 0,1 0-1 0 0,-2-1 1 0 0,1 1-1 0 0,0-1 1 0 0,-3 1 0 0 0,6-4 4 0 0,-1 1 0 0 0,0-1 0 0 0,0 0-1 0 0,0 0 1 0 0,0 0 0 0 0,0 0 0 0 0,0 0 0 0 0,0 0 0 0 0,0-1 0 0 0,0 0 0 0 0,0 0-1 0 0,0 0 1 0 0,0 0 0 0 0,-1 0 0 0 0,1 0 0 0 0,0-1 0 0 0,0 1 0 0 0,0-1 0 0 0,0 0 0 0 0,0 0-1 0 0,0 0-3 0 0,0-1 13 0 0,-1 0-1 0 0,1 0 0 0 0,-1 0 0 0 0,1 0 0 0 0,0 0 1 0 0,0 0-1 0 0,0-1 0 0 0,0 0 0 0 0,0 0 0 0 0,0 1 0 0 0,1-2 1 0 0,-1 1-1 0 0,1 0 0 0 0,0-1-12 0 0,-1-1 6 0 0,1 0 0 0 0,-1-1 1 0 0,1 1-1 0 0,1-1 0 0 0,-1 1 1 0 0,1-1-1 0 0,0 1 0 0 0,0-1 0 0 0,0-1-6 0 0,1-8 0 0 0,0 1 0 0 0,1 0 0 0 0,1-1 0 0 0,0 1 0 0 0,1 0 0 0 0,0 0 0 0 0,4-7 0 0 0,-4 10 0 0 0,1 0 0 0 0,1 1 0 0 0,0-1 0 0 0,1 1 0 0 0,0 0 0 0 0,3-3 0 0 0,-4 6 0 0 0,0 1 0 0 0,0 0 0 0 0,1 1 0 0 0,0-1 0 0 0,0 1 0 0 0,0 0 0 0 0,0 0 0 0 0,1 1 0 0 0,5-3 0 0 0,-8 5-3 0 0,0 1-1 0 0,-1-1 1 0 0,1 1 0 0 0,0 0-1 0 0,0 0 1 0 0,0 0 0 0 0,0 1-1 0 0,0-1 1 0 0,0 1-1 0 0,0 0 1 0 0,1 0 0 0 0,-1 0 3 0 0,-1 1-2 0 0,0-1 1 0 0,0 1-1 0 0,0 0 1 0 0,0-1-1 0 0,0 1 1 0 0,-1 1-1 0 0,1-1 1 0 0,0 0-1 0 0,-1 1 1 0 0,1-1 0 0 0,-1 1-1 0 0,1 0 1 0 0,-1 0-1 0 0,0 0 1 0 0,0 0-1 0 0,2 2 2 0 0,-1 0-4 0 0,1 1 1 0 0,-1 0-1 0 0,-1 0 0 0 0,1 0 1 0 0,-1 1-1 0 0,0-1 0 0 0,0 1 0 0 0,0-1 1 0 0,-1 1-1 0 0,0 0 0 0 0,0-1 1 0 0,0 1-1 0 0,-1 0 0 0 0,1 0 0 0 0,-2 0 1 0 0,1-1-1 0 0,-1 1 0 0 0,1 0 1 0 0,-2 1 3 0 0,1-1 1 0 0,-1 1 0 0 0,0-1 0 0 0,0 0 0 0 0,0 0 0 0 0,-1 0 0 0 0,0 0 0 0 0,0-1 0 0 0,-1 1 0 0 0,1-1 0 0 0,-1 1 0 0 0,0-1 0 0 0,-1 0 0 0 0,1-1 0 0 0,-1 1 0 0 0,0-1 0 0 0,0 0 0 0 0,-1 0-1 0 0,4-2 4 0 0,0-1 0 0 0,0 0-1 0 0,-1 0 1 0 0,1 0 0 0 0,0 0 0 0 0,0 0 0 0 0,0 0 0 0 0,-1-1 0 0 0,1 1 0 0 0,0-1-1 0 0,-1 0 1 0 0,1 1 0 0 0,-1-1 0 0 0,1 0 0 0 0,0 0 0 0 0,-1-1 0 0 0,1 1 0 0 0,-1 0 0 0 0,1-1-1 0 0,0 0 1 0 0,0 1 0 0 0,-1-1 0 0 0,1 0 0 0 0,0 0 0 0 0,0 0 0 0 0,0-1 0 0 0,0 1-1 0 0,0 0 1 0 0,0-1 0 0 0,0 1 0 0 0,-1-2-4 0 0,0 0 8 0 0,0-1 0 0 0,0 1 0 0 0,1-1 0 0 0,-1 0 0 0 0,1 0 0 0 0,0 1 1 0 0,0-2-1 0 0,0 1 0 0 0,0 0 0 0 0,1 0 0 0 0,-1 0 0 0 0,1-1 0 0 0,0 1 0 0 0,1-1 0 0 0,-1 1 0 0 0,1-4-8 0 0,0 0 2 0 0,1 0 0 0 0,0 0 0 0 0,1 0 0 0 0,-1 0-1 0 0,2 1 1 0 0,-1-1 0 0 0,2-3-2 0 0,2-3 0 0 0,1 0-1 0 0,1 0 1 0 0,3-5 0 0 0,-6 12-3 0 0,0 0 0 0 0,1 0 0 0 0,0 0-1 0 0,0 1 1 0 0,0 0 0 0 0,1 0 0 0 0,0 0 0 0 0,0 1-1 0 0,0 0 1 0 0,1 0 0 0 0,-1 1 0 0 0,1 0 0 0 0,1 1-1 0 0,-1 0 1 0 0,0 0 0 0 0,1 0 0 0 0,-1 1 0 0 0,1 0-1 0 0,0 1 1 0 0,2 0 3 0 0,-7 1 0 0 0,0 0 0 0 0,0 0 0 0 0,0 1 0 0 0,0-1 0 0 0,0 1 0 0 0,0 0 0 0 0,0 0 0 0 0,-1 1 0 0 0,1-1 0 0 0,0 1 0 0 0,-1 0 0 0 0,1 0 0 0 0,-1 0 0 0 0,0 0 0 0 0,1 0 0 0 0,7 9 0 0 0,-9-7-7 0 0,1 1 0 0 0,-1 0 1 0 0,-1-1-1 0 0,1 1 0 0 0,-1 0 0 0 0,1 0 0 0 0,-1 0 0 0 0,-1-1 1 0 0,1 1-1 0 0,-1 0 0 0 0,0 0 0 0 0,0 0 0 0 0,0 0 0 0 0,-1 0 0 0 0,1 0 7 0 0,-1-3-33 0 0,1 0 0 0 0,-1 0 0 0 0,0 0 0 0 0,1-1 0 0 0,-1 1 0 0 0,0 0 0 0 0,0-1-1 0 0,0 1 1 0 0,0-1 0 0 0,0 1 0 0 0,-1-1 0 0 0,1 1 0 0 0,0-1 0 0 0,-1 0 33 0 0,1 1-58 0 0,-3 0-293 0 0,0-2-32 0 0,1 1 0 0 0,0-1 0 0 0,-1 0-1 0 0,1 0 1 0 0,0-1 0 0 0,0 1 0 0 0,-1-1-1 0 0,1 1 1 0 0,0-1 0 0 0,0 0-1 0 0,0 0 1 0 0,0-1 0 0 0,-1 0 383 0 0,-22-13-7251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6.3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5055 3223 0 0,'0'0'372'0'0,"0"0"354"0"0,0 0 155 0 0,0 0 30 0 0,0 0-63 0 0,0 0-295 0 0,0 0-128 0 0,0 0-29 0 0,0 0-13 0 0,0 0-40 0 0,0 0-21 0 0,0 0-2 0 0,0 0 2 0 0,0 0 4 0 0,0 0 2 0 0,0 0 0 0 0,0 0-9 0 0,0 0-40 0 0,3 0-21 0 0,24 7 386 0 0,-27-6-632 0 0,1-1 0 0 0,0 0-1 0 0,0 1 1 0 0,0-1 0 0 0,0 0-1 0 0,0 0 1 0 0,0 0 0 0 0,-1 0-1 0 0,1 0 1 0 0,0 1 0 0 0,0-2-1 0 0,0 1 1 0 0,0 0 0 0 0,0 0-1 0 0,0 0 1 0 0,0 0-12 0 0,2-1 33 0 0,21 1 239 0 0,-21 1-246 0 0,-2-1-17 0 0,0 0 0 0 0,0 0 1 0 0,0 0-1 0 0,0 0 0 0 0,0 0 0 0 0,0 0 1 0 0,0 0-1 0 0,0 0 0 0 0,0 0 0 0 0,-1 0 0 0 0,1 0 1 0 0,0-1-1 0 0,0 1 0 0 0,0 0 0 0 0,0-1-9 0 0,17-5 212 0 0,1 0 18 0 0,85-48 906 0 0,-66 33-767 0 0,-12 7 104 0 0,9-7-473 0 0,-27 15 51 0 0,-1 1-1 0 0,1 0 1 0 0,1 1-1 0 0,-1 0 1 0 0,1 0-1 0 0,0 1 1 0 0,-1 0-1 0 0,1 0 1 0 0,2 1-51 0 0,-2 0 64 0 0,0-1 0 0 0,8-3-64 0 0,-8 3 22 0 0,0 0 0 0 0,0 1-1 0 0,4-1-21 0 0,10-2 69 0 0,20-6-69 0 0,-17 3 14 0 0,5 1-14 0 0,46-13 107 0 0,-63 18-89 0 0,-3 0 11 0 0,0 0-1 0 0,0-1 1 0 0,-1 0 0 0 0,1-1 0 0 0,0 0-29 0 0,92-38 339 0 0,-98 39-305 0 0,1 2 0 0 0,-1-1 1 0 0,0 0-1 0 0,1 1-34 0 0,-5 1 4 0 0,13-5 63 0 0,29-12 90 0 0,-7 2-13 0 0,0-2 0 0 0,2-3-144 0 0,36-21 168 0 0,-63 34-89 0 0,56-40 165 0 0,-62 45-201 0 0,-2 1-35 0 0,1 0 0 0 0,-1 0 0 0 0,0-1 0 0 0,0 1 0 0 0,1-1 0 0 0,-1 1 0 0 0,0-1-8 0 0,2-2 14 0 0,21-12 63 0 0,-1-2 0 0 0,12-9-77 0 0,-34 24 21 0 0,1 0 1 0 0,1 0 0 0 0,-1 0-1 0 0,0 1-21 0 0,10-6 40 0 0,39-28 96 0 0,-43 29-92 0 0,0 1 1 0 0,6-2-45 0 0,9-6 63 0 0,46-26 78 0 0,-3 3-14 0 0,-42 22-85 0 0,-16 10-10 0 0,0-1 1 0 0,0 0-1 0 0,0-1-32 0 0,40-31 208 0 0,-46 35-190 0 0,2-2 11 0 0,0 0 0 0 0,0 0 0 0 0,0-1 0 0 0,-1 0 0 0 0,1-1-29 0 0,-6 7 3 0 0,0-1 1 0 0,1 1 0 0 0,-1-1-1 0 0,0 1 1 0 0,1 0-1 0 0,-1-1 1 0 0,0 1 0 0 0,1-1-1 0 0,-1 1 1 0 0,0 0 0 0 0,1-1-1 0 0,-1 1 1 0 0,1 0 0 0 0,-1-1-1 0 0,1 1 1 0 0,-1 0 0 0 0,0 0-1 0 0,1-1-3 0 0,8-4 68 0 0,3-5 23 0 0,0 0 1 0 0,-1-1-1 0 0,0-1 0 0 0,4-6-91 0 0,-14 16 14 0 0,1 1 0 0 0,-1-1 1 0 0,1 0-1 0 0,0 0 0 0 0,0 1 0 0 0,-1-1 0 0 0,1 1 0 0 0,1-1-14 0 0,6-5 47 0 0,13-14 95 0 0,10-7-142 0 0,18-14 85 0 0,-47 40-78 0 0,0-1 1 0 0,0 0 0 0 0,0 0-1 0 0,0 0 1 0 0,0 0-1 0 0,-1-1 1 0 0,2-2-8 0 0,3-4 12 0 0,15-15 157 0 0,19-18-169 0 0,-27 30 47 0 0,-11 10-30 0 0,-1 1-1 0 0,1 0 0 0 0,0-1 1 0 0,1 1-1 0 0,-1 0-16 0 0,9-6 45 0 0,-8 5-35 0 0,-1 1-2 0 0,-1 1 0 0 0,0-1 0 0 0,0 0 0 0 0,1 0 0 0 0,-1-1 0 0 0,-1 1 1 0 0,2-2-9 0 0,38-43 93 0 0,13-16 86 0 0,-49 58-160 0 0,-1 0 0 0 0,1 1 0 0 0,-1 0 0 0 0,3-1-19 0 0,1-2 13 0 0,0-1 0 0 0,0 0 0 0 0,-1 0 0 0 0,2-2-13 0 0,16-17 32 0 0,2 0 0 0 0,0 3 0 0 0,2 0 0 0 0,1 1-32 0 0,30-28 134 0 0,-10 9-58 0 0,-18 9 15 0 0,-17 18-13 0 0,-13 11-63 0 0,1-1-2 0 0,12-15 10 0 0,-4 6 33 0 0,-1-1 0 0 0,2-3-56 0 0,1-2 76 0 0,2 0-1 0 0,13-13-75 0 0,0 1 64 0 0,-11 14-35 0 0,-11 12-17 0 0,-1 0 0 0 0,6-7-12 0 0,-1-1 28 0 0,1 1 0 0 0,3-2-28 0 0,18-22 61 0 0,53-71-26 0 0,-15 20 16 0 0,-19 19 55 0 0,2 5-31 0 0,8-4-75 0 0,-51 58 49 0 0,12-9-49 0 0,-12 10 8 0 0,0 1-1 0 0,7-9-7 0 0,32-45 136 0 0,21-34-136 0 0,-5 3 53 0 0,-50 72-37 0 0,-1-1 0 0 0,-1-1 0 0 0,-1 0 0 0 0,1-3-16 0 0,5-8 22 0 0,-3 0 129 0 0,6-19-151 0 0,-9 19 30 0 0,5-8-30 0 0,-7 16 25 0 0,-5 12-5 0 0,0 1-1 0 0,6-8-19 0 0,2-4 0 0 0,9-12 0 0 0,-10 17 0 0 0,-2-1 0 0 0,-1 1 0 0 0,0-2 0 0 0,0-4 0 0 0,-6 17 0 0 0,-1 3 0 0 0,-1-1 0 0 0,1 0 0 0 0,-1-6 0 0 0,5-16 0 0 0,3-4 56 0 0,-2 7-48 0 0,3-3-8 0 0,18-42 0 0 0,-19 46 5 0 0,2-3 33 0 0,-2 0-1 0 0,-1-1-37 0 0,1-9 93 0 0,-3 16-74 0 0,1-11-19 0 0,2-13 25 0 0,2 1-1 0 0,3-4-24 0 0,-13 47 4 0 0,23-70 7 0 0,-10 36 73 0 0,4-27-84 0 0,0-6 98 0 0,2 0 0 0 0,5-3-98 0 0,-22 67-1 0 0,-1 0 1 0 0,0 1-1 0 0,1-1 0 0 0,1 0 1 0 0,-1 1 5 0 0,0-1-1 0 0,-1 1 1 0 0,2-5-5 0 0,44-95 50 0 0,-24 55 6 0 0,6-21 46 0 0,-3-1-1 0 0,6-32-101 0 0,-22 61 0 0 0,-8 27 0 0 0,1 0 0 0 0,1 0 0 0 0,0 0 0 0 0,1 0 0 0 0,1 0 0 0 0,-2 4 0 0 0,0 0 0 0 0,-1 0 0 0 0,0-3 0 0 0,8-20 0 0 0,-3 11 4 0 0,-1 0-1 0 0,-1 0 1 0 0,0-4-4 0 0,6-19 53 0 0,-6 24-53 0 0,4-8 53 0 0,-9 24-42 0 0,-1 4-11 0 0,0 0 0 0 0,0 0 0 0 0,-1 0 0 0 0,1 0 0 0 0,-1 0 0 0 0,1 0 0 0 0,-1-1 0 0 0,0-1 0 0 0,0-4-16 0 0,-6-6 117 0 0,5 13-342 0 0,1 1-1 0 0,-1-1 1 0 0,1 0 0 0 0,-1 0-1 0 0,1 1 1 0 0,-1-1 0 0 0,0 1 0 0 0,1-1-1 0 0,-1 0 1 0 0,0 1 0 0 0,0-1-1 0 0,1 1 1 0 0,-1-1 0 0 0,0 1-1 0 0,0 0 1 0 0,0-1 0 0 0,1 1-1 0 0,-1 0 1 0 0,-1 0 241 0 0,-11-2-7268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7.1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416 1 4687 0 0,'0'0'216'0'0,"0"0"54"0"0,0 0 98 0 0,0 0 44 0 0,0 0 10 0 0,0 0 1 0 0,0 0-7 0 0,0 0-7 0 0,0 0-1 0 0,0 0-9 0 0,0 0-40 0 0,0 0-21 0 0,0 0-2 0 0,0 0 0 0 0,0 0 0 0 0,0 0 0 0 0,0 0 0 0 0,0 0-2 0 0,0 0-12 0 0,0 0-2 0 0,0 0 0 0 0,-1 3-5 0 0,-43 100 1282 0 0,3 3-596 0 0,-27 74 62 0 0,-5 7-271 0 0,24-71-509 0 0,21-53-144 0 0,-6 28-139 0 0,17-42-53 0 0,-24 87 181 0 0,35-112-328 0 0,1 1 1 0 0,1-1-1 0 0,1 1 1 0 0,1 16 199 0 0,2-39-909 0 0,0-2-255 0 0,0 0-54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1 303 1839 0 0,'0'-2'134'0'0,"4"-35"2066"0"0,-1 0 0 0 0,0-27-2200 0 0,-3 36 1023 0 0,0-46 530 0 0,0 15-4827 0 0,0 57 830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8.1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339 384 2303 0 0,'0'0'102'0'0,"-2"1"-1"0"0,-4 2 510 0 0,1-2-1 0 0,0 1 1 0 0,-1 0-1 0 0,1-1 1 0 0,-1 0-1 0 0,1 0 1 0 0,-1-1-1 0 0,-3 1-610 0 0,-9-1 924 0 0,4 0-80 0 0,-1-1 1 0 0,-1 0-845 0 0,10 0 197 0 0,0 0 0 0 0,1 0 1 0 0,-1 0-1 0 0,1-1 0 0 0,-1 0 0 0 0,1 0 0 0 0,0-1-197 0 0,-1 0 234 0 0,0-1 1 0 0,0 1-1 0 0,1-1 0 0 0,-1 0 0 0 0,1-1 0 0 0,0 0 0 0 0,1 1 0 0 0,-1-1 1 0 0,1-1-1 0 0,0 1 0 0 0,0-1 0 0 0,-1-2-234 0 0,2 3 111 0 0,1 1 0 0 0,0-1 0 0 0,0 1 0 0 0,1-1-1 0 0,-1 1 1 0 0,1-1 0 0 0,0 0 0 0 0,0 0 0 0 0,1 0 0 0 0,-1 0 0 0 0,1 0 0 0 0,0 1-1 0 0,1-1 1 0 0,-1 0 0 0 0,1 0 0 0 0,0 0 0 0 0,0-2-111 0 0,4-5 112 0 0,-1 0 0 0 0,2 0 1 0 0,0 0-1 0 0,0 1 0 0 0,1 0 0 0 0,0 0 0 0 0,4-3-112 0 0,12-14 219 0 0,27-25-219 0 0,-41 45-12 0 0,0 1 0 0 0,1-1 0 0 0,0 2 0 0 0,0-1 0 0 0,3 0 12 0 0,2 0-15 0 0,2 3 15 0 0,-2 3 0 0 0,-12 1 1 0 0,0 1 0 0 0,0 0 0 0 0,-1-1 1 0 0,1 1-1 0 0,0 1 0 0 0,-1-1 0 0 0,1 0 0 0 0,-1 1 0 0 0,0-1 0 0 0,2 2-1 0 0,8 8 57 0 0,-10-9-43 0 0,-1 1 1 0 0,1-1-1 0 0,-1 1 0 0 0,0-1 0 0 0,0 1 1 0 0,1 0-15 0 0,0 6 18 0 0,0-1 1 0 0,0 1-1 0 0,-1-1 1 0 0,0 1 0 0 0,0 0-1 0 0,-1-1 1 0 0,0 1-1 0 0,-1 2-18 0 0,0 6 45 0 0,-1-1 0 0 0,-1 1-1 0 0,-5 14-44 0 0,3-16 64 0 0,0 0 1 0 0,-1-1-1 0 0,-1 1 0 0 0,0-1 0 0 0,-1 0 0 0 0,-1-1 0 0 0,0 0 0 0 0,0 0 1 0 0,-1-1-1 0 0,-5 3-64 0 0,8-7 123 0 0,-1 0 1 0 0,-1-1-1 0 0,0-1 0 0 0,0 1 1 0 0,0-1-1 0 0,0-1 0 0 0,-1 0 1 0 0,0 0-1 0 0,0-1 0 0 0,0 0 1 0 0,-1-1-1 0 0,0 0 0 0 0,1 0 1 0 0,-1-1-1 0 0,-3-1-123 0 0,8 0 69 0 0,-1-1-1 0 0,1 0 1 0 0,-1-1-1 0 0,1 1 1 0 0,-1-1-1 0 0,1-1 1 0 0,0 1-1 0 0,0-1 1 0 0,0 0-1 0 0,0 0 1 0 0,0-1-1 0 0,0 0 1 0 0,-3-2-69 0 0,6 3 36 0 0,0 0 0 0 0,0 0 1 0 0,0 0-1 0 0,0-1 0 0 0,1 1 0 0 0,-1-1 0 0 0,1 0 1 0 0,-1 0-1 0 0,1 0 0 0 0,0 0 0 0 0,0 0 1 0 0,1 0-1 0 0,-1-1 0 0 0,1 1 0 0 0,-1-1 0 0 0,1 1 1 0 0,0-1-1 0 0,0 1 0 0 0,1-1 0 0 0,-1 0 1 0 0,1 1-1 0 0,0-1 0 0 0,-1 0 0 0 0,2 0-36 0 0,-1-9 37 0 0,2 0 0 0 0,-1 0-1 0 0,2 1 1 0 0,0-1 0 0 0,0 0 0 0 0,1 1-1 0 0,1 0 1 0 0,0 0 0 0 0,1 0-1 0 0,0 0 1 0 0,1 0-37 0 0,-3 7 6 0 0,0 0 0 0 0,1 0-1 0 0,-1 1 1 0 0,1-1 0 0 0,0 1-1 0 0,0 0 1 0 0,1 0 0 0 0,3-2-6 0 0,11-5 32 0 0,18-7-32 0 0,-33 16-7 0 0,6-3-20 0 0,-1 0-1 0 0,1 2 1 0 0,-1-1 0 0 0,1 1-1 0 0,5-1 28 0 0,-12 4-4 0 0,0-1-1 0 0,0 1 0 0 0,0 0 1 0 0,0 0-1 0 0,0 1 0 0 0,0-1 1 0 0,0 1-1 0 0,0-1 0 0 0,0 1 1 0 0,0 1-1 0 0,-1-1 0 0 0,1 0 1 0 0,0 1-1 0 0,-1 0 0 0 0,1 0 1 0 0,-1 0-1 0 0,1 0 5 0 0,1 2-5 0 0,0 0 0 0 0,0 1 1 0 0,0 0-1 0 0,-1-1 0 0 0,1 1 1 0 0,-1 1-1 0 0,0-1 0 0 0,-1 0 1 0 0,1 1-1 0 0,-1 0 0 0 0,0 0 1 0 0,-1 0-1 0 0,1 0 0 0 0,-1 0 1 0 0,0 1-1 0 0,-1-1 0 0 0,1 7 5 0 0,-1-8 5 0 0,-1 1 0 0 0,1 0-1 0 0,-2 0 1 0 0,1 0-1 0 0,0 0 1 0 0,-1 0-1 0 0,0-1 1 0 0,-1 1 0 0 0,1 0-1 0 0,-1-1 1 0 0,0 1-1 0 0,0-1 1 0 0,-1 1-1 0 0,0-1 1 0 0,0 0 0 0 0,0 0-1 0 0,0 0 1 0 0,-1-1-1 0 0,0 1 1 0 0,-1 0-5 0 0,-1 1 40 0 0,-1 0 0 0 0,-1 0 0 0 0,1 0 0 0 0,-4 1-40 0 0,7-5-288 0 0,-1 1 0 0 0,1-1 1 0 0,-1 0-1 0 0,0 0 0 0 0,0 0 1 0 0,0-1-1 0 0,0 1 1 0 0,0-1 287 0 0,1-2-4914 0 0,-5-4-1510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34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799 40 2759 0 0,'0'0'126'0'0,"0"0"154"0"0,0-3 565 0 0,3-6 246 0 0,-2 6 49 0 0,-1 3-86 0 0,1-2-399 0 0,5-16 897 0 0,-5 14 560 0 0,-5 12-1335 0 0,-12 28-218 0 0,2 1-1 0 0,1-1 0 0 0,2 2 1 0 0,2 0-1 0 0,-1 15-558 0 0,-29 135 1107 0 0,37-178-1058 0 0,-38 142 683 0 0,24-76 426 0 0,-5 56-1158 0 0,16-96 171 0 0,-2 1-171 0 0,3-17 37 0 0,1-5 27 0 0,0-6 5 0 0,0 0 0 0 0,-1 0 0 0 0,0-1 0 0 0,-1 0 0 0 0,-5 7-69 0 0,3-4 156 0 0,1 1 0 0 0,-4 6-156 0 0,-7 21 218 0 0,6-17-120 0 0,2 0-1 0 0,-4 13-97 0 0,11-25 31 0 0,-6 17-2 0 0,-10 23 59 0 0,11-35-24 0 0,6-11-57 0 0,-7 20 2 0 0,3-4-9 0 0,-2 10 14 0 0,6-30-10 0 0,1 1 1 0 0,0-1-1 0 0,0 1 0 0 0,0 0 1 0 0,0-1-1 0 0,-1 1 1 0 0,1 0-1 0 0,0-1 1 0 0,0 1-1 0 0,0 0 1 0 0,0-1-1 0 0,0 1 1 0 0,1 0-1 0 0,-1-1 1 0 0,0 1-5 0 0,0 0 4 0 0,0 0-1 0 0,0-1 1 0 0,1 1 0 0 0,-1 0 0 0 0,0 0-1 0 0,0-1 1 0 0,0 1 0 0 0,0 0 0 0 0,-1 0-1 0 0,1-1 1 0 0,0 1 0 0 0,0 0 0 0 0,0 0 0 0 0,-1-1-4 0 0,0 4 8 0 0,1-3-2 0 0,-1 0-1 0 0,1 0 1 0 0,0 1-1 0 0,-1-1 1 0 0,1 0-1 0 0,0 1 1 0 0,0-1-1 0 0,0 0 1 0 0,0 1 0 0 0,0 0-6 0 0,0 5-6 0 0,0 7 36 0 0,-1-1-1 0 0,0 1 0 0 0,-1 0-29 0 0,2-9 1 0 0,-4 20 62 0 0,-8 17 65 0 0,-5 11 24 0 0,17-49-126 0 0,-1 0 0 0 0,-1 0 0 0 0,1 0 0 0 0,-1 0 0 0 0,1 0 0 0 0,-1 0-26 0 0,-11 22 90 0 0,10-18-51 0 0,-5 11 48 0 0,-3 14-87 0 0,-40 93 226 0 0,13-31-112 0 0,30-78-87 0 0,-1 0 0 0 0,0-1-1 0 0,-1 0 1 0 0,-7 8-27 0 0,-7 13 29 0 0,10-13-29 0 0,1 0 0 0 0,1 3 0 0 0,-14 25 0 0 0,12-26 0 0 0,-5 14 0 0 0,-4 14-612 0 0,-3-2 0 0 0,-6 5 612 0 0,26-46-617 0 0,4-9-914 0 0,2-2-393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19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835 0 4143 0 0,'0'0'319'0'0,"0"3"-100"0"0,-4 20 1738 0 0,-1 0-1 0 0,-7 21-1956 0 0,-20 46 2469 0 0,20-58-1810 0 0,-34 78 1226 0 0,-16 31-460 0 0,12-28-858 0 0,13-29-254 0 0,3-7-71 0 0,-12 16-242 0 0,-41 54 333 0 0,-16 8-333 0 0,-22 36-23 0 0,100-153-78 0 0,5-6-86 0 0,-43 62-848 0 0,37-58 217 0 0,-3 4-3539 0 0,12-19 54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2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1062 0 1839 0 0,'0'0'83'0'0,"-2"2"-6"0"0,-30 24-70 0 0,-19 15 3373 0 0,28-21-1257 0 0,-23 21 250 0 0,15-11-1720 0 0,-19 19 253 0 0,-33 41 235 0 0,7-8 834 0 0,-10 20-1975 0 0,-97 140 984 0 0,153-203-976 0 0,1-3-5 0 0,-1-2 1 0 0,-2-1-1 0 0,-12 8-3 0 0,-49 53-275 0 0,18-17-523 0 0,29-34-985 0 0,26-24-2857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0.6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1372 0 2303 0 0,'-1'2'167'0'0,"-5"10"1019"0"0,-1-2 0 0 0,0 1 0 0 0,0-1-1 0 0,-2 0 1 0 0,-6 7-1186 0 0,-12 15 1175 0 0,-40 51 978 0 0,-6 7-557 0 0,7-10-556 0 0,38-44-664 0 0,-1-1 0 0 0,-1-2 0 0 0,-4 1-376 0 0,-25 18 554 0 0,-49 32-554 0 0,-168 131 278 0 0,229-172-219 0 0,-7 11-59 0 0,-5 4 17 0 0,-90 94-33 0 0,118-120-741 0 0,-2-2 0 0 0,-1-2-1 0 0,-35 24 758 0 0,22-20-5128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05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152 657 2303 0 0,'0'0'319'0'0,"0"0"498"0"0,0 0 219 0 0,0 0 42 0 0,0 0-88 0 0,0 0-399 0 0,0 0-170 0 0,0 0-34 0 0,0 0-26 0 0,0 0-69 0 0,0 0-32 0 0,0 0-4 0 0,2 3-6 0 0,5 6-30 0 0,-6-7-18 0 0,-1-2-2 0 0,3 1-2 0 0,22 10 340 0 0,-22-10-475 0 0,0-1-1 0 0,1 1 1 0 0,-1 0 0 0 0,0-1-1 0 0,1 1 1 0 0,-1-1-1 0 0,1 0-62 0 0,3 0 122 0 0,-1 1-52 0 0,-1-1-1 0 0,0 0 1 0 0,0-1-1 0 0,0 1 1 0 0,0-1-1 0 0,0 0 1 0 0,0 0-1 0 0,0 0-69 0 0,9-3 108 0 0,26-5 208 0 0,-1-2-1 0 0,2-3-315 0 0,-39 14 9 0 0,32-13 202 0 0,20-11-211 0 0,18-8 93 0 0,207-67 1259 0 0,-240 85-1278 0 0,6-3 13 0 0,0-1 0 0 0,20-14-87 0 0,33-20 67 0 0,68-40-6 0 0,-121 67-61 0 0,0 2 0 0 0,42-13 0 0 0,-35 14 0 0 0,-1-1 0 0 0,5-7 0 0 0,-44 24 0 0 0,1-1 0 0 0,-1 0 0 0 0,0-1 0 0 0,-1-1 0 0 0,1 0 0 0 0,2-3 0 0 0,-1-1-3 0 0,-9 11 11 0 0,3-3-103 0 0,0-2-1 0 0,-6 6 20 0 0,1 0 10 0 0,6-3 1 0 0,-6 3 20 0 0,-2 1 98 0 0,0 0 20 0 0,0 0 11 0 0,-1 2 51 0 0,-9 9 111 0 0,-1 0 0 0 0,0-1 0 0 0,-1 0 0 0 0,0-1 1 0 0,-5 3-247 0 0,-14 8 585 0 0,-24 10-585 0 0,43-23 47 0 0,-59 29 367 0 0,-8 0-414 0 0,-134 57 456 0 0,149-62-317 0 0,-102 54 69 0 0,86-43-138 0 0,-1-3-1 0 0,-2-3 1 0 0,-38 9-70 0 0,32-14 53 0 0,-115 39 26 0 0,139-47-85 0 0,2 3 0 0 0,-41 23 6 0 0,93-43-39 0 0,1 0 0 0 0,-3 3 39 0 0,3-2-142 0 0,-1-1 0 0 0,-1 1 142 0 0,5-3-589 0 0,1-1 1 0 0,0 0 0 0 0,0 1 0 0 0,0 0 0 0 0,0 1-1 0 0,-2 2 589 0 0,6-5-3640 0 0,2-2-864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2.7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1502 1 4607 0 0,'0'0'354'0'0,"-2"2"-233"0"0,-3 5 237 0 0,-1 0 0 0 0,0 0 0 0 0,0-1-1 0 0,-1 0 1 0 0,0 0 0 0 0,0 0 0 0 0,-3 1-358 0 0,-12 9 1147 0 0,-40 38 1910 0 0,-11 14-3057 0 0,48-45 844 0 0,-7 4-844 0 0,-3 2 428 0 0,4-2-88 0 0,-33 30 836 0 0,-12 3-1176 0 0,50-42 139 0 0,-2-1 0 0 0,0-2 0 0 0,-1 0-139 0 0,-91 38 181 0 0,93-42-183 0 0,-279 136 166 0 0,148-56-266 0 0,82-44-663 0 0,-3-4 0 0 0,-6-2 765 0 0,21-14-660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4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1042 1 3223 0 0,'0'0'415'0'0,"0"0"532"0"0,0 0 233 0 0,0 0 48 0 0,0 0-100 0 0,-2 1-463 0 0,-18 13 1192 0 0,0-2 1 0 0,-8 4-1858 0 0,7-5 530 0 0,0 0 124 0 0,-1-2-1 0 0,-21 7-653 0 0,13-5 484 0 0,-5 4-484 0 0,-19 7 429 0 0,-54 16-429 0 0,61-25 53 0 0,0-2-1 0 0,0-2 1 0 0,-1-2 0 0 0,0-3-1 0 0,0-1 1 0 0,0-2-1 0 0,-17-4-52 0 0,-40 0 15 0 0,46 1-18 0 0,46 1-132 0 0,1 0-1 0 0,-1-1 1 0 0,1-1-1 0 0,-1 0 136 0 0,11 2-22 0 0,-1 1-922 0 0,2-2-2542 0 0,-6-7-1096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23.8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1166 1 919 0 0,'-4'1'67'0'0,"-10"4"325"0"0,-1 0 0 0 0,-2-1-392 0 0,0 0 2136 0 0,0-1 0 0 0,-1 0-2136 0 0,10-2 827 0 0,0 1-1 0 0,0-1 1 0 0,-6 4-827 0 0,-13 3 823 0 0,-4-1-27 0 0,16-2-391 0 0,-1-2 1 0 0,0 0 0 0 0,-15 0-406 0 0,-77-2 1013 0 0,-60 7-86 0 0,135-8-780 0 0,1-1 0 0 0,-3-2-147 0 0,8 0 35 0 0,-1 2 1 0 0,0 1-1 0 0,-5 1-35 0 0,-55 5 53 0 0,-21-4-53 0 0,-46 0-1580 0 0,109-2-2824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7.5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42 37 1839 0 0,'0'0'83'0'0,"0"0"98"0"0,0 0 373 0 0,0 0 159 0 0,0 0 30 0 0,0 0-38 0 0,0 0-188 0 0,0 0-79 0 0,0 0-20 0 0,-1-2-27 0 0,-13-19 970 0 0,12 19-1247 0 0,2 2-29 0 0,0 0-12 0 0,0 0-1 0 0,0 0 11 0 0,0 0 45 0 0,0 0 21 0 0,0 0 3 0 0,0 0 12 0 0,-2 0 55 0 0,0-1 0 0 0,-1 0-1 0 0,1 0 1 0 0,-1-1 0 0 0,1 1-1 0 0,-1-1-218 0 0,-2-1 396 0 0,3 2-142 0 0,2 1-45 0 0,0 0-17 0 0,0 0-7 0 0,0 0-5 0 0,0 0-17 0 0,0 0-10 0 0,0 0-1 0 0,0 0 6 0 0,0 0 22 0 0,0 0 10 0 0,0 0 2 0 0,0 0 6 0 0,0 0 20 0 0,0 0 8 0 0,0 0 4 0 0,0 1-195 0 0,0 0-1 0 0,0 0 1 0 0,-1-1 0 0 0,1 1-1 0 0,0 0 1 0 0,0 0-1 0 0,0-1 1 0 0,0 1 0 0 0,1 0-1 0 0,-1 0 1 0 0,0 0-35 0 0,0 1 66 0 0,1 3 65 0 0,-1 0-1 0 0,1 0 1 0 0,0 0-1 0 0,0 0 1 0 0,1 0 0 0 0,-1 0-1 0 0,1-1 1 0 0,0 1 0 0 0,0-1-1 0 0,3 5-130 0 0,5 6 302 0 0,0-1-1 0 0,5 5-301 0 0,-12-16 52 0 0,9 11 104 0 0,1 0 0 0 0,0-1 0 0 0,4 1-156 0 0,-2-1 68 0 0,15 11 111 0 0,-22-18-118 0 0,0 0-1 0 0,0 1 1 0 0,0 0 0 0 0,4 6-61 0 0,14 23 201 0 0,-11-14-120 0 0,-10-16-36 0 0,-3-3-30 0 0,0 0 0 0 0,-1-1 0 0 0,1 0 1 0 0,0 1-1 0 0,0-1 0 0 0,1 1-15 0 0,17 15 78 0 0,-7-4 7 0 0,1 0 112 0 0,10 8-197 0 0,2 3 374 0 0,12 15-374 0 0,-35-37 9 0 0,6 5 37 0 0,-2-2 5 0 0,0-1 4 0 0,18 16 50 0 0,-14-11-53 0 0,27 22 150 0 0,-28-23-120 0 0,5 2 0 0 0,-3 0-38 0 0,-9-9-30 0 0,26 22 62 0 0,-7-11-65 0 0,-2 1 42 0 0,-12-10-62 0 0,25 14 93 0 0,-23-12-41 0 0,4 1-34 0 0,-1 0-5 0 0,-9-6 5 0 0,-4 0-5 0 0,1-1 0 0 0,0 1 0 0 0,0-1 0 0 0,0 1 0 0 0,0-1 0 0 0,0 1-1 0 0,0 0 1 0 0,-1-1 0 0 0,1 1 0 0 0,0 0 0 0 0,-1 0 0 0 0,1 0 0 0 0,0-1 0 0 0,-1 1 0 0 0,1 1-4 0 0,8 9 55 0 0,9 0-45 0 0,13 9-10 0 0,-21-14 0 0 0,5 5 53 0 0,1-1 0 0 0,16 9-53 0 0,0-2 22 0 0,-16-8-24 0 0,-1 2 15 0 0,-5-5 30 0 0,0 2-22 0 0,6 2 34 0 0,1-2-57 0 0,8 6 2 0 0,-16-10 0 0 0,0 1 0 0 0,-1 0 0 0 0,6 4 0 0 0,-2-1 0 0 0,22 10 0 0 0,-11-4 0 0 0,-5-1 0 0 0,-3-1 0 0 0,2-1 0 0 0,-2-3 0 0 0,0 1 0 0 0,-4-1 0 0 0,-10-7 0 0 0,1 0 0 0 0,-1 0 0 0 0,1 1 0 0 0,-1-1 0 0 0,1 0 0 0 0,-1 1 0 0 0,1-1 0 0 0,-1 1 0 0 0,0 0 0 0 0,13 10 0 0 0,16 10 0 0 0,1-1 0 0 0,-26-18 0 0 0,0 1 0 0 0,1-1 0 0 0,4 2 0 0 0,-7-3 1 0 0,-1-1 0 0 0,1 1 0 0 0,0 0 1 0 0,-1-1-1 0 0,1 2 0 0 0,-1-1 0 0 0,0 0 1 0 0,0 0-1 0 0,1 1-1 0 0,5 3 52 0 0,-4-4-51 0 0,8 5-1 0 0,-8-5 0 0 0,14 3 0 0 0,-1 1 0 0 0,-13-3 0 0 0,0 0 0 0 0,1-1 0 0 0,14 8 0 0 0,-12-4 0 0 0,-3-3 0 0 0,-1 0 0 0 0,1-1 0 0 0,0 1 0 0 0,0-1 0 0 0,2 1 0 0 0,29 16 0 0 0,9 1 0 0 0,-33-14 0 0 0,23 10 54 0 0,8 6-33 0 0,1-2 43 0 0,-28-15-16 0 0,-12-4-41 0 0,1 0 0 0 0,-1 0 1 0 0,0 0-1 0 0,0 0 0 0 0,0 1 1 0 0,0-1-1 0 0,-1 1 1 0 0,3 1-8 0 0,34 20 64 0 0,-29-17-54 0 0,35 17 54 0 0,-29-15-32 0 0,0 0 1 0 0,13 4-33 0 0,-10-5-1 0 0,14 9 1 0 0,-26-12 0 0 0,17 10 0 0 0,35 16 0 0 0,42 21 0 0 0,-55-34 0 0 0,-12-4 0 0 0,11 4 54 0 0,-30-11-44 0 0,19 12-10 0 0,-18-10 0 0 0,1-1 0 0 0,-12-4 0 0 0,22 5 0 0 0,-21-7 0 0 0,21 5 0 0 0,-20-5 0 0 0,0 2 0 0 0,1-1 0 0 0,0 1 0 0 0,4 3 0 0 0,23 8 0 0 0,-3-3 0 0 0,15 11 30 0 0,-25-12-13 0 0,0 0 0 0 0,0-1-17 0 0,-10-5 14 0 0,-1 0-1 0 0,-1 2 0 0 0,1-1 1 0 0,2 4-14 0 0,2-1 10 0 0,59 30-10 0 0,-56-28 0 0 0,-7-5 0 0 0,-1 1 0 0 0,8 5 0 0 0,-13-7 0 0 0,-4-3 0 0 0,1 0 0 0 0,0 0 0 0 0,-1 1 0 0 0,1-2 0 0 0,0 1 0 0 0,0 0 0 0 0,1 0 0 0 0,18 8 0 0 0,-11-4 16 0 0,31 12 32 0 0,7 0 6 0 0,14 1-54 0 0,-56-16 3 0 0,-1 0 0 0 0,1 0 0 0 0,-1 1 1 0 0,2 0-4 0 0,-3 0-1 0 0,1 0 1 0 0,0-1-1 0 0,-1 0 1 0 0,1 0-1 0 0,4 0 1 0 0,22 4 0 0 0,-18-4 0 0 0,0 1 0 0 0,0 0 0 0 0,0 1 0 0 0,0 0 0 0 0,0 1 0 0 0,0 0 0 0 0,-6-1 0 0 0,3 1 0 0 0,-1-1 0 0 0,1 0 0 0 0,1 0 0 0 0,17 6 0 0 0,0-1 0 0 0,13 2 0 0 0,21 4 0 0 0,-55-14 0 0 0,0 1 0 0 0,0 0 0 0 0,0 1 0 0 0,-1-1 0 0 0,1 1 0 0 0,1 1 0 0 0,7 4 0 0 0,-2-4 0 0 0,-7-2 0 0 0,0 1 0 0 0,0-1 0 0 0,0 1 0 0 0,3 2 0 0 0,7 3 0 0 0,0 0 0 0 0,1-1 0 0 0,0-1 0 0 0,2 1 0 0 0,18 6 0 0 0,-22-7 0 0 0,0 1 0 0 0,0 0 0 0 0,1 2 0 0 0,-9-4 8 0 0,-1-2 6 0 0,0 0 0 0 0,0 0 0 0 0,1 0 0 0 0,6 1-14 0 0,17 6 5 0 0,0-2-1 0 0,29 4-4 0 0,-55-12 2 0 0,20 4 25 0 0,-13-3-14 0 0,-1 1 0 0 0,7 2-13 0 0,-4-1 0 0 0,0-1 0 0 0,5 1 0 0 0,20 3 0 0 0,-25-4 0 0 0,1 0 0 0 0,0-1 0 0 0,1 0 0 0 0,-3 0 0 0 0,33 8 0 0 0,-30-8 0 0 0,0 2 0 0 0,7 2 0 0 0,5 1 0 0 0,-17-4-1 0 0,0 1 0 0 0,0 0 1 0 0,0 1 0 0 0,-1 0 4 0 0,1-1 0 0 0,-1 0 1 0 0,6 0-5 0 0,-3-1 27 0 0,0 1-1 0 0,9 3-26 0 0,-2 0 0 0 0,-14-6 0 0 0,1 0 0 0 0,14 2 0 0 0,49 8 0 0 0,-64-9 0 0 0,21 0 0 0 0,-17-1-12 0 0,0 0 28 0 0,-1 0-1 0 0,0 1 0 0 0,0 0 0 0 0,1 1 0 0 0,2 0-15 0 0,4 2 0 0 0,-4-2-16 0 0,-8-2-69 0 0,-3 0-38 0 0,0 0-5 0 0,0 0-128 0 0,0 0-537 0 0,0 0-235 0 0,0 0-1035 0 0,0 0-3957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9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 88 1839 0 0,'0'0'83'0'0,"0"0"128"0"0,0 0 495 0 0,0 0 218 0 0,0 0 42 0 0,0 0-76 0 0,0 0-351 0 0,0 0-156 0 0,0 0-30 0 0,0 0-37 0 0,0 0-124 0 0,0 0-52 0 0,0 0-11 0 0,0 0-6 0 0,0 0-22 0 0,0 0-6 0 0,0 0-6 0 0,0 0 1 0 0,0 0 6 0 0,0 0 6 0 0,-1-1 2 0 0,-1-1 83 0 0,1-1-1 0 0,-1 1 0 0 0,1-1 0 0 0,-1 0 0 0 0,1 0 0 0 0,0 0 1 0 0,-1-1-187 0 0,2 4 112 0 0,0-2-16 0 0,0 2 3 0 0,-1-1 10 0 0,-1-4 243 0 0,1 0 0 0 0,-1-1 0 0 0,1 1 0 0 0,0-1 0 0 0,0-1-352 0 0,1 5 140 0 0,0 2 16 0 0,-1-1 4 0 0,-1-13 583 0 0,2 12-647 0 0,0 2-47 0 0,0 0 0 0 0,0 0 1 0 0,0-1-1 0 0,-1 1 0 0 0,1 0 0 0 0,0 0 1 0 0,0-1-1 0 0,0 1 0 0 0,0 0 0 0 0,0 0 0 0 0,0-1 1 0 0,0 1-1 0 0,0 0 0 0 0,0 0 0 0 0,0-1 1 0 0,0 1-1 0 0,0 0 0 0 0,0 0 0 0 0,0-1 0 0 0,0 1 1 0 0,0 0-1 0 0,1 0 0 0 0,-1-1 0 0 0,0 1 1 0 0,0 0-50 0 0,4 1 74 0 0,0 1 1 0 0,1 0-1 0 0,-1 0 1 0 0,0 0-1 0 0,0 1 1 0 0,0 0-1 0 0,-1 0 1 0 0,4 3-75 0 0,5 6 189 0 0,0 0 0 0 0,0 2-189 0 0,3 7 346 0 0,11 19-346 0 0,6 7 194 0 0,7 5 2 0 0,24 33 112 0 0,16 18 40 0 0,-15-21-101 0 0,-14-18 14 0 0,-34-44-199 0 0,-4-6-60 0 0,3 7-2 0 0,39 50 121 0 0,-33-44-60 0 0,-11-15 14 0 0,7 6-75 0 0,-6-6 125 0 0,6 7-125 0 0,3 9 165 0 0,-19-26-122 0 0,2 4-21 0 0,1-1 37 0 0,-4-4 6 0 0,1 0-11 0 0,0 1-42 0 0,4 9 253 0 0,-5-9-212 0 0,0-2 17 0 0,0 0 20 0 0,0 0 6 0 0,-3-9 94 0 0,-1 3-125 0 0,1 0 1 0 0,-1 0 0 0 0,0 0 0 0 0,0 1 0 0 0,-1 0-1 0 0,-1-2-65 0 0,-1 0 87 0 0,1 0 0 0 0,-3-6-87 0 0,-67-95 192 0 0,11 16-186 0 0,24 37 52 0 0,-16-21-47 0 0,14 20-12 0 0,9 10 1 0 0,2 5 0 0 0,-12-23 0 0 0,25 34 0 0 0,9 16 0 0 0,1-1 0 0 0,0 0 0 0 0,1-1 0 0 0,-1-2 0 0 0,-2-8 43 0 0,-1 2 0 0 0,-1 0-1 0 0,-3-4-42 0 0,14 24 58 0 0,3 7 72 0 0,6 12 85 0 0,3 7-192 0 0,0 0 1 0 0,0-1-1 0 0,2 0 1 0 0,0-1-1 0 0,3 2-23 0 0,11 16 6 0 0,14 21 52 0 0,43 48-58 0 0,-42-59 19 0 0,-1 3 0 0 0,-2 2-1 0 0,-2 2 1 0 0,0 5-19 0 0,63 102 99 0 0,-91-150-81 0 0,13 23 43 0 0,-1 3-61 0 0,9 15 14 0 0,-15-26 41 0 0,-1-4-134 0 0,2 3 79 0 0,-14-24-404 0 0,-1-2-149 0 0,-1-2-799 0 0,-3-8-3239 0 0,-3-6-1384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45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1018 143 5903 0 0,'0'0'267'0'0,"0"0"0"0"0,3-1-171 0 0,8 0-42 0 0,-6 2 174 0 0,6 3 78 0 0,-8-3 12 0 0,-3-1 8 0 0,0 0 20 0 0,0 0 8 0 0,0 0 4 0 0,0 0-18 0 0,0 0-84 0 0,0 0-37 0 0,0 0-10 0 0,0 0-9 0 0,0 0-32 0 0,0 0-9 0 0,0 0-6 0 0,-4 2 5 0 0,-1 0-105 0 0,0 0 1 0 0,-1 0 0 0 0,1-1-1 0 0,-1 1 1 0 0,1-1 0 0 0,-1-1-1 0 0,1 1 1 0 0,-1-1-1 0 0,-1 1-53 0 0,-14-2 437 0 0,-20-3-437 0 0,4 1 285 0 0,26 2-207 0 0,-40-2 586 0 0,-35-8-664 0 0,-43-7 426 0 0,95 13-137 0 0,-10-3-289 0 0,-21-5 245 0 0,-26-1 801 0 0,-34-12-1046 0 0,20 4 329 0 0,22 5-186 0 0,70 14-193 0 0,-1 1 0 0 0,-6-1 50 0 0,0 1-522 0 0,20 2 453 0 0,1 0-1 0 0,0 0 0 0 0,-1 0 0 0 0,1 0 1 0 0,0 0-1 0 0,-1-1 0 0 0,1 1 0 0 0,-1 0 1 0 0,1 0-1 0 0,0-1 0 0 0,-1 1 1 0 0,1 0-1 0 0,-1-1 70 0 0,2 1-175 0 0,0-1-432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8.7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1077 98 3223 0 0,'-2'-2'240'0'0,"-4"-2"-160"0"0,-2-1 364 0 0,0-1-1 0 0,-1 1 1 0 0,1 1 0 0 0,-1-1 0 0 0,0 1 0 0 0,0 1 0 0 0,-5-2-444 0 0,-11 1 462 0 0,0 0 0 0 0,-1 2 1 0 0,1 0-1 0 0,-1 2 0 0 0,0 1 0 0 0,-11 2-462 0 0,-63 3 928 0 0,5-1-312 0 0,95-5-612 0 0,-55 5 811 0 0,-53-3-815 0 0,-33-11 385 0 0,101 6-319 0 0,4-2 30 0 0,-29-6-96 0 0,0-1 69 0 0,40 7-257 0 0,-19-6 188 0 0,28 6-304 0 0,2 1-23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1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872 266 1375 0 0,'-42'-15'64'0'0,"13"9"8"0"0,-3 2-72 0 0,-5 0 0 0 0,-5-6 0 0 0,-3 0 0 0 0,-3-4 1200 0 0,-5 0 224 0 0,-6-1 48 0 0,19 3 0 0 0,-7-4-1040 0 0,-30-12-208 0 0,-2-1-48 0 0,-2-1-8 0 0,-2 2-168 0 0,6-3 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5:59.90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5583 0 0,'0'0'256'0'0,"0"0"-6"0"0,0 0-94 0 0,2 2 186 0 0,6 10 660 0 0,0 0 0 0 0,2 4-1002 0 0,-5-7 272 0 0,1-2-151 0 0,-1 0 0 0 0,1-1 0 0 0,0 0-1 0 0,1 0 1 0 0,-1 0 0 0 0,1-1 0 0 0,0 0 0 0 0,4 2-121 0 0,7 6 203 0 0,114 92 955 0 0,-15-11-446 0 0,8-2-214 0 0,-15-11-305 0 0,6 5-1589 0 0,-114-85 845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3223 0 0,'2'2'240'0'0,"32"23"1939"0"0,-1 2 0 0 0,3 5-2179 0 0,-21-18 488 0 0,-4-4-215 0 0,46 40 1880 0 0,35 24-2153 0 0,74 39 1173 0 0,-85-58-774 0 0,80 65 215 0 0,-61-44-216 0 0,57 50-25 0 0,10 7-58 0 0,-131-106-331 0 0,7 4-99 0 0,0-1 0 0 0,35 17 115 0 0,-41-25-290 0 0,-21-12-1796 0 0,14 6 2086 0 0,-27-14-4178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0.6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4143 0 0,'2'1'319'0'0,"33"15"1017"0"0,-1 2 0 0 0,13 10-1336 0 0,64 48 2528 0 0,-10 4-1350 0 0,-2-1-507 0 0,-74-61-615 0 0,149 103 163 0 0,-129-92-126 0 0,24 20-93 0 0,51 41 49 0 0,-27-22-23 0 0,-15-10-353 0 0,3-3 1 0 0,3-5-1 0 0,12 3 327 0 0,-66-39-489 0 0,-4-3-21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0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6159 0 0,'14'12'218'0'0,"1"-1"0"0"0,1-1 0 0 0,12 6-218 0 0,88 35 311 0 0,-64-30 1303 0 0,37 21-1614 0 0,75 53 1233 0 0,-8-10-842 0 0,-88-49-381 0 0,-14-6-36 0 0,38 13 26 0 0,-18-12-2923 0 0,-41-15-269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01.59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2759 0 0,'41'14'216'0'0,"-22"-7"407"0"0,0-1 0 0 0,1-1-1 0 0,11 1-622 0 0,68 6 2550 0 0,-74-10-2042 0 0,0-2 0 0 0,0-1 0 0 0,20-3-508 0 0,5 0 361 0 0,-5 1-212 0 0,35-2 203 0 0,-58 5-3082 0 0,9 2 2730 0 0,-8 0-3026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2.4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3796 3826 1839 0 0,'0'0'83'0'0,"0"0"156"0"0,0 0 613 0 0,0 0 268 0 0,0 0 52 0 0,1-2-112 0 0,2-1-866 0 0,-1-1 1 0 0,1 0-1 0 0,-1 0 1 0 0,0 0 0 0 0,0 0-1 0 0,-1 0 1 0 0,1 0-1 0 0,-1 0 1 0 0,1-4-195 0 0,0-5 178 0 0,0 0 1 0 0,-1-9-179 0 0,1-7 342 0 0,-1 5-93 0 0,-1 1 0 0 0,0-1 0 0 0,-4-15-249 0 0,-1-17 349 0 0,2 19-83 0 0,0-25 100 0 0,4 3-183 0 0,0 4-38 0 0,-3-1-1 0 0,-2-1-144 0 0,0 35 0 0 0,0 1 0 0 0,-2 0 0 0 0,-1-1 0 0 0,-6-28 0 0 0,9 38 0 0 0,0-1 0 0 0,-4-7 0 0 0,2 7 0 0 0,-3-14 0 0 0,0-15 0 0 0,-4-39 0 0 0,12 74 0 0 0,0 0 0 0 0,0 1 0 0 0,0-1 0 0 0,-2-3 0 0 0,0 0 0 0 0,0-2 0 0 0,1 2 0 0 0,-1 1 0 0 0,0 0 0 0 0,-3-6 0 0 0,-1-6 0 0 0,5 14 0 0 0,0 0 0 0 0,-1 1 0 0 0,0-1 0 0 0,0 0 0 0 0,0 1 0 0 0,-2-2 0 0 0,-3-3 0 0 0,2-2 0 0 0,5 8 0 0 0,1 0 0 0 0,-8-12 0 0 0,-11-22 0 0 0,18 36 0 0 0,0 0 0 0 0,-1 1 0 0 0,1 0 0 0 0,0-1 0 0 0,-1 1 0 0 0,0 0 0 0 0,0-2 0 0 0,-2-1 0 0 0,0-4 0 0 0,-1 1 0 0 0,-1-1 0 0 0,1 1 0 0 0,-6-6 0 0 0,-2-1 0 0 0,1 0 0 0 0,-2-5 0 0 0,0 1 0 0 0,-4-9 0 0 0,1-1 0 0 0,-9-24 0 0 0,-2-1 0 0 0,-14-35 0 0 0,35 73 0 0 0,5 9 0 0 0,-1 0 0 0 0,1 0 0 0 0,-2 0 0 0 0,-1-2 0 0 0,-23-46 0 0 0,21 43 0 0 0,0 1 0 0 0,-1-1 0 0 0,-2-1 0 0 0,3 3 0 0 0,-37-47 11 0 0,40 52 7 0 0,1-1 0 0 0,-1 1 0 0 0,-2-6-18 0 0,1 2-1 0 0,-2-3 1 0 0,1 0 0 0 0,0-1 0 0 0,0-2 0 0 0,2 5 0 0 0,-4-7 0 0 0,5 14 0 0 0,0-1 0 0 0,-16-29 0 0 0,-3 1 64 0 0,20 28-43 0 0,0 0-3 0 0,-10-10 7 0 0,3 3-11 0 0,1 1 0 0 0,-5-10-14 0 0,7 10 30 0 0,-1 1 0 0 0,0-1 0 0 0,-7-7-30 0 0,6 9 33 0 0,1 0 1 0 0,0-1-1 0 0,1 0 1 0 0,0 0 0 0 0,-3-7-34 0 0,2 6 66 0 0,-6 0 7 0 0,9 7-55 0 0,0 0 1 0 0,1 0-1 0 0,0-1 1 0 0,-1 0-19 0 0,-4-6 26 0 0,5 6 3 0 0,0 0 0 0 0,0 0 0 0 0,0 1 0 0 0,-1-1 0 0 0,-1 0-29 0 0,-27-24 119 0 0,16 7-15 0 0,13 16-101 0 0,-7-8 8 0 0,2 2 32 0 0,-10-3-30 0 0,13 10-14 0 0,0 0 0 0 0,1 0 0 0 0,-2-2 1 0 0,3 3 0 0 0,-12-10 0 0 0,14 13 0 0 0,-19-17 54 0 0,-10-7 20 0 0,27 21-72 0 0,-10-6 32 0 0,8 6-16 0 0,1 2-10 0 0,0-1-5 0 0,-12-11 50 0 0,-25-25 21 0 0,33 29-40 0 0,0 0-1 0 0,1 0 0 0 0,-6-9-33 0 0,5 7 49 0 0,-1 0 0 0 0,-6-7-49 0 0,2 5 9 0 0,-1-4 46 0 0,11 14-54 0 0,1 0 1 0 0,-1 0-1 0 0,0 1 0 0 0,0-1 1 0 0,-2-1-2 0 0,2 2 11 0 0,1 0 1 0 0,-1-1-1 0 0,0 1 0 0 0,1-1 1 0 0,-2-2-12 0 0,-1-3 9 0 0,2 5 2 0 0,1-1 0 0 0,0 1 0 0 0,-1-1 0 0 0,0 1 0 0 0,-2-2-11 0 0,-13-10 71 0 0,6 5-57 0 0,10 8-5 0 0,-1 0-1 0 0,1 0 1 0 0,0-1-1 0 0,-1 1 1 0 0,1-1 0 0 0,-1-2-9 0 0,2 4 5 0 0,0 0 1 0 0,1 0-1 0 0,-1 0 1 0 0,0 0 0 0 0,0 0-1 0 0,0 1 1 0 0,0-1-1 0 0,0 0 1 0 0,0 0 0 0 0,0 1-1 0 0,0-1-5 0 0,-7-4 17 0 0,1 0 0 0 0,0-1 0 0 0,1 1 0 0 0,-1-1-1 0 0,1-1 1 0 0,0 1 0 0 0,1-1 0 0 0,-1 0 0 0 0,2 0-1 0 0,-2-2-16 0 0,4 6 12 0 0,0 0 0 0 0,-1 0 0 0 0,1 1-1 0 0,-1-1 1 0 0,0 1 0 0 0,-1-2-12 0 0,-8-6 43 0 0,3 0-33 0 0,0 0 2 0 0,-7-3 47 0 0,13 12-55 0 0,-1-2 5 0 0,-14-11 135 0 0,-15-9-144 0 0,19 17 64 0 0,2 0-57 0 0,5 0 25 0 0,3 3-24 0 0,-1-1 0 0 0,1 1 0 0 0,-1-1 0 0 0,-1 0-8 0 0,-8-3 43 0 0,1 2-14 0 0,7 3-18 0 0,1 0 1 0 0,0-1-1 0 0,0 1 0 0 0,-1-1-11 0 0,-12-8-1 0 0,15 10 13 0 0,-11-2 23 0 0,2-1 19 0 0,-10-12-26 0 0,19 15-19 0 0,1-1-1 0 0,-1 0 1 0 0,1 1-1 0 0,-1-1 1 0 0,0 1 0 0 0,0 0-1 0 0,0-1-8 0 0,-3 0 17 0 0,-1-1 0 0 0,1 0 0 0 0,0-1-1 0 0,0 1 1 0 0,-4-5-17 0 0,0 0 16 0 0,6 5-4 0 0,0 0 0 0 0,-1 0 0 0 0,1 0 0 0 0,-1 0-12 0 0,-4-2 15 0 0,1 0-1 0 0,-1-1 0 0 0,2 0 0 0 0,-1 0 1 0 0,0-1-15 0 0,-9-7 56 0 0,-19-12-56 0 0,9 3 0 0 0,20 17 0 0 0,0 1 0 0 0,0-1 0 0 0,-1 1 0 0 0,-1-1 0 0 0,0 0 22 0 0,0 0-1 0 0,0-1 0 0 0,0 0-21 0 0,0 0 22 0 0,0 0-1 0 0,0 1 0 0 0,-1-1-21 0 0,-33-19-3 0 0,22 13 70 0 0,-12-6-67 0 0,-37-22 152 0 0,66 39-152 0 0,-13-8 0 0 0,11 5 0 0 0,3 3 0 0 0,1-1 0 0 0,-1 1 0 0 0,0 1 0 0 0,0-1 0 0 0,0 0 0 0 0,-1 1 0 0 0,-2-1 0 0 0,-7-4 0 0 0,-79-35 451 0 0,36 13-78 0 0,49 24-333 0 0,0 1-1 0 0,0-1 0 0 0,0 0 0 0 0,1-1 1 0 0,-1 0-40 0 0,-3-3 59 0 0,-5-4-38 0 0,9 7-8 0 0,-1 0 0 0 0,1 1 0 0 0,-1 0 0 0 0,0 0 0 0 0,0 0 0 0 0,-3 0-13 0 0,7 2 11 0 0,-1 0-1 0 0,1 0 1 0 0,0-1-1 0 0,0 1 1 0 0,-2-2-11 0 0,-7-6 11 0 0,0 3 32 0 0,-27-12 31 0 0,19 6-57 0 0,19 13-14 0 0,0-1 1 0 0,0 1 0 0 0,0-1-1 0 0,0 1 1 0 0,0-1 0 0 0,0 1-1 0 0,0 0 1 0 0,0-1 0 0 0,0 1-1 0 0,0 0 1 0 0,0 0 0 0 0,-1 0-4 0 0,-14-4 14 0 0,-35-11 39 0 0,39 13-53 0 0,-4 1 0 0 0,2-1 0 0 0,0-2 0 0 0,5 0 22 0 0,-1 1-1 0 0,-7-1-21 0 0,0-2 29 0 0,-2-3-29 0 0,16 7 0 0 0,-22-7 41 0 0,16 6-12 0 0,-1 0 0 0 0,1-1 0 0 0,-3-1-29 0 0,1-1 0 0 0,-4-2 10 0 0,12 7 11 0 0,-1 1 2 0 0,0 0-11 0 0,-16-10-14 0 0,16 8 2 0 0,3 1 0 0 0,-1 0 0 0 0,0 0 0 0 0,1 0 0 0 0,-1 0 0 0 0,0 1 0 0 0,0-1 0 0 0,0 0 0 0 0,0 1 0 0 0,-1-1 0 0 0,-3 0 0 0 0,0-1 0 0 0,0 1 0 0 0,-6 0 0 0 0,-2-1 0 0 0,0-5 0 0 0,2 0 0 0 0,7 6 0 0 0,4 1 0 0 0,-1 0 0 0 0,0 0 0 0 0,0 0 0 0 0,0 0 0 0 0,1 0 0 0 0,-1-1 0 0 0,0 1 0 0 0,0-1 0 0 0,1 1 0 0 0,-2-1 0 0 0,-11-3 0 0 0,0 1 0 0 0,10 1 0 0 0,0 1 0 0 0,0 0 0 0 0,0 1 0 0 0,0-1 0 0 0,-1 1 0 0 0,1 0 0 0 0,-3 0 0 0 0,-3 0 0 0 0,-19-3 0 0 0,19 1 0 0 0,0 1 0 0 0,-6 0 0 0 0,9 1 0 0 0,1 0 0 0 0,-1 0 0 0 0,1-1 0 0 0,-6-1 0 0 0,2 1 0 0 0,1-1 0 0 0,4 1 0 0 0,1 0 0 0 0,0 1 0 0 0,0-1 0 0 0,0 1 0 0 0,-1 0 0 0 0,0 1 0 0 0,1-1 0 0 0,-18-1 0 0 0,15 0 0 0 0,1 0 0 0 0,-1-1 0 0 0,1 1 0 0 0,-1-1 0 0 0,-2-2 0 0 0,-4 0 0 0 0,-1 4 10 0 0,10 0-5 0 0,0 0 0 0 0,0 0 0 0 0,0-1 0 0 0,0 1-1 0 0,0-1 1 0 0,0 0 0 0 0,0 0 0 0 0,0 0 0 0 0,0-1-5 0 0,-34-10 74 0 0,34 11-74 0 0,0 1 0 0 0,1-1-1 0 0,-1 0 1 0 0,0 1 0 0 0,0 0-1 0 0,1-1 1 0 0,-1 2 0 0 0,-8-2 13 0 0,-13-4 32 0 0,21 6-37 0 0,-1-1-8 0 0,-16 0 0 0 0,16-1 0 0 0,-17 0 0 0 0,18 1 0 0 0,-19 0 0 0 0,18-1 0 0 0,-18 0 0 0 0,10 1 0 0 0,0 0 0 0 0,3 0 14 0 0,9 0-11 0 0,1 0 0 0 0,0 0 0 0 0,-1 0 0 0 0,1 0 0 0 0,0 0 0 0 0,-1 0 0 0 0,1 0 0 0 0,0 0 0 0 0,-1 0 0 0 0,1 0 0 0 0,0 0 0 0 0,-1 0 0 0 0,1 0 0 0 0,0 0 0 0 0,-1 0 0 0 0,1 0 0 0 0,0 0 0 0 0,0 1 0 0 0,-1-1 0 0 0,1 0 0 0 0,0 0 1 0 0,-1 0-4 0 0,-1 1 0 0 0,-13-3 74 0 0,11 2-31 0 0,-6 2-33 0 0,-4-2-10 0 0,2 2 11 0 0,0 0 32 0 0,1-2-22 0 0,9 0 32 0 0,0-1 1 0 0,-6-1-33 0 0,4 0 22 0 0,-2-2-22 0 0,4 3 32 0 0,2 1 11 0 0,0 0 0 0 0,0 0 0 0 0,0 0 0 0 0,0 0 0 0 0,3-1 0 0 0,2-1-53 0 0,3-1 23 0 0,0 0-1 0 0,0 0 0 0 0,0 1 1 0 0,0 0-1 0 0,0 0 1 0 0,0 1-1 0 0,1 0 1 0 0,-1 1-1 0 0,4 0-33 0 0,8 1 12 0 0,-2 0 36 0 0,-1-1-37 0 0,-8-1-8 0 0,0 1-1 0 0,0 1 0 0 0,0-1 1 0 0,0 1-1 0 0,4 2-2 0 0,121 31 53 0 0,-120-31-53 0 0,-1-1 0 0 0,4-1 0 0 0,-7 0 0 0 0,0 0 0 0 0,0 1 0 0 0,0 0 0 0 0,6 2 0 0 0,-10-2 0 0 0,5 3 0 0 0,2-1 0 0 0,-1 0 0 0 0,0-1 0 0 0,1-1 0 0 0,-1 0 0 0 0,12 1 0 0 0,-17-3 0 0 0,-1 1 0 0 0,1 0 0 0 0,-1 0 0 0 0,0 0 0 0 0,1 1 0 0 0,5 2 0 0 0,4 1 11 0 0,20 0 53 0 0,-19-2-21 0 0,1 2-38 0 0,-1 1 0 0 0,10 5-5 0 0,4 1 0 0 0,-13-4 0 0 0,0 0 0 0 0,9 7 0 0 0,5 2 0 0 0,13 8 0 0 0,-29-17 0 0 0,-1-1 0 0 0,1 0 0 0 0,9 1 0 0 0,0 2 0 0 0,-8-5 0 0 0,1 0 0 0 0,2 0 0 0 0,4 0 0 0 0,-17-3 0 0 0,-1-1 0 0 0,1 1 0 0 0,-1 0 0 0 0,1 1 0 0 0,5 3 0 0 0,2 0 0 0 0,25 7 0 0 0,-18-7 0 0 0,0 1 0 0 0,5 4 0 0 0,-11-5 0 0 0,19 5 0 0 0,16 7 0 0 0,-35-12 0 0 0,-6-2 0 0 0,-1 0 0 0 0,0 0 0 0 0,0-1 0 0 0,2 0 0 0 0,22 9 0 0 0,-16-8 0 0 0,12 4 0 0 0,-22-6 0 0 0,11 4 0 0 0,-1 1 0 0 0,12 6-13 0 0,21 14 13 0 0,29 26-139 0 0,-11-6 109 0 0,-36-24-49 0 0,2-1 0 0 0,10 4 79 0 0,-29-18-18 0 0,0 1 1 0 0,10 9 17 0 0,-14-9-15 0 0,2-1 0 0 0,-1 0 0 0 0,1-1 1 0 0,8 4 14 0 0,-9-5-19 0 0,0 0 0 0 0,0 1 0 0 0,8 6 19 0 0,-6-4 2 0 0,0 0-1 0 0,2 0-1 0 0,-4-4 0 0 0,0 1 0 0 0,0 0 0 0 0,0 0 0 0 0,-1 1 0 0 0,0 0 0 0 0,0 1 0 0 0,1 2 0 0 0,1 2-15 0 0,1 0 0 0 0,0-1-1 0 0,0 0 1 0 0,1-1 0 0 0,0 0-1 0 0,8 3 16 0 0,-8-5-10 0 0,0 1 0 0 0,-1 0 0 0 0,0 1 0 0 0,-1 1 0 0 0,0 0 0 0 0,6 7 10 0 0,34 25 0 0 0,-1 1 0 0 0,9 9 0 0 0,-38-32 0 0 0,17 18-71 0 0,4 8 71 0 0,-6-6-1 0 0,-28-32 1 0 0,0 0 0 0 0,8 5 0 0 0,29 26 0 0 0,-20-16 0 0 0,-14-10 0 0 0,-5-5 0 0 0,1-1 0 0 0,3 3 0 0 0,2 2 0 0 0,11 21 0 0 0,-14-21 0 0 0,0 0 0 0 0,0 0 0 0 0,1-1 0 0 0,5 4 0 0 0,11 8-16 0 0,-1 2 0 0 0,-2 1 0 0 0,0 1 0 0 0,11 18 16 0 0,15 18 0 0 0,21 31 0 0 0,-40-46-4 0 0,-3 1-1 0 0,1 7 5 0 0,-28-53-1 0 0,30 53-57 0 0,-14-27 60 0 0,-1 2 0 0 0,-1 1-2 0 0,20 62 0 0 0,4 8 0 0 0,-1-21 0 0 0,-5-18 0 0 0,-13-26 0 0 0,-12-23 0 0 0,5 1 0 0 0,-6-7 0 0 0,0-1 0 0 0,0 1 0 0 0,0 2 0 0 0,-3-4 0 0 0,1-1 0 0 0,0 1 0 0 0,3 2 0 0 0,-1 0 0 0 0,12 16 0 0 0,1 4 0 0 0,-13-18 0 0 0,0 1 0 0 0,0 1 0 0 0,3 11 0 0 0,-3-9 0 0 0,0 0 0 0 0,5 7 0 0 0,4 8 0 0 0,0 1 0 0 0,-3 0 0 0 0,5 13 0 0 0,-13-27 0 0 0,0-3 0 0 0,0 4 0 0 0,0-1 0 0 0,-1 1 0 0 0,-1 0 0 0 0,0 6 0 0 0,3 57 0 0 0,-4-71 0 0 0,-1 1 0 0 0,1-1 0 0 0,4 9 0 0 0,-1 3 0 0 0,0-4 0 0 0,-2-6 10 0 0,0-4 8 0 0,-1 0 0 0 0,-1 0 0 0 0,0 1 0 0 0,0-1 0 0 0,0 1 0 0 0,-1-1 0 0 0,0 5-18 0 0,0 1 54 0 0,0-5-30 0 0,0-1 0 0 0,0 1 0 0 0,-1 2-24 0 0,0-1 21 0 0,0-5 22 0 0,-2 35 43 0 0,2-35-27 0 0,2 9 10 0 0,2 1 14 0 0,-1-10-15 0 0,2 8-55 0 0,4 11-27 0 0,-8-21-18 0 0,1 0-206 0 0,-1-3-63 0 0,-2 13-4744 0 0,2-10-261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4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566 65 919 0 0,'0'0'176'0'0,"0"0"403"0"0,0 0 176 0 0,0 0 39 0 0,0 0-51 0 0,0 0-240 0 0,0 0-102 0 0,0 0-17 0 0,0 0-4 0 0,0 0 11 0 0,0 0 7 0 0,0 0 2 0 0,0 0-34 0 0,0 0-145 0 0,0 0-58 0 0,0 0-17 0 0,0 0-4 0 0,0 0-13 0 0,0 0-8 0 0,0 0-1 0 0,-1-1 2 0 0,-25-10 324 0 0,0 1 0 0 0,0 2 0 0 0,-4 0-446 0 0,13 3 116 0 0,-9-1 162 0 0,-1 1-1 0 0,-21-1-277 0 0,19 3 104 0 0,7 1-25 0 0,-1 2 1 0 0,1 1-1 0 0,-1 0 0 0 0,1 2 1 0 0,-5 1-80 0 0,11-1 20 0 0,-12-1 40 0 0,0 0 1 0 0,-5-2-61 0 0,29 0 9 0 0,-4-1 1 0 0,5 1-10 0 0,0 0 0 0 0,0 0 0 0 0,0 0 0 0 0,0 0 0 0 0,0 1 0 0 0,0-1 0 0 0,-3 2 0 0 0,-12 0 64 0 0,9 0-1860 0 0,9-2 624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1572 210 5527 0 0,'0'0'423'0'0,"0"0"-215"0"0,3-1 129 0 0,8 0 335 0 0,0-2 0 0 0,0 1 0 0 0,0-1-1 0 0,0-1 1 0 0,7-4-672 0 0,-15 7 241 0 0,-3 1-3 0 0,2-1-13 0 0,6-4-8 0 0,-6 3-1 0 0,-2 2 2 0 0,2-2 6 0 0,6-6 6 0 0,-6 6 2 0 0,-2 2 0 0 0,0 0 0 0 0,0 0 0 0 0,0-1-197 0 0,0 0 0 0 0,0 0 0 0 0,0 0 0 0 0,1 0 0 0 0,-1 0 0 0 0,0 0 0 0 0,1 1 0 0 0,-1-1 0 0 0,0 0 0 0 0,1 0 0 0 0,-1 0-35 0 0,3-4 79 0 0,-2 2-4 0 0,0 2-51 0 0,-1 0 1 0 0,1 0-1 0 0,-1 1 0 0 0,0-1 1 0 0,0 0-1 0 0,1 0 0 0 0,-1 1 1 0 0,0-1-1 0 0,0 0 0 0 0,0 0 1 0 0,0 1-1 0 0,0-1 0 0 0,0 0 1 0 0,0 0-1 0 0,0 0 0 0 0,0 0-24 0 0,-1-2 102 0 0,0-1-1 0 0,0 1 1 0 0,0 0-1 0 0,0-1 1 0 0,-1 1-1 0 0,1 0 1 0 0,-1 0-1 0 0,0 0 1 0 0,0 0 0 0 0,0 0-1 0 0,0 1 1 0 0,0-1-1 0 0,-1 0 1 0 0,-1 0-102 0 0,4 2 29 0 0,-1 0 0 0 0,0 0 0 0 0,0 1 0 0 0,0-1 0 0 0,1 0 0 0 0,-1 1 0 0 0,0-1 0 0 0,0 1 0 0 0,0-1 0 0 0,0 1 0 0 0,0 0 0 0 0,0-1 0 0 0,-1 1-29 0 0,-3-2 73 0 0,-34-13 475 0 0,0 2 0 0 0,-24-4-548 0 0,43 12 23 0 0,-3-2 27 0 0,0 2 1 0 0,0 0-1 0 0,0 2 0 0 0,-1 0-50 0 0,-57 0 72 0 0,65 2-50 0 0,1 1 0 0 0,-7 1-22 0 0,-8 0 20 0 0,-106 2 98 0 0,121-2-103 0 0,0 0 0 0 0,0 2-1 0 0,0 0 1 0 0,-12 4-15 0 0,-16 3 15 0 0,-139 21 49 0 0,160-26-64 0 0,0 2 0 0 0,0 0 0 0 0,0 1 0 0 0,0 2 0 0 0,-15 8 22 0 0,1 2-1 0 0,1 1 0 0 0,-31 25-21 0 0,-55 39 75 0 0,105-72-47 0 0,1 0 0 0 0,0 1 0 0 0,1 1 0 0 0,-6 8-28 0 0,-10 10 65 0 0,20-22-50 0 0,-71 78 83 0 0,63-67-42 0 0,2 0 0 0 0,0 2 1 0 0,-3 7-57 0 0,3-2 121 0 0,1 2 0 0 0,-4 14-121 0 0,13-30 61 0 0,1 1 1 0 0,1 0-1 0 0,1 0 0 0 0,0 0 0 0 0,1 0 0 0 0,0 2-61 0 0,1 1 68 0 0,1-1 1 0 0,1 1-1 0 0,3 15-68 0 0,-2-21 81 0 0,0-1 0 0 0,1 1 0 0 0,4 8-81 0 0,-3-11 31 0 0,3 9 68 0 0,1 0 0 0 0,1-1 0 0 0,0 0 0 0 0,2 0 1 0 0,4 6-100 0 0,11 6 123 0 0,1 0 1 0 0,1-2-1 0 0,16 11-123 0 0,-9-6 59 0 0,3 4 29 0 0,-10-14 2 0 0,0-2 0 0 0,1-1 1 0 0,1-1-1 0 0,0-1 0 0 0,2-2 0 0 0,17 6-90 0 0,69 26-8 0 0,-101-41 8 0 0,11 2 0 0 0,7 3 0 0 0,12 4 79 0 0,40 9-79 0 0,93 17 265 0 0,-91-23-265 0 0,-75-16 0 0 0,23 6 0 0 0,-11-9 0 0 0,8 0 0 0 0,-22 1 0 0 0,-1-1 0 0 0,9-1 0 0 0,16-3 38 0 0,-1-2-1 0 0,4-2-37 0 0,98-28 189 0 0,-81 21-126 0 0,142-40 66 0 0,-100 21-27 0 0,-80 26-70 0 0,0-1 0 0 0,0 0 0 0 0,0-2 0 0 0,0-1-32 0 0,45-38 146 0 0,-43 35-112 0 0,-2-1-1 0 0,0 0 0 0 0,5-7-33 0 0,-12 11 20 0 0,-1-1 0 0 0,0-1 0 0 0,-1 1 0 0 0,-1-1 0 0 0,3-6-20 0 0,-4 5 31 0 0,-1 0 0 0 0,-1 0 0 0 0,0-1 0 0 0,1-6-31 0 0,1-9 25 0 0,-1 12 76 0 0,-2 0-1 0 0,-1 0 1 0 0,1-11-101 0 0,6-71 293 0 0,-7 64-235 0 0,-2 15 39 0 0,3-12-97 0 0,-3 17 39 0 0,0 1 0 0 0,0 0 1 0 0,-2-1-1 0 0,-2-12-39 0 0,0-26 99 0 0,2 30-10 0 0,-2 0 1 0 0,-4-21-90 0 0,0-2 111 0 0,2 19-12 0 0,-1 1-1 0 0,-9-21-98 0 0,0-5 94 0 0,14 47-75 0 0,-1 0 1 0 0,-1 0-1 0 0,1 1 0 0 0,-1-1 1 0 0,0 1-1 0 0,0 0 0 0 0,-1 0 1 0 0,-1-1-20 0 0,4 4 8 0 0,-1 1 0 0 0,1-1 1 0 0,-1 1-1 0 0,1-1 0 0 0,0 0 1 0 0,0 0-9 0 0,-1-2 11 0 0,0 1 0 0 0,0 0-1 0 0,0-1 1 0 0,0 1 0 0 0,-1 0 0 0 0,0 0 0 0 0,0 0 0 0 0,0 0-11 0 0,-2-1 3 0 0,1 1 1 0 0,-1-1-1 0 0,0 1 0 0 0,-1 0-3 0 0,1 0-1 0 0,0-1 10 0 0,-1 1 0 0 0,1 0 0 0 0,-1 0 0 0 0,0 1 0 0 0,-3-2-9 0 0,-6-3 19 0 0,-2-2-22 0 0,-1-1 17 0 0,-7-5 39 0 0,1 3-53 0 0,12 6 0 0 0,0-1 0 0 0,-6-2 0 0 0,-11-11 0 0 0,17 14 0 0 0,-2-1 0 0 0,0 1 0 0 0,2 0 0 0 0,2 2-15 0 0,8 4-59 0 0,2 1-122 0 0,0 0-428 0 0,0 0-192 0 0,-1 3-1333 0 0,-5 14-5169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 5983 0 0,'0'0'464'0'0,"0"0"-214"0"0,1 1 236 0 0,6 1 223 0 0,0 0 0 0 0,0-1 0 0 0,0 0 0 0 0,0 0-1 0 0,3 0-708 0 0,31-5 2023 0 0,-37 4-1944 0 0,-1 0 0 0 0,0-1 0 0 0,1 0-1 0 0,2 0-78 0 0,-3 0-55 0 0,0 0 0 0 0,0 0 0 0 0,0 1 0 0 0,2-1 55 0 0,3 1-150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5.8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7 5151 0 0,'-1'0'234'0'0,"-154"-6"2011"0"0,88 7-1140 0 0,-38 8-1105 0 0,50-5 473 0 0,-9-3-473 0 0,-14 2 246 0 0,35 0-48 0 0,-7 3-198 0 0,32-3 67 0 0,1 0 0 0 0,1 2 0 0 0,-1 0-1 0 0,-3 2-66 0 0,9-3-15 0 0,1 0 0 0 0,1 0 0 0 0,-1 1 0 0 0,1 0 0 0 0,0 1-1 0 0,0 0 1 0 0,0 0 0 0 0,-2 4 15 0 0,10-9-181 0 0,0 0-1 0 0,0 1 1 0 0,0-1-1 0 0,0 1 1 0 0,0-1 0 0 0,0 1-1 0 0,0-1 1 0 0,0 2 181 0 0,-1 1-1422 0 0,2-3-1560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1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647 0 1839 0 0,'-10'2'52'0'0,"0"0"-1"0"0,1 1 1 0 0,-4 2-52 0 0,-23 5 167 0 0,-38 4 2332 0 0,1-1 608 0 0,-27 11-3107 0 0,33-3 686 0 0,1 3-1 0 0,-41 22-685 0 0,88-35 15 0 0,0 0-1 0 0,1 1 1 0 0,-6 6-15 0 0,22-17-144 0 0,2-1-584 0 0,0 0-2279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6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100 98 4319 0 0,'-1'1'198'0'0,"-22"3"29"0"0,1-1 1 0 0,-1-1-228 0 0,-7-2 5091 0 0,31 0-5056 0 0,0 0-1 0 0,-1 0 0 0 0,1 0 0 0 0,0 0 0 0 0,0-1 1 0 0,0 1-1 0 0,-1 0 0 0 0,1-1 0 0 0,0 1 1 0 0,-1 0-1 0 0,1-1 0 0 0,0 1-34 0 0,3-3 75 0 0,29-10 309 0 0,0 2 1 0 0,0 1 0 0 0,1 1-1 0 0,28-2-384 0 0,51-7 358 0 0,37-3-124 0 0,-91 15-166 0 0,0 3 0 0 0,46 4-68 0 0,-67 1 0 0 0,46 3 0 0 0,-66-2 0 0 0,1 0 0 0 0,-1 1 0 0 0,9 3 0 0 0,59 17-859 0 0,-70-19-54 0 0,-2-1-3107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04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1 106 3223 0 0,'1'-1'240'0'0,"18"-6"638"0"0,1 1 0 0 0,-1 1-1 0 0,5 0-877 0 0,63-9 2763 0 0,-16 3-1820 0 0,142-21 678 0 0,-146 21-1366 0 0,9 0-91 0 0,-61 9-152 0 0,0 2 0 0 0,0 0 0 0 0,0 0 0 0 0,3 2-12 0 0,9 1 51 0 0,25 3-966 0 0,-50-5-88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7.40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805 1 3223 0 0,'-2'1'143'0'0,"-6"2"-111"0"0,-1 0 0 0 0,0 0 0 0 0,0-1 0 0 0,0 0-1 0 0,-6 0-31 0 0,-18 4 176 0 0,-212 43 4980 0 0,116-25-4482 0 0,45-4-312 0 0,1 3 0 0 0,-33 15-362 0 0,63-18 0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8.54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1058 19 4751 0 0,'0'0'216'0'0,"0"-2"23"0"0,0 1-169 0 0,0 1 1 0 0,-1-1-1 0 0,1 0 0 0 0,0 0 1 0 0,-1 0-1 0 0,1 1 1 0 0,0-1-1 0 0,-1 0 0 0 0,1 0 1 0 0,-1 1-1 0 0,1-1 0 0 0,-1 0 1 0 0,0 1-1 0 0,1-1 0 0 0,-1 1 1 0 0,0-1-1 0 0,1 0 0 0 0,-1 1 1 0 0,0 0-1 0 0,0-1 0 0 0,1 1 1 0 0,-1-1-1 0 0,0 1 0 0 0,0 0 1 0 0,0 0-1 0 0,1-1 1 0 0,-1 1-1 0 0,0 0 0 0 0,0 0 1 0 0,0 0-71 0 0,-1 0 36 0 0,0 0 1 0 0,-1 0 0 0 0,1 1 0 0 0,0-1 0 0 0,0 0 0 0 0,0 1 0 0 0,0 0 0 0 0,0-1 0 0 0,0 1 0 0 0,0 0-1 0 0,0 0 1 0 0,0 1-37 0 0,-26 14 318 0 0,-48 29 476 0 0,-5 0-207 0 0,-37 19 2 0 0,68-40-445 0 0,-100 51 128 0 0,110-52-209 0 0,1 1 0 0 0,-24 21-63 0 0,-8 12-100 0 0,3 4 0 0 0,3 3 0 0 0,3 2 0 0 0,-10 17 100 0 0,43-46-278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29.67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959 1 1839 0 0,'0'0'247'0'0,"0"0"364"0"0,0 0 158 0 0,0 0 30 0 0,0 0-82 0 0,0 0-374 0 0,0 0-167 0 0,0 0-31 0 0,-1 1 4 0 0,-25 15 1695 0 0,-12 13-1844 0 0,10-8 1006 0 0,-6 3-1006 0 0,-38 25 593 0 0,35-22-104 0 0,-19 8-489 0 0,32-21 80 0 0,0 1 0 0 0,0 1 0 0 0,2 1 0 0 0,0 1 0 0 0,-3 6-80 0 0,-9 9 22 0 0,-4 4 36 0 0,-6 10-58 0 0,0 4 0 0 0,-97 122 0 0 0,115-138-7 0 0,-36 52-14 0 0,-17 35 21 0 0,53-78-740 0 0,-5 7-2652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0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439 1 1375 0 0,'0'0'128'0'0,"-4"10"-128"0"0,-5 0 0 0 0,-3 2 0 0 0,-2 2 800 0 0,-2 4 128 0 0,-2 5 32 0 0,-3 5 8 0 0,-3 5-640 0 0,-2 3-128 0 0,-3 7-24 0 0,-1 1-8 0 0,-2 5-104 0 0,-3 4-64 0 0,-3 3 80 0 0,-3 5-80 0 0,-4 0 72 0 0,1 2-72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6:30.5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388 1 4607 0 0,'-19'36'408'0'0,"3"-5"-328"0"0,-8 7-80 0 0,-3 7 0 0 0,-5 8 264 0 0,-2 1 40 0 0,-5 3 8 0 0,3 6 0 0 0,-1 2-32 0 0,-1 2-8 0 0,-3 2 0 0 0,-3-5-3088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1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35 1 1375 0 0,'0'0'367'0'0,"0"0"1002"0"0,-1 1 441 0 0,-3 4 1865 0 0,-14 20-225 0 0,17-24-3082 0 0,0 1-262 0 0,1 0 1 0 0,-1-1-1 0 0,0 1 1 0 0,0-1-1 0 0,1 1 1 0 0,-1 0-1 0 0,1-1 1 0 0,0 1-107 0 0,-1 2 263 0 0,-3 13 1062 0 0,4-12-988 0 0,-1-3 79 0 0,1-2 0 0 0,1 2-24 0 0,0 7-143 0 0,2 0 0 0 0,0 0 0 0 0,0 0 0 0 0,0 0 0 0 0,1 0 0 0 0,2 2-249 0 0,9 17 738 0 0,7 7-738 0 0,43 56 1655 0 0,27 27-1655 0 0,-20-28 433 0 0,-29-36-221 0 0,59 80 160 0 0,-72-91-302 0 0,73 106 527 0 0,-93-133-670 0 0,4 7 55 0 0,1 0-1 0 0,0 0 1 0 0,2-2-1 0 0,7 7 19 0 0,-1-2-425 0 0,-22-24 194 0 0,-1-2-127 0 0,0 0-532 0 0,0 0-227 0 0,0 0-1048 0 0,0 0-4017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5 80 0 0,0-1-1 0 0,0 0 1 0 0,1 0-189 0 0,-4-3 302 0 0,1-1-36 0 0,18 8-156 0 0,-10-7-110 0 0,3-2-26 0 0,12 1-350 0 0,-23-1 122 0 0</inkml:trace>
  <inkml:trace contextRef="#ctx0" brushRef="#br0" timeOffset="1">357 115 5727 0 0,'0'0'264'0'0,"2"1"-8"0"0,17 1 440 0 0,0 1-1 0 0,17 6-695 0 0,-34-9 90 0 0,0 1-1 0 0,-1-1 1 0 0,1 1 0 0 0,0-1-1 0 0,0 0 1 0 0,1 0-90 0 0,2 0 159 0 0,-1 0 1 0 0,0 1 0 0 0,0-1-1 0 0,3-1-159 0 0,-4 1 33 0 0,1 0 26 0 0,-1 0-28 0 0,12-5 27 0 0,4-1-647 0 0,-9 4-2418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2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660 0 1375 0 0,'0'0'416'0'0,"0"0"1210"0"0,0 0 528 0 0,0 0 108 0 0,0 0-178 0 0,0 0-818 0 0,-1 2-360 0 0,-8 7 750 0 0,2 1 0 0 0,-5 5-1656 0 0,-12 17 2221 0 0,-18 17 40 0 0,15-16-705 0 0,-9 6-1556 0 0,7-6 442 0 0,1 0-1 0 0,2 2 1 0 0,-4 9-442 0 0,-33 44 424 0 0,32-48-77 0 0,-3 9-347 0 0,-13 20 173 0 0,13-22-97 0 0,12-15-60 0 0,-2-1-1 0 0,-1-1 0 0 0,-1-2 1 0 0,-4 3-16 0 0,25-27-124 0 0,-1 1 0 0 0,0-1 1 0 0,0 0-1 0 0,-5 2 124 0 0,10-6-33 0 0,1 0 0 0 0,0 1 1 0 0,-1-1-1 0 0,1 0 0 0 0,-1 0 0 0 0,1 0 0 0 0,0 0 1 0 0,-1 1-1 0 0,1-1 0 0 0,0 0 0 0 0,-1 0 0 0 0,1 0 0 0 0,-1 0 1 0 0,1 0-1 0 0,-1 0 0 0 0,1 0 0 0 0,0 0 0 0 0,-1 0 0 0 0,1-1 1 0 0,-1 1 32 0 0,0 0-120 0 0,1 0 45 0 0,-1 0 0 0 0,1-1 0 0 0,0 1 0 0 0,-1 0 0 0 0,1-1 0 0 0,-1 1 0 0 0,1 0 0 0 0,0-1 0 0 0,-1 1 0 0 0,1 0 0 0 0,0-1 0 0 0,0 1 0 0 0,-1-1 0 0 0,1 1 0 0 0,0 0 0 0 0,0-1 0 0 0,0 1 0 0 0,-1-1 0 0 0,1 1 0 0 0,0-1 0 0 0,0 1 0 0 0,0-1 75 0 0,0 1-223 0 0,-3-11-1384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3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819 13 1839 0 0,'0'0'342'0'0,"0"0"762"0"0,2 0 336 0 0,25-12 3713 0 0,-25 11-4528 0 0,-2 1-67 0 0,0 0-29 0 0,0 0-8 0 0,0 0 1 0 0,0 0 4 0 0,0 0 2 0 0,0 0 0 0 0,0 0-2 0 0,0 0-13 0 0,0 0-8 0 0,0 0-1 0 0,-1 0-5 0 0,-7 1-162 0 0,1 0 0 0 0,0 0 1 0 0,-1 0-1 0 0,1 1 0 0 0,0 0 0 0 0,-6 2-337 0 0,-4 3 443 0 0,0 1 0 0 0,-3 2-443 0 0,-13 10 200 0 0,1 0-1 0 0,1 3 0 0 0,0 0 1 0 0,2 2-1 0 0,1 1 1 0 0,1 1-1 0 0,1 2 0 0 0,2 0 1 0 0,-1 3-200 0 0,-27 44 14 0 0,42-59-14 0 0,1 0 0 0 0,0 1-1 0 0,-3 12 1 0 0,9-24-10 0 0,2 1 1 0 0,-1-1-1 0 0,1 1 0 0 0,0-1 1 0 0,0 1-1 0 0,1-1 0 0 0,-1 5 10 0 0,1-8-4 0 0,1 0 0 0 0,-1 0 0 0 0,0 0 0 0 0,1 0 0 0 0,0 0 0 0 0,-1 0 0 0 0,1 0 0 0 0,0 0 0 0 0,1 0 0 0 0,-1 0 0 0 0,0-1 0 0 0,1 1 0 0 0,0 0 0 0 0,-1-1 0 0 0,1 1 0 0 0,0-1 0 0 0,1 1 4 0 0,5 4-10 0 0,1-1 1 0 0,0 1-1 0 0,0-1 0 0 0,6 2 10 0 0,41 20-71 0 0,-6-4 37 0 0,1 4 66 0 0,10 9-32 0 0,-42-24 8 0 0,-1 1 0 0 0,0 0 0 0 0,-1 1 0 0 0,10 12-8 0 0,-19-17 79 0 0,0 0 0 0 0,-1 0-1 0 0,0 1 1 0 0,-1 0 0 0 0,0 0-1 0 0,-1 0 1 0 0,0 1 0 0 0,0 0 0 0 0,-1 0-1 0 0,-1 0 1 0 0,0 0 0 0 0,-1 0-1 0 0,0 1 1 0 0,-1 6-79 0 0,0-7 79 0 0,-1 0 0 0 0,-1 0 0 0 0,0-1 0 0 0,0 1 0 0 0,-1 0 1 0 0,-1-1-1 0 0,0 1 0 0 0,-1-1 0 0 0,0 0 0 0 0,0 0 0 0 0,-1 0 0 0 0,-1-1 0 0 0,0 0 0 0 0,0 0 0 0 0,-5 5-79 0 0,0-1 135 0 0,-2 0 0 0 0,0-1-1 0 0,-1-1 1 0 0,0 0 0 0 0,0-1-1 0 0,-1-1 1 0 0,-1 0 0 0 0,-16 8-135 0 0,6-6 139 0 0,0-2 0 0 0,0 0 0 0 0,-1-1 0 0 0,-1-2 0 0 0,-13 1-139 0 0,-36 5 240 0 0,-24-3-240 0 0,-78 1 35 0 0,160-10-155 0 0,13 0-72 0 0,0-1 0 0 0,-1 1 1 0 0,1-2-1 0 0,0 1 1 0 0,-1 0-1 0 0,1-1 0 0 0,0 0 1 0 0,-2-1 191 0 0,8 2-72 0 0,0 0 1 0 0,0-1-1 0 0,-1 1 0 0 0,1 0 1 0 0,0 0-1 0 0,0 0 1 0 0,-1-1-1 0 0,1 1 0 0 0,0 0 1 0 0,0 0-1 0 0,-1-1 1 0 0,1 1-1 0 0,0 0 0 0 0,0-1 1 0 0,0 1-1 0 0,0 0 1 0 0,0-1-1 0 0,0 1 1 0 0,-1 0-1 0 0,1 0 0 0 0,0-1 1 0 0,0 1-1 0 0,0 0 1 0 0,0-1-1 0 0,0 1 0 0 0,0 0 1 0 0,0-1-1 0 0,0 1 72 0 0,2-9-898 0 0,-1 4 231 0 0,1 1 0 0 0,0 0-1 0 0,0 0 1 0 0,2-3 667 0 0,5-9-1407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7:59.934"/>
    </inkml:context>
    <inkml:brush xml:id="br0">
      <inkml:brushProperty name="width" value="0.1" units="cm"/>
      <inkml:brushProperty name="height" value="0.1" units="cm"/>
      <inkml:brushProperty name="color" value="#00B0F0"/>
    </inkml:brush>
  </inkml:definitions>
  <inkml:trace contextRef="#ctx0" brushRef="#br0">138 1 3223 0 0,'0'0'428'0'0,"0"0"590"0"0,0 0 262 0 0,0 0 52 0 0,0 0-96 0 0,0 0-446 0 0,0 0-190 0 0,0 0-37 0 0,0 0-24 0 0,0 0-63 0 0,0 0-27 0 0,0 0-8 0 0,0 0-1 0 0,0 0 0 0 0,0 0 0 0 0,0 0 0 0 0,0 0-4 0 0,0 0-16 0 0,0 0-4 0 0,0 0 0 0 0,0 0-14 0 0,1 2-62 0 0,3 5-27 0 0,-3-5-8 0 0,-1 0-5 0 0,1 2-161 0 0,0 1 0 0 0,0-1 0 0 0,-1 1 0 0 0,1 0 0 0 0,-1-1 0 0 0,0 1 0 0 0,-1 0 0 0 0,1-1 0 0 0,-2 4-139 0 0,-2 12 949 0 0,-4 12-949 0 0,5-24 134 0 0,-12 36 513 0 0,1-7-258 0 0,-23 73 629 0 0,15-44-378 0 0,21-64-535 0 0,1-2-27 0 0,0 0-13 0 0,0 0-1 0 0,0 0 16 0 0,0 0 68 0 0,-1-6-62 0 0,1 1-1 0 0,-1 0 1 0 0,1-1 0 0 0,1 1-1 0 0,-1 0 1 0 0,1-1-1 0 0,0 1 1 0 0,0-2-86 0 0,2-12 103 0 0,4-25 64 0 0,2-1-1 0 0,2 2 1 0 0,10-27-167 0 0,-14 53 61 0 0,0-1 0 0 0,5-5-61 0 0,-9 17 15 0 0,0-2 55 0 0,-2 6 19 0 0,-1 2-14 0 0,1 2-10 0 0,1 3-36 0 0,0 0 0 0 0,-1 0 1 0 0,0 0-1 0 0,0 0 0 0 0,0 0 0 0 0,0 1 0 0 0,-1-1 1 0 0,0 0-1 0 0,0 0 0 0 0,-1 5-29 0 0,-1 12 137 0 0,-5 21-137 0 0,5-35 3 0 0,-9 42 97 0 0,-3-1 0 0 0,-2 2-100 0 0,-38 93-433 0 0,52-139 200 0 0,0-1 0 0 0,0 0-1 0 0,0 0 1 0 0,0-1 0 0 0,-1 1 0 0 0,0 0 0 0 0,0-1 233 0 0,-7 7-1631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0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 4 1839 0 0,'0'0'318'0'0,"0"0"659"0"0,0 0 287 0 0,0 0 59 0 0,0 0-110 0 0,0 0-506 0 0,-1-1-218 0 0,-2-1-45 0 0,3 1-15 0 0,0 1-18 0 0,0 0-10 0 0,0 0-1 0 0,0 0-2 0 0,0 0-13 0 0,0 0-8 0 0,0 0-1 0 0,0 1-1 0 0,2 5-63 0 0,0 0-1 0 0,0 0 1 0 0,1-1-1 0 0,-1 1 1 0 0,1-1 0 0 0,1 1-312 0 0,1 4 555 0 0,2 3-555 0 0,48 104 1811 0 0,-21-47-1192 0 0,4 4-191 0 0,-15-29-247 0 0,-8-17-70 0 0,85 161 731 0 0,-81-157-691 0 0,26 43 130 0 0,7 7 294 0 0,-3 4-575 0 0,22 51 399 0 0,-54-103-317 0 0,3 4 61 0 0,9 7-143 0 0,-12-18 41 0 0,87 128 348 0 0,-65-100-250 0 0,27 36 80 0 0,-51-69-155 0 0,64 96 213 0 0,-58-84-248 0 0,97 154 246 0 0,-44-87-221 0 0,-55-72 12 0 0,3 6-66 0 0,-3-4 61 0 0,38 62 14 0 0,-32-52 8 0 0,19 21-83 0 0,-25-35 18 0 0,-1 1-1 0 0,-1 0 1 0 0,10 27-18 0 0,-17-34 0 0 0,3 3 0 0 0,8 14 0 0 0,-1 5 24 0 0,9 16 16 0 0,-27-52-40 0 0,0-1 0 0 0,0 1 0 0 0,-1 1 0 0 0,1 2 0 0 0,1-2 0 0 0,-2-6 0 0 0,0 0 0 0 0,-1-1 0 0 0,1 0 0 0 0,-1 1 0 0 0,0-1 0 0 0,0 1 0 0 0,0 0 0 0 0,1 1 0 0 0,-1-1 0 0 0,0 1 0 0 0,1 0 0 0 0,0 2 0 0 0,1 0 0 0 0,1 1 0 0 0,-1-2-50 0 0,-2-3-216 0 0,0-1-99 0 0,0 0-19 0 0,0 0-153 0 0,0 0-617 0 0,0 0-258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1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20 2 2303 0 0,'0'0'102'0'0,"-1"0"-1"0"0,-9-2-233 0 0,8 2 1146 0 0,-1 0 324 0 0,0 1 4305 0 0,4 0-3713 0 0,10 3-2690 0 0,-5-2 1463 0 0,3 1-395 0 0,0 0-48 0 0,-1 0-1 0 0,1-1 0 0 0,-1 1 0 0 0,1-2-259 0 0,13 2 310 0 0,-9-2 30 0 0,2 1-340 0 0,41 9 434 0 0,-39-8-142 0 0,8 2-292 0 0,9 3 212 0 0,4 0 16 0 0,-8-2 41 0 0,-1-1 1 0 0,7 0-270 0 0,71 2 367 0 0,-63-5-315 0 0,-12 0 74 0 0,6 1-126 0 0,141 24 326 0 0,-142-23-197 0 0,29 0-129 0 0,10 0 92 0 0,14 6 107 0 0,165 13 253 0 0,-108-10-303 0 0,67 3 20 0 0,-7-1-98 0 0,90 7 95 0 0,-271-20-151 0 0,16 0-20 0 0,78 7 82 0 0,211 7 131 0 0,-166-7-146 0 0,0 2 15 0 0,-118-10-42 0 0,203 8 271 0 0,-148-4-258 0 0,13-4-48 0 0,19 5-16 0 0,-65-3 16 0 0,141 7 0 0 0,-115-4 33 0 0,52 1 153 0 0,17 0-117 0 0,43 3-6 0 0,-66-5 0 0 0,38 3 11 0 0,-73-7-44 0 0,-3 1 15 0 0,-2 4 13 0 0,59 1-52 0 0,-88-6 48 0 0,-18 1-55 0 0,-11 0 46 0 0,9 3-45 0 0,32 2 19 0 0,3-3-22 0 0,29 1 60 0 0,-90-5-46 0 0,17 1 15 0 0,0 1 1 0 0,12 3-27 0 0,18 4 10 0 0,-30-4-10 0 0,-20-2 0 0 0,11 0 0 0 0,22-2 27 0 0,79 5 74 0 0,-45 6-65 0 0,14 1-8 0 0,-44-10 23 0 0,8 0-38 0 0,-34 0-13 0 0,1-1 0 0 0,21 6 0 0 0,-3-1 64 0 0,43 3-64 0 0,-10-6 0 0 0,-41-3 0 0 0,-15 0 0 0 0,6 1 0 0 0,1 1 6 0 0,21-1-6 0 0,-14-2 58 0 0,23 1 6 0 0,-27-2-64 0 0,0 0 0 0 0,-24 2 64 0 0,15-3-64 0 0,5 1 26 0 0,-19 1 12 0 0,11-2-38 0 0,0-1 27 0 0,-14 2 10 0 0,7-1-37 0 0,6-2-140 0 0,-26 4 16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2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413 571 2303 0 0,'-1'-1'290'0'0,"-1"-4"501"0"0,-1-1 0 0 0,0 2 0 0 0,0-1 0 0 0,-3-3-791 0 0,-5-8 822 0 0,-15-22 1273 0 0,-2 0-2095 0 0,25 34 101 0 0,-34-40 887 0 0,16 18-432 0 0,-59-68 1522 0 0,66 77-1713 0 0,1 0 400 0 0,-8-6-765 0 0,-5-5 1120 0 0,-5-7-1120 0 0,26 28 83 0 0,-1 0 68 0 0,1 1-1 0 0,-2-6-150 0 0,1 4 39 0 0,1-1 0 0 0,-5-4-39 0 0,3 3 65 0 0,5 7-46 0 0,-1-1 0 0 0,0 1 0 0 0,1 0 0 0 0,-4-3-19 0 0,-1-1 46 0 0,6 6-37 0 0,-4-6 137 0 0,2 3-52 0 0,2 3 3 0 0,1 1-21 0 0,0 0-11 0 0,0 0 2 0 0,0 0 10 0 0,0 0 3 0 0,0 0 0 0 0,4-5 114 0 0,-2 3-76 0 0,7-2-8 0 0,0 1-1 0 0,1 0 0 0 0,-1 0 1 0 0,1 1-1 0 0,3 0-109 0 0,2 0 61 0 0,0 1 0 0 0,6 1-61 0 0,1 0 55 0 0,6-2-23 0 0,-9 1 20 0 0,8 0-52 0 0,-11 1 0 0 0,0 0 0 0 0,4-1 0 0 0,-7 0 40 0 0,6 0-40 0 0,7 0 24 0 0,1-1-22 0 0,48-4 50 0 0,-41 3-45 0 0,28-1-7 0 0,34 5 39 0 0,-80-1-15 0 0,50 5 31 0 0,-30-2-15 0 0,125 12 198 0 0,-109-9-199 0 0,-20-2-23 0 0,43 3 40 0 0,104-1-23 0 0,-4 0-2 0 0,-15 1-31 0 0,38 10 64 0 0,-65-7-65 0 0,-18-2 13 0 0,-38 0 46 0 0,33 3 1 0 0,102-1-59 0 0,-75-5 0 0 0,-128-5 0 0 0,173 5 0 0 0,-59-5 0 0 0,35 8 0 0 0,-5-5 0 0 0,-3-1 0 0 0,-110 1 0 0 0,16 0 0 0 0,10-2 0 0 0,-21-2 0 0 0,164 0 0 0 0,82 2 0 0 0,-155-1 0 0 0,30 0 0 0 0,-106-4 0 0 0,12-1 0 0 0,16 3 0 0 0,-39 4 0 0 0,70-1 0 0 0,44-6 54 0 0,-76 5-3 0 0,7 4-51 0 0,48 1 23 0 0,133 5-23 0 0,-85-5 0 0 0,44 6 0 0 0,-135-7-1 0 0,-50-2 13 0 0,29-1 44 0 0,33 3-59 0 0,-17 3 18 0 0,58 3 34 0 0,28 0-49 0 0,-112-5-1 0 0,32 3 56 0 0,-13-1 10 0 0,26 2-56 0 0,22 6 271 0 0,34-4-280 0 0,-86-7 47 0 0,-41-1-30 0 0,46 4 31 0 0,85 2 112 0 0,-147-10-128 0 0,61 3 48 0 0,90 7-80 0 0,-146-7 0 0 0,28 0 54 0 0,-47-2-37 0 0,132 1 91 0 0,0 5-31 0 0,-54 4 41 0 0,-56-8-59 0 0,28 3 68 0 0,60 4 204 0 0,-43-4-162 0 0,-38-2-98 0 0,-4-1-4 0 0,26 2 50 0 0,32 6 130 0 0,27 2 143 0 0,-20-5-115 0 0,-30-6-147 0 0,-57 0-75 0 0,-10-1-24 0 0,0 1 1 0 0,0-1-1 0 0,1 0 1 0 0,-1-1-30 0 0,10 0 21 0 0,-7 1 22 0 0,22-5 31 0 0,-22 4-74 0 0,-1 0 0 0 0,0 0 0 0 0,22-7-360 0 0,-25 7-425 0 0,1 0-1 0 0,-1 1 1 0 0,0 0-1 0 0,0 0 1 0 0,1 0-1 0 0,-1 1 1 0 0,1-1 785 0 0,5 1-1934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83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 3372 5039 0 0,'0'0'231'0'0,"1"0"-18"0"0,2-1-113 0 0,0 1-1 0 0,-1 0 0 0 0,4 0-99 0 0,8-2 628 0 0,-8 1-369 0 0,-1 0-16 0 0,0 0 1 0 0,0 0-1 0 0,0 1 1 0 0,4 0-244 0 0,-9 0 13 0 0,63 1 1059 0 0,5-1-240 0 0,-23 1-392 0 0,37-1 1095 0 0,42 8-1535 0 0,-65-3 565 0 0,15-3-565 0 0,60-3 220 0 0,-32 0-118 0 0,99-4 36 0 0,-155 3-111 0 0,105-4 72 0 0,-72 6-81 0 0,22 0 86 0 0,27-2 34 0 0,-75 3-132 0 0,52 1 125 0 0,-5 1 16 0 0,-54-4-1 0 0,8-2-146 0 0,31-2 52 0 0,2 4-52 0 0,-23 1 12 0 0,9-3 67 0 0,9-4-79 0 0,-59 4 55 0 0,-3 1 131 0 0,19-1-186 0 0,-13 3 138 0 0,53 1 407 0 0,-46 1-392 0 0,-28-2-141 0 0,-1 1-1 0 0,-2-1 32 0 0,0 0-33 0 0,-2-1-7 0 0,-1-2-6 0 0,0 3 3 0 0,1-2 3 0 0,-2 1-1 0 0,1-1 0 0 0,-1 0 1 0 0,0 1-1 0 0,1-1 0 0 0,-1 1 1 0 0,0-1-1 0 0,0 1-2 0 0,-5-3 16 0 0,1 1 0 0 0,-1-1-16 0 0,-9-3 13 0 0,-19-15-13 0 0,-25-20 0 0 0,7-2-56 0 0,40 32 48 0 0,-7-6-35 0 0,-14-18 43 0 0,4 3-21 0 0,-10-9 32 0 0,-52-76 148 0 0,3-8 115 0 0,69 98-224 0 0,-31-41 200 0 0,-39-39-250 0 0,50 61 224 0 0,-25-39-224 0 0,-26-55 464 0 0,62 96-154 0 0,-4-8 276 0 0,20 30-110 0 0,-2 1 0 0 0,-5-6-476 0 0,9 15 174 0 0,-63-86 442 0 0,55 72-594 0 0,-42-62 101 0 0,6-4 36 0 0,15 25-39 0 0,-13-25-23 0 0,-8-11 456 0 0,30 59-309 0 0,-27-42 108 0 0,45 66-327 0 0,-35-59 90 0 0,20 31-75 0 0,10 17-5 0 0,-17-29 102 0 0,-2-6 133 0 0,6 13-32 0 0,-16-26 56 0 0,37 65-263 0 0,-7-11 162 0 0,-12-13-193 0 0,-23-30 185 0 0,40 53-120 0 0,3 3 74 0 0,-1-3-139 0 0,4 5 48 0 0,-1 0 1 0 0,-2-2-49 0 0,-44-54 193 0 0,13 16-118 0 0,28 36-65 0 0,6 8 52 0 0,-4-6-62 0 0,-10-15 77 0 0,6 8 65 0 0,-8-14-142 0 0,20 31 9 0 0,-13-25 81 0 0,-2 2 0 0 0,-4-6-90 0 0,4 9 138 0 0,2-1-138 0 0,-5-6 70 0 0,-5-10 37 0 0,1 3-14 0 0,1 9-10 0 0,14 13-35 0 0,-5-4 113 0 0,-6-13-161 0 0,-13-24 258 0 0,9 19-69 0 0,22 35-184 0 0,-3-8 135 0 0,-2 0 0 0 0,-4-5-140 0 0,8 11 56 0 0,0 0 0 0 0,0 0 0 0 0,0-2-56 0 0,1 2 70 0 0,-1-1 1 0 0,-2-3-71 0 0,-2 0 27 0 0,2 1 53 0 0,2 4-29 0 0,-3-7 58 0 0,4 5-42 0 0,-1-1 23 0 0,2 5-23 0 0,1 1 13 0 0,1 1-13 0 0,3 7-661 0 0,-1-1 0 0 0,0 0 0 0 0,0 0 0 0 0,-1 1 0 0 0,0 0 0 0 0,0 0 594 0 0,1 8-7935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1441 1459 4143 0 0,'0'0'319'0'0,"1"1"-108"0"0,4 2 323 0 0,-4-2 160 0 0,0 0 36 0 0,7 9 444 0 0,-7-10-780 0 0,-1 4-16 0 0,0 0-1 0 0,-1 0 0 0 0,1 0 1 0 0,-1-1-1 0 0,0 1 0 0 0,-1 1-377 0 0,2-5 63 0 0,0 1-1 0 0,0-1 0 0 0,0 1 1 0 0,-1-1-1 0 0,1 1 0 0 0,0-1 1 0 0,-1 1-1 0 0,1-1 0 0 0,0 1 1 0 0,-1 0-63 0 0,-1 1 128 0 0,1 0-47 0 0,-2 3 154 0 0,0-1-1 0 0,0 1 0 0 0,-1 0 0 0 0,1-1 0 0 0,-1 0 0 0 0,0 0 0 0 0,-5 3-234 0 0,-2 2 367 0 0,-2 0 94 0 0,1 0 0 0 0,-2-1 0 0 0,-3 1-461 0 0,14-7 49 0 0,-15 6 175 0 0,0 0 1 0 0,0 0-1 0 0,-12 1-224 0 0,9-4 165 0 0,-1 0 1 0 0,0-2-1 0 0,-20 1-165 0 0,-68-2 390 0 0,97-2-340 0 0,-36-1 189 0 0,1-3 0 0 0,-26-5-239 0 0,31 1 192 0 0,-24-8-192 0 0,31 7 48 0 0,-64-20 78 0 0,66 17-64 0 0,2-2 0 0 0,-4-3-62 0 0,8 4 28 0 0,7 3 42 0 0,0-1 0 0 0,-11-8-70 0 0,-60-47 185 0 0,63 43-86 0 0,2-1 1 0 0,-1-3-100 0 0,15 13 76 0 0,1 0 0 0 0,-8-14-76 0 0,-6-8 123 0 0,2 2 132 0 0,0-1-1 0 0,-2-9-254 0 0,0-7 174 0 0,14 25-106 0 0,4 9 45 0 0,0 0 1 0 0,-2-14-114 0 0,-7-36 166 0 0,14 50-117 0 0,1 0 0 0 0,0-13-49 0 0,2-34 84 0 0,0 54-74 0 0,2-26 118 0 0,2-6-128 0 0,8-36 149 0 0,-7 42-106 0 0,-1 12 28 0 0,1 0 1 0 0,1 1 0 0 0,1-1-1 0 0,2 1 1 0 0,0 0 0 0 0,1 1-1 0 0,11-15-71 0 0,5-3 230 0 0,1 1-1 0 0,3 2 0 0 0,1 1 1 0 0,16-13-230 0 0,-29 31 67 0 0,2 1 1 0 0,0 0-1 0 0,10-4-67 0 0,-14 10 94 0 0,1 1 0 0 0,0 1 0 0 0,1 0 0 0 0,16-5-94 0 0,-2 3 168 0 0,0 1 0 0 0,2 2 0 0 0,7-1-168 0 0,-17 5 77 0 0,53-8 118 0 0,-9 5 8 0 0,0 3-1 0 0,57 5-202 0 0,-89 3 216 0 0,33 5-216 0 0,-31-1 144 0 0,21 7-144 0 0,36 14 163 0 0,-25-4 97 0 0,50 24-260 0 0,-80-30 50 0 0,9 2 43 0 0,14 12-93 0 0,48 36 53 0 0,-82-50-43 0 0,-4-2 22 0 0,-1 1 1 0 0,3 3-33 0 0,13 16 88 0 0,6 9-88 0 0,-22-20 41 0 0,-2 1 0 0 0,7 12-41 0 0,8 18 75 0 0,26 59-75 0 0,-48-86 16 0 0,-2 2 0 0 0,-2 0 0 0 0,-1 1 0 0 0,3 17-16 0 0,-7-15 24 0 0,-1 1-1 0 0,-1 15-23 0 0,-2 72 17 0 0,-2-123-17 0 0,0 33 0 0 0,-2 0 0 0 0,-1 0 0 0 0,-3 8 0 0 0,3-27 0 0 0,-4 20 0 0 0,-9 26 0 0 0,12-49 0 0 0,0 0 0 0 0,-1-1 0 0 0,0 0 0 0 0,0 0 0 0 0,-1-1 0 0 0,-1 0 0 0 0,-4 7 0 0 0,-3-1 27 0 0,-22 25 11 0 0,25-29-46 0 0,0 0-1 0 0,-7 4 9 0 0,-30 19-85 0 0,3-2 90 0 0,19-14-5 0 0,-1-1 0 0 0,-20 10 0 0 0,16-11 1 0 0,-17 6-1 0 0,33-16-3 0 0,0-1 0 0 0,-1-1 0 0 0,0 0 0 0 0,-7 1 3 0 0,2-2-13 0 0,0-1 0 0 0,1 0-1 0 0,-1-2 1 0 0,-18-2 13 0 0,4 0-33 0 0,13 1-114 0 0,0 0-1 0 0,-12-4 148 0 0,28 4-28 0 0,-8-2-371 0 0,-2-1 399 0 0,12 3-188 0 0,1 0 1 0 0,-1-1 0 0 0,0 1 0 0 0,1-1 0 0 0,0 1 0 0 0,-2-2 187 0 0,4 1-1130 0 0,-1-3-283 0 0,2 5 1310 0 0,0 0 0 0 0,-1 0 0 0 0,1 0-1 0 0,0 0 1 0 0,0-1 0 0 0,0 1 0 0 0,0 0 0 0 0,0 0 0 0 0,0 0 0 0 0,0 0 0 0 0,0 0 0 0 0,0 0-1 0 0,0 0 1 0 0,0-1 0 0 0,0 1 0 0 0,0 0 0 0 0,0 0 0 0 0,0 0 0 0 0,0 0 0 0 0,0 0 0 0 0,0 0-1 0 0,1 0 1 0 0,-1-1 0 0 0,0 1 103 0 0,2-6-6512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1760 1504 2303 0 0,'1'1'167'0'0,"3"1"-76"0"0,-1-1 0 0 0,1 1 0 0 0,1 2-91 0 0,-1-2 1017 0 0,0 1 1 0 0,-1-1 0 0 0,0 1 0 0 0,0 0-1 0 0,2 3-1017 0 0,0-1 774 0 0,-5-4-240 0 0,1 0-425 0 0,0 0-1 0 0,0-1 0 0 0,-1 1 1 0 0,1 0-1 0 0,0 0 0 0 0,-1 0 1 0 0,1 0-1 0 0,-1 0 1 0 0,1 0-1 0 0,-1 0 0 0 0,1 0 1 0 0,-1 0-109 0 0,0 0 69 0 0,1 0 31 0 0,-1 0 0 0 0,1 1 0 0 0,-1-2 0 0 0,0 2 0 0 0,0-1 0 0 0,0 0 0 0 0,0 1 0 0 0,0-1 0 0 0,0 0 0 0 0,0 0 1 0 0,0 1-1 0 0,0-1 0 0 0,-1 0 0 0 0,1 0 0 0 0,0 0 0 0 0,-1 0 0 0 0,1 1 0 0 0,-1-2 0 0 0,0 2 0 0 0,1-1 0 0 0,-1 0 0 0 0,0 0 1 0 0,0 0-1 0 0,1-1-100 0 0,-3 4 200 0 0,0-2 0 0 0,0 1 0 0 0,0-1 0 0 0,0 1 0 0 0,-1-1 0 0 0,-2 2-200 0 0,-3-1 188 0 0,1 1 0 0 0,-1-1 0 0 0,1 0-1 0 0,-1-1 1 0 0,-4 2-188 0 0,-6 0 209 0 0,12-2-156 0 0,-60 16 399 0 0,41-12 31 0 0,-17 1-483 0 0,-1-2 480 0 0,-4-2-480 0 0,-2 1 174 0 0,-1-1-44 0 0,11-1-40 0 0,-3 0 98 0 0,-7-2-188 0 0,-29-4 84 0 0,76 3-83 0 0,-27-2 63 0 0,0-2-1 0 0,-23-6-63 0 0,21 4 44 0 0,-108-24 148 0 0,116 24-117 0 0,1 0 1 0 0,-8-4-76 0 0,-44-21 144 0 0,31 12-45 0 0,-26-13 197 0 0,-15-11-296 0 0,48 23 142 0 0,1-2 0 0 0,-11-10-142 0 0,3-1 236 0 0,-20-22-236 0 0,-18-29 240 0 0,53 52-80 0 0,1-2 0 0 0,-4-9-160 0 0,21 27 50 0 0,-5-6 156 0 0,-12-24-206 0 0,12 15 251 0 0,-10-31-251 0 0,21 47 46 0 0,0-1 0 0 0,1 0 0 0 0,1-1 0 0 0,-1-13-46 0 0,3 12 28 0 0,1 1 0 0 0,0-1 1 0 0,2 1-1 0 0,0 0 0 0 0,2-7-28 0 0,1 5 23 0 0,1 1 0 0 0,1-1 1 0 0,1 1-1 0 0,1 0 0 0 0,0 1 0 0 0,3-1-23 0 0,-7 9 14 0 0,44-66 150 0 0,-29 48 15 0 0,14-16-179 0 0,-17 25 61 0 0,1-3 52 0 0,12-9-113 0 0,-28 29 3 0 0,77-71 187 0 0,-58 56-92 0 0,0 1 0 0 0,1 1 1 0 0,2-1-99 0 0,-3 4 91 0 0,63-36 276 0 0,-62 38-241 0 0,0 1 0 0 0,5-1-126 0 0,-9 3 60 0 0,72-21 211 0 0,-39 12-110 0 0,4 1 59 0 0,0 1 0 0 0,33-3-220 0 0,-62 14 99 0 0,-1 0-1 0 0,15 1-98 0 0,51 5 174 0 0,-52 0 152 0 0,15 5-326 0 0,-21-3 55 0 0,15 4 27 0 0,0 2-1 0 0,0 2-81 0 0,-6-2 34 0 0,46 15 18 0 0,-18-3-18 0 0,-31-12 19 0 0,18 6-53 0 0,-19-7 21 0 0,-2 2 1 0 0,1 2-1 0 0,9 7-21 0 0,-12-4 73 0 0,0 2 0 0 0,6 7-73 0 0,-18-12-2 0 0,33 23 66 0 0,-27-18-64 0 0,-1 0 75 0 0,1 2-1 0 0,-2 0 1 0 0,5 8-75 0 0,-9-7 79 0 0,0 2 0 0 0,-3 0 0 0 0,0 2 0 0 0,-1-1 0 0 0,-2 2-1 0 0,7 17-78 0 0,-3 0 80 0 0,-2 0-1 0 0,6 30-79 0 0,-18-53 32 0 0,-1 1-1 0 0,-1-1 1 0 0,0 1-1 0 0,-2 0 1 0 0,-1 0-1 0 0,-3 21-31 0 0,0-20 19 0 0,-2 0 0 0 0,0 0-1 0 0,-2 0 1 0 0,-8 20-19 0 0,2-15 0 0 0,-1-1 0 0 0,-1 0 0 0 0,-2-2 0 0 0,-1 0 0 0 0,-15 18 0 0 0,16-25 0 0 0,-1 0 0 0 0,0-2 0 0 0,-1 0 0 0 0,-2 0 0 0 0,1-2 0 0 0,-18 10 0 0 0,10-8-33 0 0,0-2-1 0 0,-1-1 0 0 0,0-1 1 0 0,-2-1-1 0 0,1-1 1 0 0,-3-2 33 0 0,-9 3-515 0 0,-1-3 0 0 0,-7 1 515 0 0,5-4-3951 0 0,-5-2 3951 0 0,9-1-7506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21 2759 0 0,'0'0'330'0'0,"0"0"340"0"0,0 0 149 0 0,0 0 28 0 0,0 0-63 0 0,0 0-295 0 0,0 0-128 0 0,0 0-29 0 0,0 0-10 0 0,0 0-30 0 0,0 0-18 0 0,0 0-2 0 0,0 0-6 0 0,0 0-29 0 0,0 0-12 0 0,0 0-1 0 0,0 0 0 0 0,0 0 0 0 0,0 0 0 0 0,0 0 0 0 0,0 0-18 0 0,0 0-80 0 0,0 0-35 0 0,0 0-10 0 0,0 0-1 0 0,0 0 0 0 0,0 0 0 0 0,0 0 0 0 0,0 0 0 0 0,0 0 0 0 0,0 0-1 0 0,0 0-7 0 0,0 0-4 0 0,0 0 7 0 0,0 0-9 0 0,0 0-2 0 0,1-1 2 0 0,3 0 3 0 0,-2 1-4 0 0,2 1-1 0 0,-2-1-10 0 0,2 0-33 0 0,-2 0 22 0 0,3 1-33 0 0,1-1-10 0 0,5 2 22 0 0,0-1-1 0 0,0 0 0 0 0,0-1 1 0 0,0 0-1 0 0,0 0 0 0 0,11-2-21 0 0,-11 1-1 0 0,4 0 1 0 0,0 1 12 0 0,-10 0 10 0 0,0 0 0 0 0,-1 1 0 0 0,3-1-22 0 0,-2 1 17 0 0,-1-1 0 0 0,1 0 0 0 0,3 0-17 0 0,-2 0 0 0 0,-1 1 0 0 0,5-1 0 0 0,-6 1 0 0 0,1-1 0 0 0,0 0 0 0 0,-1 0 0 0 0,4 0 0 0 0,-7 0 0 0 0,2-1 0 0 0,0 1 0 0 0,0-1 0 0 0,0 1 0 0 0,0 0 0 0 0,0 0 0 0 0,0 0 0 0 0,0 1 0 0 0,0-1 0 0 0,2 1 0 0 0,0 0 0 0 0,3 0 0 0 0,10 0 0 0 0,-9 0 0 0 0,0-1 0 0 0,-6 0 0 0 0,11-2 0 0 0,-6 1 0 0 0,9 0 0 0 0,0 0 0 0 0,3 1 0 0 0,-3 0 0 0 0,0 0 0 0 0,0-1 0 0 0,1 0 0 0 0,-13 1 0 0 0,0 0 0 0 0,0-1 0 0 0,4 0 0 0 0,-2 0 0 0 0,0 0 0 0 0,8 0 0 0 0,2 0 0 0 0,4 0 0 0 0,-13 1 0 0 0,1-1 0 0 0,6-1 0 0 0,2 0 0 0 0,12-1 0 0 0,-12 2 0 0 0,-10 1 0 0 0,0 0 0 0 0,0 0 0 0 0,4 1 0 0 0,-4 0 0 0 0,0 0 0 0 0,0-1 0 0 0,5 0 0 0 0,-5-1 0 0 0,-1 1 0 0 0,6 1 0 0 0,4 0 0 0 0,-7-1 0 0 0,2-1 0 0 0,7 2 0 0 0,-14-1 0 0 0,-1 0 0 0 0,1 0 0 0 0,-1 0 0 0 0,3-1 0 0 0,8 0 0 0 0,9 1 20 0 0,-4 0 29 0 0,0 0 0 0 0,1-1-49 0 0,29-2 134 0 0,-22 1 13 0 0,8 2-147 0 0,-32 0 9 0 0,19-1 58 0 0,-12 0-32 0 0,0 1-1 0 0,9 1-34 0 0,-4-1 10 0 0,-11 0 8 0 0,0 0 0 0 0,0 0 0 0 0,3 1-18 0 0,18 3 195 0 0,23 0-195 0 0,-33-3 56 0 0,-8 0-24 0 0,0-1 1 0 0,1 0-1 0 0,4 0-32 0 0,-4-1 96 0 0,9 1-96 0 0,4 0 56 0 0,-17 0-34 0 0,-1 0 0 0 0,0 0 0 0 0,2 1-22 0 0,-3-1 7 0 0,0 0 0 0 0,1 0 1 0 0,-1 0-1 0 0,0 0 0 0 0,1 0 1 0 0,-1 0-1 0 0,1 0 0 0 0,-1-1-7 0 0,1 1 2 0 0,0-1 0 0 0,-1 0 0 0 0,1 1 0 0 0,0 0 0 0 0,0-1 0 0 0,-1 1 0 0 0,1 0-2 0 0,11 0 65 0 0,-11 0-43 0 0,1 0 0 0 0,0 0-1 0 0,1 1-21 0 0,4 0 47 0 0,0-1 0 0 0,0 0-1 0 0,0 0 1 0 0,0-1 0 0 0,0 0-1 0 0,7-1-46 0 0,-13 2 16 0 0,1-1-1 0 0,0 1 0 0 0,0 0 1 0 0,-1 0-1 0 0,2 1-15 0 0,6-1 55 0 0,-3 0-24 0 0,-1 1-1 0 0,1 0-30 0 0,-1 0 52 0 0,-1-1-1 0 0,2 1-51 0 0,1-1 154 0 0,9 2-154 0 0,0-1 113 0 0,-5 1-27 0 0,-10-1-33 0 0,1 0 0 0 0,0-1 0 0 0,1 0-53 0 0,0 0 46 0 0,0 1-1 0 0,0-1 1 0 0,5 2-46 0 0,-5-1 58 0 0,0 0-1 0 0,0 0 1 0 0,4-1-58 0 0,5 1 74 0 0,4-1 86 0 0,22 0 208 0 0,-23 0-142 0 0,11 3 278 0 0,-14-2-210 0 0,-5-1 250 0 0,6 0-544 0 0,17 0 472 0 0,-29 0-422 0 0,-1 0-1 0 0,1 1 0 0 0,0-1 0 0 0,-1 0 1 0 0,1 0-1 0 0,-1 1 0 0 0,2 0-49 0 0,-1 0 62 0 0,0 0 0 0 0,-1 0 0 0 0,1-1 1 0 0,1 1-63 0 0,18 1 362 0 0,-15 0-238 0 0,0-1 0 0 0,0-1 0 0 0,0 1-124 0 0,28 0 423 0 0,-18 0-207 0 0,-4 1-52 0 0,6-1 177 0 0,-15-1-295 0 0,-2 1-22 0 0,0-1 0 0 0,-1 0 0 0 0,1-1 0 0 0,0 1 0 0 0,0 0 0 0 0,0 0 0 0 0,-1-1-24 0 0,5 0 85 0 0,3 0 10 0 0,-7 1-82 0 0,1 1 2 0 0,8-1 70 0 0,-10 0-32 0 0,-2-1-18 0 0,0 0-281 0 0,0 0 1 0 0,-1 1-1 0 0,1-1 1 0 0,0 0-1 0 0,-1 1 1 0 0,1-1 245 0 0,-5-2-1474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64 5527 0 0,'0'0'423'0'0,"2"0"-278"0"0,19-2 1190 0 0,1 1-1335 0 0,-2 3 324 0 0,-10-1-247 0 0,2 1-9 0 0,0 0-10 0 0,1-1-1 0 0,0 0 0 0 0,10-2-57 0 0,22-2-429 0 0,23 2 429 0 0,-32 2-409 0 0,-2 1 15 0 0,-20 0 297 0 0,-1-2 0 0 0,2 0 97 0 0,1 0-46 0 0,30-4 38 0 0,-34 2 8 0 0,-7 1-8 0 0,3-1-26 0 0,10-9 12 0 0,-7 5 22 0 0,0 1-21 0 0,28-10-1875 0 0,16-2 1896 0 0,-42 14-411 0 0,-5 1 772 0 0,-1 1-1 0 0,1 1 1 0 0,-1-1-1 0 0,0 2 1 0 0,1-1-1 0 0,-1 1 1 0 0,2 1-361 0 0,2 0 2604 0 0,12 0-2604 0 0,53-5 3622 0 0,19 1-1904 0 0,-80 2-1444 0 0,0 1 93 0 0,0 0 0 0 0,0 2 0 0 0,0 0 0 0 0,-1 2 0 0 0,1 0 0 0 0,12 7-367 0 0,-21-10 196 0 0,9 6 738 0 0,0-2 0 0 0,6 2-934 0 0,-20-8 155 0 0,1 1-58 0 0,1 0-72 0 0,13 2 146 0 0,-13-4-117 0 0,3-2-57 0 0,-6 3 1 0 0,1 0 1 0 0,-1 0-1 0 0,0 0 1 0 0,0 0-1 0 0,0 0 1 0 0,0 0-1 0 0,0 0 1 0 0,0 0 0 0 0,0 0-1 0 0,0-1 1 0 0,0 1-1 0 0,0 0 1 0 0,1 0-1 0 0,-1 0 1 0 0,0 0-1 0 0,0 0 1 0 0,0 0-1 0 0,0 0 1 0 0,0 0-1 0 0,0 0 1 0 0,0-1-1 0 0,0 1 1 0 0,0 0-1 0 0,0 0 1 0 0,0 0-1 0 0,0 0 1 0 0,0 0-1 0 0,0 0 1 0 0,0 0-1 0 0,0-1 1 0 0,0 1-1 0 0,0 0 1 0 0,0 0-1 0 0,0 0 1 0 0,0 0 0 0 0,0 0 1 0 0,0-5-279 0 0,1 1 0 0 0,-1 0 1 0 0,-1-1-1 0 0,1 1 0 0 0,-1-3 279 0 0,-2-4-1524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0,'0'0'167'0'0,"0"0"132"0"0,0 0 447 0 0,1 1 190 0 0,22 0 2123 0 0,-5 0-2134 0 0,9 0-154 0 0,-9 0-216 0 0,-12 0-350 0 0,0-1 0 0 0,1 0-1 0 0,0 1-204 0 0,16 3 1518 0 0,24 0-1518 0 0,-32-2 290 0 0,38 1 646 0 0,-10-2-278 0 0,-5 0-260 0 0,29 0 217 0 0,14 2-78 0 0,-33-2 182 0 0,36-3-719 0 0,-59 2 145 0 0,16-2 110 0 0,19-1 164 0 0,-25 3-40 0 0,-1 2 0 0 0,2 0-379 0 0,-2 1 256 0 0,-8-1-48 0 0,-2 0-82 0 0,1-1-1 0 0,-1-1 0 0 0,0-1 1 0 0,2-1-126 0 0,-10 1 84 0 0,3 0-84 0 0,9 0 68 0 0,24-2 388 0 0,48 2-456 0 0,-65 4 132 0 0,-16-2-47 0 0,-1 0 0 0 0,7 0-85 0 0,-10-2 47 0 0,0 2 1 0 0,6 1-48 0 0,-3-1 101 0 0,5 0-101 0 0,80-2 376 0 0,-88 1-315 0 0,-7 0-6 0 0,0-1 0 0 0,4 2-55 0 0,0-1 72 0 0,-5 0-38 0 0,23 1 31 0 0,-11 0-59 0 0,-1 0 51 0 0,-3 1-3 0 0,-11-1-40 0 0,-1 0 0 0 0,1-1-1 0 0,3 1-13 0 0,-4-1 16 0 0,10 0 40 0 0,27 2 76 0 0,-17-2-93 0 0,-4 2-3 0 0,-11-2 17 0 0,0 1 0 0 0,1 0-31 0 0,0 0 34 0 0,-1-1 21 0 0,5 1 3 0 0,-8-1-20 0 0,8 1 27 0 0,-10-1-45 0 0,4 0-31 0 0,0 0 0 0 0,20 1 159 0 0,4 2 97 0 0,-7 0 18 0 0,-15-2-194 0 0,-1-1-11 0 0,0 0-53 0 0,0 0 15 0 0,0-1-31 0 0,5-1 20 0 0,-4 1 2 0 0,-6 1-33 0 0,6 0 11 0 0,-1-1 42 0 0,0 1 11 0 0,1 0 0 0 0,-1 0 0 0 0,-2 0 5 0 0,-4 0 22 0 0,1 0 0 0 0,-1 1 0 0 0,3 0-91 0 0,-3-1-6 0 0,-1 0 81 0 0,1 0-6 0 0,2 0 0 0 0,1 1 43 0 0,1 0 187 0 0,-1 0-235 0 0,-4 0 0 0 0,0-1 0 0 0,4 0 5 0 0,-4 1 22 0 0,0-1 0 0 0,4 0-22 0 0,-4 1-4 0 0,-1-1 5 0 0,0 0-2 0 0,1 0-4 0 0,0 0-90 0 0,4 1-819 0 0,-5-1 33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208 206 1375 0 0,'1'1'290'0'0,"2"1"678"0"0,-2-1 301 0 0,-1-1 62 0 0,0 0-123 0 0,0 0-564 0 0,0 0-247 0 0,0 0-49 0 0,0 0-21 0 0,0 0-47 0 0,0 0-246 0 0,0-1 0 0 0,1 1-1 0 0,-1 0 1 0 0,0-1 0 0 0,0 1 0 0 0,0 0 0 0 0,0-1 0 0 0,0 1 0 0 0,0 0 0 0 0,0 0 0 0 0,1-1 0 0 0,-1 1 0 0 0,0-1-34 0 0,0 1 73 0 0,-1-3 179 0 0,0 0-117 0 0,-1-1 0 0 0,0 1 0 0 0,1 0 0 0 0,-1-1 0 0 0,0 1 0 0 0,-3-2-135 0 0,-6-7 685 0 0,-2 0-685 0 0,8 6 157 0 0,-18-14 1052 0 0,-2 0-1209 0 0,13 10 291 0 0,-15-11 226 0 0,2 0 534 0 0,-23-22-1051 0 0,43 38 48 0 0,1 0-138 0 0,4 4-453 0 0,0 1-225 0 0,0 0-51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466 449 1839 0 0,'-1'-1'134'0'0,"-24"-12"3017"0"0,16 8-1963 0 0,-1 0-1 0 0,1-1 0 0 0,-1-1-1187 0 0,-30-25 1841 0 0,19 14 30 0 0,-13-14-1871 0 0,1 1 745 0 0,13 11-201 0 0,1 0 0 0 0,-11-16-544 0 0,4 7 261 0 0,6 8-139 0 0,-11-16-60 0 0,9 10-4 0 0,-2 1-1 0 0,-11-8-57 0 0,27 26 3 0 0,1 3-12 0 0,0-1 1 0 0,1 0-1 0 0,0-1 0 0 0,0 1 0 0 0,0-3 9 0 0,6 9-213 0 0,0 0-69 0 0,0 0-586 0 0,0 0-2434 0 0,0 0-1040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718 696 1839 0 0,'-10'-4'226'0'0,"0"-1"-1"0"0,1 0 0 0 0,-1-1 0 0 0,1 0 1 0 0,-2-2-226 0 0,-8-5 1969 0 0,-3-3 416 0 0,0-2 0 0 0,-3-3-2385 0 0,8 6 477 0 0,-13-12 915 0 0,-6-8-1392 0 0,-6-8 753 0 0,-2 2-1 0 0,-8-2-752 0 0,-30-27 665 0 0,52 45-402 0 0,-18-19 988 0 0,-25-30-1251 0 0,61 60 180 0 0,-2-5-180 0 0,-2-1 97 0 0,-8-12 55 0 0,-10-17-152 0 0,31 45 6 0 0,1 1-2 0 0,0-1 0 0 0,0 1 0 0 0,0-1 0 0 0,1 1 1 0 0,-1-1-1 0 0,1 0 0 0 0,0 0-4 0 0,1 4-4 0 0,0 0 0 0 0,0 0 0 0 0,0 0 0 0 0,0 0 0 0 0,0-1 0 0 0,0 1 0 0 0,0 0 0 0 0,0 0 0 0 0,0 0 0 0 0,0 0 0 0 0,0 0 0 0 0,0 0 0 0 0,0 0 0 0 0,0 0 0 0 0,0 0 0 0 0,0 0 1 0 0,0 0-1 0 0,0 0 0 0 0,0 0 0 0 0,0-1 0 0 0,0 1 0 0 0,0 0 0 0 0,0 0 0 0 0,0 0 0 0 0,0 0 0 0 0,0 0 0 0 0,0 0 0 0 0,0 0 0 0 0,0 0 0 0 0,0 0 0 0 0,0 0 0 0 0,0 0 0 0 0,0 0 0 0 0,0 0 0 0 0,0 0 0 0 0,1 0 0 0 0,-1 0 4 0 0,1-1-45 0 0,-1 1 0 0 0,1-1 0 0 0,0 0 0 0 0,0 1-1 0 0,1-1 1 0 0,-1 1 0 0 0,0-1 0 0 0,0 1 0 0 0,0-1-1 0 0,0 1 1 0 0,0 0 0 0 0,0 0 0 0 0,1 0 0 0 0,-1-1 0 0 0,0 1-1 0 0,0 0 1 0 0,0 0 0 0 0,1 1 0 0 0,-1-1 0 0 0,0 0 0 0 0,0 0-1 0 0,0 0 1 0 0,0 1 0 0 0,1-1 0 0 0,-1 1 0 0 0,0-1 45 0 0,2 2-440 0 0,1-1 1 0 0,-1 1 0 0 0,0 0 0 0 0,0 0 0 0 0,2 2 439 0 0,6 4-4510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839 716 8287 0 0,'-2'0'639'0'0,"-3"-1"-542"0"0,-1 0 1 0 0,1-1-1 0 0,-1 0 0 0 0,1 0 1 0 0,-1-1-1 0 0,-3-1-97 0 0,-9-8 701 0 0,2-1-1 0 0,-1 1 1 0 0,-5-8-701 0 0,19 17 117 0 0,-105-103 2522 0 0,39 36-1614 0 0,39 43-187 0 0,-14-11-838 0 0,8 11 255 0 0,-33-27 154 0 0,-79-73 490 0 0,123 103-818 0 0,-61-55 163 0 0,43 41-186 0 0,-10-7 20 0 0,47 40-126 0 0,5 4-204 0 0,1 1-98 0 0,0 0 270 0 0,1 0 0 0 0,0 0 0 0 0,0 0 0 0 0,0 1 0 0 0,0-1 0 0 0,0 0 0 0 0,0 0 0 0 0,0 1 80 0 0,3 0-172 0 0,2 1-209 0 0,-1-1 0 0 0,0 1 1 0 0,1 1-1 0 0,2 1 381 0 0,9 4-839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544 620 8287 0 0,'0'0'639'0'0,"0"0"-358"0"0,0 0 38 0 0,0 0 58 0 0,-1-1 9 0 0,-1 1-292 0 0,1-1 0 0 0,0 1 0 0 0,0-1 0 0 0,-1 1 0 0 0,1-1 0 0 0,0 0 0 0 0,0 0 0 0 0,0 0 0 0 0,0 0 0 0 0,0 1 1 0 0,0-2-95 0 0,-3-2 347 0 0,0-1 1 0 0,1 0-348 0 0,-6-7 436 0 0,8 11-406 0 0,-15-17 450 0 0,2 0 0 0 0,-3-5-480 0 0,-50-76 1752 0 0,51 76-1446 0 0,-16-20 470 0 0,-3 1-1 0 0,-17-15-775 0 0,-31-24 516 0 0,38 39-287 0 0,15 14-91 0 0,-18-18-18 0 0,42 39-109 0 0,-13-13 122 0 0,-5-8-133 0 0,21 24-173 0 0,2 2 126 0 0,1 1-111 0 0,0 1-218 0 0,0 0-908 0 0,0 0-392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237 374 8751 0 0,'0'0'674'0'0,"-1"-1"-373"0"0,-8-13 454 0 0,5 5 162 0 0,-6-6-917 0 0,-16-19 675 0 0,-2-2 300 0 0,1-1 0 0 0,-1-5-975 0 0,14 17 884 0 0,-7-7-884 0 0,0 3 804 0 0,-14-29-804 0 0,33 53 14 0 0,0 0 0 0 0,0 1 0 0 0,0-1-1 0 0,0 0 1 0 0,1 0 0 0 0,0-1-14 0 0,1 6-69 0 0,0 0-505 0 0,1-1-223 0 0,5-3-46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09:16.269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1289 2569 3679 0 0,'0'0'284'0'0,"0"0"-125"0"0,0 0 168 0 0,0 1 90 0 0,1 2 20 0 0,0-2-33 0 0,0-1-149 0 0,1 1-197 0 0,1-1 1 0 0,-1 1-1 0 0,0-1 0 0 0,1 0 1 0 0,-1 1-1 0 0,1-1 0 0 0,-1 0 0 0 0,0 0 1 0 0,1-1-1 0 0,-1 1 0 0 0,2-1-58 0 0,4-1 80 0 0,1-1 0 0 0,-1 0 0 0 0,3-3-80 0 0,1 1 68 0 0,60-30 264 0 0,-16 7-136 0 0,-1 4-38 0 0,15-8 18 0 0,-54 25-146 0 0,10-8-30 0 0,-22 12 34 0 0,1-1 0 0 0,0 1 0 0 0,-1 0 0 0 0,0-1 0 0 0,0 0 0 0 0,3-4-34 0 0,-6 7 64 0 0,-1 0-10 0 0,0 0-54 0 0,-1 0 1 0 0,1 0-1 0 0,-1 0 1 0 0,1 0 0 0 0,-1 0-1 0 0,1 0 1 0 0,-1 0-1 0 0,1 0 1 0 0,-1 1-1 0 0,0-1 1 0 0,0 0 0 0 0,1 0-1 0 0,-1 1 1 0 0,0-1-1 0 0,0 0 1 0 0,0 1-1 0 0,-1-1 3 0 0,0 0 1 0 0,1 0 0 0 0,-1 0 0 0 0,0 1-1 0 0,0-1 1 0 0,0 0 0 0 0,0 1 0 0 0,0-1-1 0 0,-1 1-3 0 0,-16-2 296 0 0,0 2 0 0 0,-13 0-296 0 0,11 0 142 0 0,-82 3 439 0 0,13 0-124 0 0,51-4-85 0 0,-12-1-372 0 0,34 0 55 0 0,-23-1 50 0 0,37 2-103 0 0,-1 0 1 0 0,0 0-1 0 0,1 0 0 0 0,-1 0 0 0 0,1 0-2 0 0,3 1 1 0 0,0 0 0 0 0,0 0-1 0 0,0 0 1 0 0,-1 0 0 0 0,1 0 0 0 0,0 0 0 0 0,0 0-1 0 0,0 0 1 0 0,0 0 0 0 0,0 0 0 0 0,0 0 0 0 0,0 0-1 0 0,0 0 1 0 0,0 0 0 0 0,0 0 0 0 0,0 0 0 0 0,0 0-1 0 0,0 0 1 0 0,0 0 0 0 0,0 0 0 0 0,0 0 0 0 0,0-1 0 0 0,0 1-1 0 0,0 0 1 0 0,0 0 0 0 0,-1 0 0 0 0,1 0 0 0 0,0 0-1 0 0,0 0 1 0 0,0 0 0 0 0,0 0 0 0 0,0 0 0 0 0,0 0-1 0 0,0 0 1 0 0,0 0 0 0 0,0 0 0 0 0,0 0 0 0 0,0 0-1 0 0,0 0 1 0 0,0 0 0 0 0,0-1 0 0 0,0 1 0 0 0,0 0-1 0 0,0 0 1 0 0,0 0 0 0 0,0 0 0 0 0,1 0 0 0 0,-1 0-1 0 0,0 0 1 0 0,0 0 0 0 0,0 0 0 0 0,0 0 0 0 0,0 0-1 0 0,0-2 1 0 0,1 1-1 0 0,0 0 1 0 0,0 0 0 0 0,0-1 0 0 0,0 1 0 0 0,0 0-1 0 0,0 0 1 0 0,0 0 0 0 0,0 0 0 0 0,0-1 0 0 0,1 2 0 0 0,-1-1-1 0 0,0 0 1 0 0,1 0-1 0 0,5-2 0 0 0,0-1-1 0 0,4-1 1 0 0,47-15 59 0 0,-30 10-20 0 0,0 0-1 0 0,3-4-38 0 0,53-30 63 0 0,-32 16-62 0 0,-34 19-1 0 0,0-1 0 0 0,0-1 0 0 0,2-4 0 0 0,-17 13 0 0 0,-1 0 0 0 0,0 0 0 0 0,1 0 0 0 0,-1 0 0 0 0,0-1 0 0 0,0 1 0 0 0,0-1 0 0 0,-1 0 0 0 0,2-1 0 0 0,-3 4 0 0 0,0-1 0 0 0,1 0 0 0 0,-1-1 0 0 0,1 1 0 0 0,-1 0 0 0 0,0 0 0 0 0,0 0 0 0 0,0 0 0 0 0,0 0 0 0 0,0 0 0 0 0,0 0 0 0 0,0 0 0 0 0,0 0 0 0 0,0-1 0 0 0,0 1 0 0 0,-1 0 0 0 0,1 0 0 0 0,-1 0 0 0 0,1 0 0 0 0,-1 0 0 0 0,1 0 0 0 0,-1 0 0 0 0,1 0 0 0 0,-1 0 0 0 0,0 0 0 0 0,0 1 0 0 0,0-2 0 0 0,-1 0 4 0 0,-1 0 0 0 0,0 0 0 0 0,0 0 0 0 0,0 0 0 0 0,0 0-1 0 0,0 1 1 0 0,0-1 0 0 0,-1 1 0 0 0,1 0 0 0 0,-1 0-4 0 0,-8-3 25 0 0,-1 1 0 0 0,-3 0-25 0 0,5 1-1 0 0,-77-12 161 0 0,-23-5 11 0 0,-64-14-22 0 0,163 31-133 0 0,-1-1 0 0 0,1-1-16 0 0,8 3 4 0 0,1 0-1 0 0,0 0 1 0 0,0-1 0 0 0,0 0-1 0 0,0 1 1 0 0,0-1-1 0 0,1 0 1 0 0,-1 0-1 0 0,-2-2-3 0 0,4 3 0 0 0,1 1 0 0 0,-1-1 0 0 0,1 0 0 0 0,-1 0 0 0 0,1 0 0 0 0,-1 0 0 0 0,1 0 0 0 0,-1 1 0 0 0,1-1 0 0 0,0 0 0 0 0,0 0 0 0 0,-1 0 0 0 0,1 0 0 0 0,0 0 0 0 0,0 0 0 0 0,0 0 0 0 0,0 0 0 0 0,0 0 0 0 0,0 0 0 0 0,0 0 0 0 0,1 0 0 0 0,-1 0 0 0 0,0 0 0 0 0,1 0 0 0 0,-1 0 0 0 0,1 1 0 0 0,0-3 0 0 0,1 0 0 0 0,-1 0 0 0 0,1 0 0 0 0,0 1 0 0 0,0 0 0 0 0,0 0 0 0 0,2-3 0 0 0,3 0 0 0 0,-1 0 0 0 0,2 0 0 0 0,-1 1 0 0 0,5-3 0 0 0,11-6 0 0 0,-1-2 6 0 0,3 2 0 0 0,-1 0 0 0 0,3 0-6 0 0,74-32 322 0 0,-69 29-82 0 0,-1-1 0 0 0,1-4-240 0 0,-23 15 169 0 0,8-7-169 0 0,-13 10 41 0 0,-1 0-1 0 0,0 0 1 0 0,0-1 0 0 0,0 1-1 0 0,2-4-40 0 0,-5 6 3 0 0,1 0 0 0 0,-1 1 0 0 0,1-1 0 0 0,-1 0-1 0 0,1-1 1 0 0,-1 1 0 0 0,0 0 0 0 0,0 1 0 0 0,0-2-1 0 0,1 1 1 0 0,-1 0 0 0 0,0 0 0 0 0,0 0 0 0 0,0 0-1 0 0,-1 0 1 0 0,1 0 0 0 0,0 0 0 0 0,0 0 0 0 0,-1 0 0 0 0,1 0-1 0 0,0 0 1 0 0,-1 0 0 0 0,1 0 0 0 0,-1 0 0 0 0,0 0-1 0 0,1 1 1 0 0,-1-1 0 0 0,0 0 0 0 0,1 0 0 0 0,-1 0-1 0 0,0 0-2 0 0,-2-1 18 0 0,0 0 0 0 0,1 0 0 0 0,-1 0-1 0 0,0 0 1 0 0,0 1 0 0 0,0 0-1 0 0,0-1 1 0 0,-1 1 0 0 0,1 0-1 0 0,0 0-17 0 0,-63-14 179 0 0,54 13-182 0 0,-19-4 3 0 0,-17 1 0 0 0,-32-1 0 0 0,8 1 0 0 0,21 1 6 0 0,-105-12-18 0 0,120 11 35 0 0,1-2 1 0 0,-1-1-1 0 0,-9-5-23 0 0,39 11 0 0 0,0 1 0 0 0,1-1 0 0 0,-2-1 0 0 0,6 2 0 0 0,0 1 0 0 0,0-1 0 0 0,-1 1 0 0 0,1-1 0 0 0,0 0 0 0 0,0 0 0 0 0,0 0 0 0 0,0 0 0 0 0,0 0 0 0 0,-1-1 0 0 0,2 2 0 0 0,-1-1 0 0 0,1 1 0 0 0,0-1 0 0 0,0 1 0 0 0,0 0 0 0 0,-1-1 0 0 0,1 1 0 0 0,0-1 0 0 0,0 1 0 0 0,0-1 0 0 0,0 1 0 0 0,0-1 0 0 0,0 1 0 0 0,0-1 0 0 0,0 1 0 0 0,0-1 0 0 0,0 1 0 0 0,0 0 0 0 0,0-1 0 0 0,0 0 0 0 0,1 0 0 0 0,-1 0 0 0 0,1 0 0 0 0,-1 0 0 0 0,1 1 0 0 0,-1-1 0 0 0,1 1 0 0 0,-1-1 0 0 0,1 0 0 0 0,0 1 0 0 0,-1-1 0 0 0,4-1 0 0 0,-1-1 0 0 0,1 1 0 0 0,-1 0 0 0 0,4-2 0 0 0,-6 4 0 0 0,37-17 0 0 0,2 2 0 0 0,8-1 0 0 0,-8 3 0 0 0,69-22 0 0 0,-80 28 5 0 0,122-35 54 0 0,-139 38-49 0 0,1 0 0 0 0,0-1 0 0 0,1-2-10 0 0,-9 5 5 0 0,1-1 1 0 0,-1 0 0 0 0,-1-1-1 0 0,1 1 1 0 0,0 0 0 0 0,-1-2-1 0 0,0 2 1 0 0,1-2-6 0 0,-4 4 3 0 0,0 0 0 0 0,-1 0 0 0 0,1 0 0 0 0,0 0 0 0 0,-1 0 1 0 0,1 0-1 0 0,-1 0 0 0 0,1 0 0 0 0,-1 0 0 0 0,0 0 0 0 0,1 0 0 0 0,-1 0 0 0 0,0-1 0 0 0,0 1 0 0 0,0 0 0 0 0,0 0 0 0 0,0 0-3 0 0,0-1 1 0 0,0 1 0 0 0,-1 0 0 0 0,1 0 0 0 0,-1-1 0 0 0,1 1-1 0 0,-1 0 1 0 0,1 0 0 0 0,-1-1 0 0 0,0 1 0 0 0,0 0 0 0 0,0 0-1 0 0,1 0 1 0 0,-1 0 0 0 0,-1 0-1 0 0,-1-2 7 0 0,0 1 1 0 0,0-1-1 0 0,0 1 0 0 0,-1 0 1 0 0,1 0-1 0 0,-1 0 0 0 0,1 1 1 0 0,-4-2-8 0 0,-6-1 23 0 0,0 0 0 0 0,-1 1-23 0 0,12 2 8 0 0,-44-8 15 0 0,-15-1-23 0 0,-48-3 47 0 0,22 3-30 0 0,-164-19 36 0 0,224 26-40 0 0,12 2 4 0 0,0 0 0 0 0,0-2 0 0 0,-5-1-17 0 0,7 0 0 0 0,13 4 0 0 0,-1 0 0 0 0,1-1 0 0 0,-1 1 0 0 0,0 0 0 0 0,1 0 0 0 0,-1-1 0 0 0,1 1 0 0 0,-1 0 0 0 0,1-1 0 0 0,-1 1 0 0 0,1-1 0 0 0,-1 1 0 0 0,1-1 0 0 0,0 1 0 0 0,0-1 0 0 0,-1 1 0 0 0,1 0 0 0 0,0-1 0 0 0,0 1 0 0 0,0 0 0 0 0,0-1 0 0 0,0 1 0 0 0,0 0 0 0 0,0-1 0 0 0,0 1 0 0 0,0-1 0 0 0,0 1 0 0 0,0 0 0 0 0,0-1 0 0 0,0 1 0 0 0,0-1 0 0 0,0 1 0 0 0,0 0 0 0 0,1-1 0 0 0,-1 0 0 0 0,0 1 0 0 0,1-1 0 0 0,-1 0 0 0 0,1 0 0 0 0,-1 1 0 0 0,1-1 0 0 0,0 0 0 0 0,-1 1 0 0 0,3-2 0 0 0,-1 0 0 0 0,1 0 0 0 0,0 0 0 0 0,2-1 0 0 0,10-3 0 0 0,0-1 0 0 0,0 1 0 0 0,3 1 0 0 0,-3-1 0 0 0,6 0 0 0 0,20-4 0 0 0,23-2 0 0 0,-14 3 0 0 0,74-19 0 0 0,-40 8 0 0 0,-62 15 0 0 0,116-28-2 0 0,-114 25 5 0 0,1-1 0 0 0,-1 0 1 0 0,-1-2-1 0 0,10-5-3 0 0,-25 11 23 0 0,0 0 1 0 0,4-3-24 0 0,-9 5 1 0 0,0 0 0 0 0,0 0 0 0 0,-1 1 0 0 0,1-2 0 0 0,0 2 0 0 0,1-4-1 0 0,-4 4 1 0 0,1 1 0 0 0,0 0 0 0 0,-1 0-1 0 0,1 0 1 0 0,-1-1 0 0 0,1 1 0 0 0,-1 0-1 0 0,0-1 1 0 0,0 1 0 0 0,0 0 0 0 0,1 0-1 0 0,-1-1 1 0 0,0 1 0 0 0,-1 0 0 0 0,1-1-1 0 0,0 1 1 0 0,0 0 0 0 0,-1 0 0 0 0,1-1-1 0 0,-1 1 1 0 0,1 0 0 0 0,-1 0 0 0 0,1 0-1 0 0,-1-1 1 0 0,0 1 0 0 0,0 0 0 0 0,0 0-1 0 0,-2-3 5 0 0,0 1 0 0 0,0 0 1 0 0,-1 1-1 0 0,1-1 1 0 0,-1 0-1 0 0,0 1 1 0 0,1 0-1 0 0,-1 0-5 0 0,-5-3 0 0 0,-1 1 0 0 0,1 1 0 0 0,-7-2 0 0 0,-29-7 0 0 0,36 10 0 0 0,-41-9 12 0 0,-33-2-12 0 0,-52-1 52 0 0,64 7-52 0 0,-216-16 0 0 0,-69-13 64 0 0,288 26-64 0 0,51 6 0 0 0,0 0 0 0 0,-14-5 0 0 0,28 8 0 0 0,0 0 0 0 0,-1 0 0 0 0,1-1 0 0 0,0 0 0 0 0,0 1 0 0 0,0-1 0 0 0,-2-1 0 0 0,5 2 0 0 0,0 1 0 0 0,-1 0-1 0 0,1 0 1 0 0,0 0-1 0 0,-1-1 1 0 0,1 1 0 0 0,0-1-1 0 0,0 1 1 0 0,-1 0-1 0 0,1-1 1 0 0,0 1 0 0 0,0-1-1 0 0,0 1 1 0 0,0 0 0 0 0,-1-1-1 0 0,1 1 1 0 0,0-1-1 0 0,0 1 1 0 0,0 0 0 0 0,0-1-1 0 0,0 1 1 0 0,0 0 0 0 0,0-1-1 0 0,0 1 1 0 0,0-1-1 0 0,0 1 1 0 0,0-1 0 0 0,0 1-1 0 0,1-1 1 0 0,-1 1-1 0 0,0 0 1 0 0,0-1 0 0 0,0 1-1 0 0,1 0 1 0 0,-1-1 0 0 0,0 1-1 0 0,0 0 1 0 0,1-1-1 0 0,-1 1 1 0 0,0 0 0 0 0,1-1-1 0 0,-1 1 1 0 0,1 0 0 0 0,1-2-7 0 0,1 0 1 0 0,0 0 0 0 0,0 0-1 0 0,0 1 1 0 0,2-1 6 0 0,-2 0-5 0 0,9-2 2 0 0,0-1 0 0 0,0 1 0 0 0,-1 1 0 0 0,5 0 3 0 0,50-9 2 0 0,-62 11-3 0 0,132-17-55 0 0,-6 0 38 0 0,-69 9-24 0 0,175-29 30 0 0,-187 28 12 0 0,15-7 0 0 0,-42 10 0 0 0,0-1 0 0 0,-2 0 0 0 0,1-2 0 0 0,0 0 0 0 0,-21 10 0 0 0,5-3 0 0 0,-1 1 0 0 0,1-1 0 0 0,-1 1 0 0 0,0-2 0 0 0,0 0 0 0 0,-3 4 0 0 0,0-1 0 0 0,0 0 0 0 0,0 0 0 0 0,0 0 0 0 0,-1 0 0 0 0,1 0 0 0 0,-1 0 0 0 0,1 0 0 0 0,-1 0 0 0 0,1 0 0 0 0,-1 0 0 0 0,1 0 0 0 0,-1 0 0 0 0,0 0 0 0 0,0-1 0 0 0,1 2 0 0 0,-1-2 0 0 0,0 1 0 0 0,0 0 0 0 0,0 0 0 0 0,-1 0 0 0 0,1 0 0 0 0,0 0 0 0 0,0-1 0 0 0,-1-1 0 0 0,-1 1 0 0 0,1 0 0 0 0,0-1 0 0 0,-1 1 0 0 0,1 0 0 0 0,-1 0 0 0 0,1-1 0 0 0,-1 2 0 0 0,0-1 0 0 0,0 0 0 0 0,0 0 0 0 0,0 0 0 0 0,-1 1 0 0 0,0-1 0 0 0,-4-3 0 0 0,-1 2 0 0 0,1-1 0 0 0,-1 1 0 0 0,-3-1 0 0 0,-17-6 0 0 0,-25-3 0 0 0,-30-4 0 0 0,14 5 55 0 0,-15 1-55 0 0,-73-1 20 0 0,35 1 34 0 0,-14-1-55 0 0,55 6 1 0 0,-27-8 0 0 0,83 10 0 0 0,-27-4 0 0 0,42 5 0 0 0,-1 1 0 0 0,1-2 0 0 0,-8-2 0 0 0,17 6 0 0 0,1 0 0 0 0,-1 0 0 0 0,1 0 0 0 0,0 0 0 0 0,-1-1 0 0 0,1 1 0 0 0,-1 0 0 0 0,1 0 0 0 0,0-1 0 0 0,-1 1 0 0 0,1 0 0 0 0,0-1 0 0 0,-1 1 0 0 0,1 0 0 0 0,0-1 0 0 0,0 1 0 0 0,-1 0 0 0 0,1-1 0 0 0,0 1 0 0 0,0-1 0 0 0,0 1 0 0 0,0 0 0 0 0,0-1 0 0 0,0 1 0 0 0,0-1 0 0 0,1 1 0 0 0,-1-1 0 0 0,0 1 0 0 0,0-1 0 0 0,1 1 0 0 0,-1-1 1 0 0,1 1-1 0 0,-1-1 0 0 0,0 1 0 0 0,1 0 0 0 0,-1 0 0 0 0,1-1 0 0 0,-1 1 0 0 0,1 0 0 0 0,-1-1 0 0 0,1 1 0 0 0,12-7-17 0 0,-4 4-10 0 0,0-1 0 0 0,1 2 0 0 0,-1-1 0 0 0,6 1 27 0 0,41-6-98 0 0,-50 7 96 0 0,199-19-62 0 0,-150 16 44 0 0,133-9-46 0 0,-17 2 96 0 0,-2-9 72 0 0,-88 7 36 0 0,62-19-138 0 0,-123 27 0 0 0,-12 3 0 0 0,0 1 0 0 0,0-2 0 0 0,0 1 0 0 0,0-1 0 0 0,5-3 0 0 0,-13 6 0 0 0,0-1-1 0 0,1 1 1 0 0,-1 0-1 0 0,0 0 1 0 0,0 0-1 0 0,1 0 1 0 0,-1 0-1 0 0,0-1 1 0 0,0 1-1 0 0,1 0 1 0 0,-1 0-1 0 0,0 0 1 0 0,0-1-1 0 0,0 1 1 0 0,1 0-1 0 0,-1 0 1 0 0,0 0-1 0 0,0-1 1 0 0,0 1-1 0 0,0 0 1 0 0,1-1 0 0 0,-2 1-4 0 0,1 0 0 0 0,-1-1 0 0 0,1 1 0 0 0,-1 0 0 0 0,1-1 0 0 0,0 1 0 0 0,-1 0 0 0 0,1 0 0 0 0,-1 0 0 0 0,1-1 0 0 0,-1 1 0 0 0,1 0 0 0 0,-1 0 0 0 0,1 0 0 0 0,-1 0 0 0 0,0 0 0 0 0,0 0 4 0 0,-12-1-83 0 0,3 2 51 0 0,0 0 0 0 0,1 1 0 0 0,-1 0 0 0 0,-4 1 32 0 0,-38 13-79 0 0,8 0 98 0 0,1 2 0 0 0,0 2 0 0 0,1 1 0 0 0,-1 4-19 0 0,23-13 28 0 0,0 2 0 0 0,1 0 0 0 0,-5 5-28 0 0,15-10 5 0 0,0-1 1 0 0,0 2-1 0 0,1-1 0 0 0,0 1 1 0 0,1 0-1 0 0,-6 11-5 0 0,10-16-45 0 0,1 0-1 0 0,0 0 0 0 0,0 0 0 0 0,0 1 1 0 0,1-1-1 0 0,-1 0 0 0 0,1 1 1 0 0,1-1-1 0 0,-1 1 0 0 0,1-1 1 0 0,0 1-1 0 0,1-1 0 0 0,0 1 0 0 0,-1-1 1 0 0,2 1-1 0 0,-1-1 0 0 0,1 1 1 0 0,0-1-1 0 0,0 0 0 0 0,0 0 0 0 0,1 0 1 0 0,0 0-1 0 0,0 0 0 0 0,0 0 1 0 0,3 1 45 0 0,0 0-93 0 0,0 0 0 0 0,0 0 0 0 0,1 0 0 0 0,1-1 0 0 0,-1 0 0 0 0,6 2 93 0 0,10 5-461 0 0,16 7 461 0 0,4-3-224 0 0,0 0 0 0 0,1-2 0 0 0,0-3 0 0 0,6 0 224 0 0,323 53-183 0 0,-315-55 251 0 0,-1 1-68 0 0,-36-4 17 0 0,1 0 0 0 0,0 0 0 0 0,-1 2 0 0 0,1 2-17 0 0,-17-9 18 0 0,-1 2 0 0 0,0-1-1 0 0,0 0 1 0 0,0 1 0 0 0,0 0 0 0 0,0 0-1 0 0,3 3-17 0 0,-6-5 8 0 0,0 1 0 0 0,1-1 0 0 0,-1 1 0 0 0,0-1-1 0 0,0 1 1 0 0,0-1 0 0 0,-1 1 0 0 0,1-1 0 0 0,0 1-1 0 0,-1 0 1 0 0,1-1 0 0 0,-1 1 0 0 0,0 0 0 0 0,1 0-1 0 0,-1-1 1 0 0,0 1 0 0 0,0 0 0 0 0,0 0 0 0 0,0-1 0 0 0,-1 1-1 0 0,1 1-7 0 0,-1 0 14 0 0,0 0 0 0 0,-1 1-1 0 0,1-2 1 0 0,-1 1 0 0 0,0 0-1 0 0,1 0 1 0 0,-1-1-1 0 0,0 1 1 0 0,-1 0 0 0 0,-1 1-14 0 0,-5 4 46 0 0,0 0-1 0 0,-3 1-45 0 0,11-8 7 0 0,-27 20 28 0 0,0-2-1 0 0,-8 4-34 0 0,27-18 0 0 0,-121 64 0 0 0,104-59 0 0 0,16-6 0 0 0,0 0 0 0 0,-1 1 0 0 0,8-3 0 0 0,3-1 0 0 0,2-1 0 0 0,0 0 0 0 0,0 0 0 0 0,0 0 0 0 0,0-1 0 0 0,0 1 0 0 0,0-1 0 0 0,0 0 0 0 0,0 1 0 0 0,3-2 0 0 0,68-17 25 0 0,128-35 166 0 0,-105 24-84 0 0,6-6-107 0 0,176-86 64 0 0,-249 107-46 0 0,0 0 0 0 0,-2-2-1 0 0,2-1-17 0 0,-27 16 0 0 0,4-2 0 0 0,-1 0 0 0 0,2-2 0 0 0,-6 5 0 0 0,0 0 0 0 0,0-1 0 0 0,0 1 0 0 0,0 0 0 0 0,0 0 0 0 0,0-1 0 0 0,0 1 0 0 0,0-1 0 0 0,-1 1 0 0 0,1-1 0 0 0,0 0 0 0 0,-1 1 0 0 0,0 0 0 0 0,0 1 0 0 0,0-1 0 0 0,0 0 0 0 0,0 1 0 0 0,0-1 0 0 0,0 0 0 0 0,0 1 0 0 0,0 0 0 0 0,0-1 0 0 0,-1 0 0 0 0,1 1 0 0 0,0-1 0 0 0,0 0 0 0 0,-1 1 0 0 0,1-1 0 0 0,0 0 0 0 0,-1 1 0 0 0,0-1 0 0 0,0 0 0 0 0,1 0 0 0 0,-1 1 0 0 0,0-1 0 0 0,0 0 0 0 0,0 0 0 0 0,0 1 0 0 0,-1-1 0 0 0,-1-1 0 0 0,-2 0 0 0 0,1 1 0 0 0,-1 0 0 0 0,-3-1 0 0 0,8 1 0 0 0,-29-4 24 0 0,0 1 0 0 0,-14-1-24 0 0,24 3 12 0 0,-152-8 336 0 0,29 2-44 0 0,124 6-234 0 0,-4-1-70 0 0,16 2 14 0 0,0-1-1 0 0,0 1 1 0 0,0-1 0 0 0,0 0 0 0 0,-1-1-14 0 0,7 3 3 0 0,-1 0 0 0 0,1-1 0 0 0,-1 1 0 0 0,0 0 0 0 0,1-1 0 0 0,0 1 0 0 0,-1 0 0 0 0,1-1 0 0 0,-1 1 0 0 0,1-1 1 0 0,-1 1-1 0 0,1 0 0 0 0,0-1 0 0 0,-1 1-3 0 0,1 0 0 0 0,0-1 1 0 0,0 1-1 0 0,0-1 0 0 0,0 1 1 0 0,0 0-1 0 0,0-1 1 0 0,0 1-1 0 0,0 0 1 0 0,0-1-1 0 0,0 1 1 0 0,0-1-1 0 0,0 1 1 0 0,1 0-1 0 0,-1-1 0 0 0,0 1 1 0 0,0 0-1 0 0,0 0 1 0 0,0 0-1 0 0,1-1 1 0 0,-1 1-1 0 0,0 0 1 0 0,0-1-1 0 0,1 1 1 0 0,-1 0-1 0 0,0 0 0 0 0,2-2 0 0 0,-1 1 0 0 0,1 1 0 0 0,-1-2-1 0 0,1 1 1 0 0,0 0 0 0 0,6-2 11 0 0,0 0 0 0 0,0 0 0 0 0,0 1 0 0 0,0-1 0 0 0,0 2 1 0 0,1-1-12 0 0,6-1-3 0 0,105-18 68 0 0,2 5 0 0 0,89-16 96 0 0,-149 21-61 0 0,105-23 179 0 0,-127 25-166 0 0,-1-3 0 0 0,-1-1 1 0 0,6-4-114 0 0,-28 9 18 0 0,9-4-18 0 0,-21 9-1 0 0,1 0 1 0 0,0 0-1 0 0,-1 0 1 0 0,0 0-1 0 0,1-1 0 0 0,2-3 1 0 0,-7 7 0 0 0,1-1 0 0 0,-1 1 0 0 0,1-1 0 0 0,-1 0 0 0 0,0 1 0 0 0,1-1 0 0 0,-1 1 0 0 0,0-1 0 0 0,1 0 0 0 0,-1 1 0 0 0,0-1 0 0 0,0 1 0 0 0,0-1 0 0 0,0 0 0 0 0,1 1 0 0 0,-1-1 0 0 0,0 0 0 0 0,0 0 0 0 0,0 1 0 0 0,0-1 0 0 0,-1 1 0 0 0,1-1 0 0 0,0 0 0 0 0,0 1 0 0 0,0-1 0 0 0,-1 0 0 0 0,1 1 0 0 0,0-1 0 0 0,0 1 0 0 0,-1-1 0 0 0,0-1 0 0 0,0 1 0 0 0,-1 0 0 0 0,1 0 0 0 0,0 0 0 0 0,-1 0 0 0 0,1 0 0 0 0,-1 0 0 0 0,1 0 0 0 0,-1 0 0 0 0,1 1 0 0 0,-2-2 0 0 0,-3 0 0 0 0,0 0 0 0 0,0 1 0 0 0,0-1 0 0 0,-1 1 0 0 0,-26-3 0 0 0,26 4 0 0 0,-70-6 0 0 0,-20 4 0 0 0,-77 6 0 0 0,10 5 0 0 0,136-8 0 0 0,6 1 12 0 0,37-2 82 0 0,-4 1-61 0 0,54-2 133 0 0,15-4-166 0 0,-5 1 61 0 0,13 1-45 0 0,61-4 104 0 0,67-9 102 0 0,-2-10 189 0 0,-205 24-399 0 0,153-23 148 0 0,-98 15-107 0 0,-58 9-53 0 0,-6 1 0 0 0,-1 0 0 0 0,-5 2 0 0 0,6-2 0 0 0,-18 4-13 0 0,-12 3-148 0 0,-14 6 161 0 0,-13 7-18 0 0,-19 10 18 0 0,69-27 0 0 0,-1 1 0 0 0,-5 4 0 0 0,10-6 0 0 0,1-1 0 0 0,0 1 0 0 0,0 0 0 0 0,0-1 0 0 0,0 2 0 0 0,0-1 0 0 0,0 0 0 0 0,1 0 0 0 0,-2 2 0 0 0,3-3 0 0 0,-1 0 0 0 0,1-1 0 0 0,0 1 0 0 0,-1 0 0 0 0,1 0 0 0 0,0-1 1 0 0,0 1-1 0 0,0-1 0 0 0,0 1 0 0 0,0 0 0 0 0,-1 0 0 0 0,2 0 0 0 0,-1 0 0 0 0,0-1 0 0 0,0 1 0 0 0,0-1 0 0 0,0 1 0 0 0,0 0 0 0 0,1 0 0 0 0,-1 0 0 0 0,1 0-1 0 0,0 0 1 0 0,-1 0 0 0 0,1 0 0 0 0,0 0 0 0 0,-1-1 0 0 0,1 1 0 0 0,0 0-1 0 0,0-1 1 0 0,1 2 0 0 0,1 0 3 0 0,1 0-1 0 0,0 0 0 0 0,1 0 1 0 0,-1 0-1 0 0,4 1-2 0 0,10 2 8 0 0,-1-1 1 0 0,1 0-1 0 0,6-1-8 0 0,55 5 22 0 0,-16-2-16 0 0,-54-5-6 0 0,215 22-64 0 0,-22-5 52 0 0,7 0-52 0 0,-20-2 68 0 0,-86-5-4 0 0,18 8 0 0 0,-115-18 0 0 0,2 0 0 0 0,-1 1 0 0 0,2 1 0 0 0,-7-3 0 0 0,0 1 0 0 0,0 0 0 0 0,0-1 0 0 0,0 2 0 0 0,0-1 0 0 0,-1 0 0 0 0,1 0 0 0 0,0 0 0 0 0,-1 0 0 0 0,1 1 0 0 0,-1-1 0 0 0,-1-1 1 0 0,1 0-1 0 0,-1 1 0 0 0,0-1 0 0 0,1 1 0 0 0,-1 0 0 0 0,1-1 0 0 0,-1 1 0 0 0,0 0 1 0 0,0 0-1 0 0,1-1 0 0 0,-1 1 0 0 0,0-1 0 0 0,0 1 0 0 0,0 0 0 0 0,0 0 0 0 0,0 0 0 0 0,0 0-1 0 0,0 0 0 0 0,0 1 0 0 0,-1-1 1 0 0,1 0-1 0 0,0 0 0 0 0,-1 0 0 0 0,1 0 1 0 0,-1 1 0 0 0,-2 1-26 0 0,1 1 0 0 0,0-1 0 0 0,-1 0 0 0 0,0 0 0 0 0,-2 2 26 0 0,-2 1-70 0 0,-1 0 1 0 0,1-1-1 0 0,-1 0 1 0 0,-8 5 69 0 0,-37 14-162 0 0,53-23 162 0 0,-35 12-164 0 0,-22 6 164 0 0,7-2-30 0 0,6-1 30 0 0,1 3 0 0 0,-9 6 0 0 0,49-24 0 0 0,-8 5 0 0 0,0 0 0 0 0,0 0 0 0 0,1 1 0 0 0,-2 2 0 0 0,7-4 12 0 0,5-5-11 0 0,0 0 0 0 0,0 0 0 0 0,0 0 0 0 0,0 0 0 0 0,0 0 0 0 0,0 0 0 0 0,0 0 0 0 0,0 0 0 0 0,0 0 1 0 0,0 0-1 0 0,0 0 0 0 0,0 0 0 0 0,0 0 0 0 0,0 0 0 0 0,0 1 0 0 0,0-1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0-1 0 0,1 1 4 0 0,1 0-1 0 0,-1 0 0 0 0,0 0 1 0 0,0 0-1 0 0,1 0 0 0 0,-1 0 0 0 0,0 0 1 0 0,1 0-1 0 0,-1-1 0 0 0,1 1 1 0 0,-1 0-1 0 0,1-1 0 0 0,0 1 1 0 0,-1-1-1 0 0,1 1 0 0 0,0-1 1 0 0,0 0-4 0 0,6 0 16 0 0,0 1 1 0 0,0-1-1 0 0,2 0-16 0 0,-4-1 2 0 0,53-2-2 0 0,5-1 0 0 0,-30 4 0 0 0,15 0 0 0 0,35-4 0 0 0,81-15 0 0 0,-147 17 0 0 0,14-1 0 0 0,-26 3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0,-5 1 0 0 0,5 0 0 0 0,-41 11 0 0 0,0-2 0 0 0,-9 0 0 0 0,10-2-12 0 0,-62 11-23 0 0,-23 5 10 0 0,112-21 25 0 0,-83 22 0 0 0,46-11 0 0 0,42-11 11 0 0,7-2 42 0 0,1-1 11 0 0,1 1-10 0 0,3 0-52 0 0,1 0-1 0 0,-1 0 1 0 0,1 0 0 0 0,-1 0 0 0 0,1-1 0 0 0,-1 0 0 0 0,4 0-2 0 0,9 0-20 0 0,8-2 20 0 0,-8 0-36 0 0,44-4-2 0 0,21-2 1 0 0,-77 8 37 0 0,16-2 0 0 0,6-1 0 0 0,-26 3 0 0 0,-1 0 0 0 0,1 0 0 0 0,-1 0 0 0 0,1 0 0 0 0,-1 0 0 0 0,1 0 0 0 0,-1 0 0 0 0,1 0 0 0 0,-1-1 0 0 0,1 1 0 0 0,-1 0 0 0 0,0 0 0 0 0,1-1 0 0 0,-1 1 0 0 0,-1 0 0 0 0,0 0 0 0 0,1 0 0 0 0,-1-1 0 0 0,0 1 0 0 0,0 0 0 0 0,0 0 0 0 0,0 0 0 0 0,0 0 0 0 0,0 0 0 0 0,-1 0 0 0 0,-13 0 0 0 0,-20 1 0 0 0,0 2 0 0 0,-1 1 0 0 0,2 2 0 0 0,-1 1 0 0 0,1 2 0 0 0,-9 3 0 0 0,33-8 30 0 0,1-1 0 0 0,-7 5-30 0 0,10-5 28 0 0,6-3-26 0 0,-1 0-1 0 0,1 0 0 0 0,0 0 1 0 0,0 0-1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0,0 0-1 0 0,0 0 0 0 0,0 0 1 0 0,0 0-1 0 0,0 0 1 0 0,0 1-1 0 0,0-1 0 0 0,0 0 1 0 0,0 0-1 0 0,0 0 1 0 0,0 0-1 0 0,0 0 0 0 0,0 0 1 0 0,0 0-1 0 0,0 0 1 0 0,0 0-1 0 0,0 0 0 0 0,0 0 1 0 0,0 0-1 0 0,0 0 1 0 0,0 0-1 0 0,0 0 0 0 0,0 0 1 0 0,0 0-1 0 0,0 0-1 0 0,1 1 7 0 0,0 0 1 0 0,0 0-1 0 0,1 0 0 0 0,-1 0 0 0 0,0 0 0 0 0,0 0 1 0 0,1-1-1 0 0,-1 1 0 0 0,0 0 0 0 0,1-1 0 0 0,-1 0 1 0 0,0 1-1 0 0,1-1 0 0 0,-1 0 0 0 0,0 1-7 0 0,6 0 20 0 0,-1 0 0 0 0,1 0 0 0 0,0-1-20 0 0,24 0 29 0 0,-1-1-1 0 0,8-3-28 0 0,2 1 26 0 0,-26 3-18 0 0,125-10 60 0 0,-1-5-27 0 0,-54 6-29 0 0,-3 0 40 0 0,-71 7-41 0 0,-8 2 10 0 0,-3-1 1 0 0,-4 0-20 0 0,1 0 0 0 0,0 0 1 0 0,-1 0-1 0 0,1 1 0 0 0,-5-1-2 0 0,-24 1-2 0 0,23 1 3 0 0,-40-1 6 0 0,-132 0-78 0 0,145-2 69 0 0,-138-8-37 0 0,110 4 8 0 0,-46-11 31 0 0,-113-39 0 0 0,184 44 0 0 0,1-1 0 0 0,0-2 0 0 0,-5-4 0 0 0,35 14-6 0 0,0 1-1 0 0,1-2 1 0 0,0 1 0 0 0,0-1-1 0 0,-1-2 7 0 0,-1-1-10 0 0,0-1-1 0 0,0 0 0 0 0,-2-5 11 0 0,0 2 0 0 0,1-1 0 0 0,-2 2 0 0 0,-4-4 0 0 0,0 0 0 0 0,11 10 0 0 0,1 0 0 0 0,-1 1 0 0 0,0 0 0 0 0,-1 0 0 0 0,-12-7 0 0 0,-1 0 0 0 0,1 1 0 0 0,-13-4 0 0 0,-15-7 0 0 0,39 19 0 0 0,1-2 0 0 0,7 5 0 0 0,-1-1 0 0 0,1 1 0 0 0,-1-1 0 0 0,1 1 0 0 0,0 0 0 0 0,-1-1 0 0 0,1 1 0 0 0,0-1 0 0 0,0 1 0 0 0,-1-1 0 0 0,1 1 0 0 0,0 0 0 0 0,0-1 0 0 0,0 0 2 0 0,0 0-1 0 0,0 0 1 0 0,0 0-1 0 0,0 0 0 0 0,0 0 1 0 0,0 0-1 0 0,1 0 1 0 0,-1 0-1 0 0,0 0 1 0 0,1 0-1 0 0,-1 1 0 0 0,0-1 1 0 0,1 0-1 0 0,-1 0 1 0 0,1 0-1 0 0,0 0 1 0 0,-1 1-1 0 0,1-1-1 0 0,1-1 9 0 0,0-1 1 0 0,1 1 0 0 0,-1 0-1 0 0,1 0 1 0 0,0 0-10 0 0,6-3 3 0 0,0 0 0 0 0,1 0 1 0 0,0 2-1 0 0,4-2-3 0 0,-5 1 1 0 0,23-7-1 0 0,24-6 0 0 0,-15 6 0 0 0,20-8 0 0 0,-46 14 0 0 0,0-1 0 0 0,-1-1 0 0 0,0 0 0 0 0,0-1 0 0 0,8-6 0 0 0,-14 7 0 0 0,-8 7 0 0 0,0 0 0 0 0,0 0 0 0 0,1 0 0 0 0,-1-1 0 0 0,0 1 0 0 0,1 0 0 0 0,-1-1 0 0 0,0 1 0 0 0,0-1 0 0 0,0 1 0 0 0,0 0 0 0 0,1-1 0 0 0,-1 1 0 0 0,0-1 0 0 0,0 1 0 0 0,0 0 0 0 0,0-1 0 0 0,0 1 0 0 0,0 0 0 0 0,0-1 0 0 0,-1 1 0 0 0,1-1 0 0 0,0 1 0 0 0,0-1 0 0 0,-1 1 0 0 0,1 0 0 0 0,0-1 0 0 0,-1 1 0 0 0,1-1 0 0 0,-1 1 0 0 0,1 0 0 0 0,0-1 0 0 0,-1 1 0 0 0,1 0 0 0 0,-1 0 0 0 0,1 0 0 0 0,-1 0 0 0 0,1-1 0 0 0,-1 1 0 0 0,1 0 0 0 0,-1 0 0 0 0,1 0 0 0 0,-1 0 0 0 0,0 0 0 0 0,1 0 0 0 0,-3-1 0 0 0,0 1 0 0 0,1 0 0 0 0,-1 0 0 0 0,0 0 0 0 0,0 0 0 0 0,-8 1 9 0 0,-1 1 1 0 0,0 1-1 0 0,1-1 0 0 0,0 2 0 0 0,0-1 0 0 0,0 2 0 0 0,-9 4-9 0 0,13-6 1 0 0,2 0 0 0 0,-1 1 1 0 0,0 0-1 0 0,0 0 0 0 0,1 0 0 0 0,-1 0 0 0 0,1 1 0 0 0,1 0 0 0 0,-5 5-1 0 0,6-6 11 0 0,0 1-1 0 0,0-1 0 0 0,1 1 1 0 0,-1-1-1 0 0,1 1 0 0 0,0 0 0 0 0,1 0 1 0 0,-1 0-1 0 0,2-1 0 0 0,-1 1 1 0 0,0 0-1 0 0,1 1 0 0 0,-1 0-10 0 0,2 0 17 0 0,-1 1-1 0 0,1-1 1 0 0,0 0-1 0 0,0 0 1 0 0,1 0-1 0 0,0 0 0 0 0,1 0 1 0 0,-1-1-1 0 0,1 1 1 0 0,0-1-1 0 0,0 1 1 0 0,4 2-17 0 0,0 1 19 0 0,1 1 1 0 0,0-2-1 0 0,1 1 1 0 0,0-1-1 0 0,0 0 1 0 0,4 1-20 0 0,4 3 18 0 0,1-1 1 0 0,0-1-1 0 0,20 8-18 0 0,-3-4 52 0 0,29 8-52 0 0,-7-7 4 0 0,-1-1 0 0 0,2-4 1 0 0,8 0-5 0 0,51 2-3 0 0,10-5 3 0 0,-75-4 0 0 0,141 4 0 0 0,-154-7 0 0 0,35 1 0 0 0,7 4 0 0 0,-72-4 0 0 0,1 1 0 0 0,5 1 0 0 0,-14-3-1 0 0,-1 0 0 0 0,1 0 0 0 0,-1 0 0 0 0,1 0 0 0 0,-1 0 0 0 0,1 0 0 0 0,-1 1 0 0 0,1-1 0 0 0,-1 0 0 0 0,1 1 0 0 0,-1-1-1 0 0,0 0 1 0 0,1 0 0 0 0,-1 1 0 0 0,1 0 1 0 0,-1-1-3 0 0,0 0 0 0 0,0 1 0 0 0,0-1 0 0 0,0 0 0 0 0,0 1 0 0 0,1-1 1 0 0,-1 0-1 0 0,0 0 0 0 0,0 1 0 0 0,0-1 0 0 0,0 1 0 0 0,-1-1 0 0 0,1 0 0 0 0,0 1 0 0 0,0-1 0 0 0,0 1 0 0 0,0-1 0 0 0,0 0 0 0 0,0 1 0 0 0,-1-1 0 0 0,1 0 0 0 0,0 1 3 0 0,-1 0-6 0 0,0 0 0 0 0,1 0 1 0 0,-1 0-1 0 0,0 0 0 0 0,0 0 0 0 0,-1 0 6 0 0,-5 5-72 0 0,0-2 0 0 0,-1 2-1 0 0,-6 1 73 0 0,-3 3-67 0 0,-78 50-22 0 0,58-35 37 0 0,14-10 33 0 0,-83 58-101 0 0,101-70 120 0 0,1 0 0 0 0,0 1 0 0 0,0 0 0 0 0,1-1 0 0 0,-2 3 0 0 0,4-5 0 0 0,0 1 0 0 0,0-1 0 0 0,0 0 0 0 0,1 1 0 0 0,-1-1 0 0 0,0 1 0 0 0,1-1 0 0 0,-1 0 0 0 0,1 2 0 0 0,0-2 0 0 0,0-1 0 0 0,0 1 0 0 0,0 0 0 0 0,0 0 0 0 0,0 0 0 0 0,0 0 0 0 0,0 0 0 0 0,0 0 0 0 0,1 0 0 0 0,-1 0 0 0 0,0 0 0 0 0,1 0 0 0 0,-1-1 0 0 0,1 1 0 0 0,-1 0 0 0 0,1 0 0 0 0,1 1 0 0 0,-1 0 0 0 0,1-1 0 0 0,0 1 0 0 0,0 0 0 0 0,0-1 0 0 0,0 1 0 0 0,0-1 0 0 0,0 0 0 0 0,1 1 0 0 0,-1-2 0 0 0,0 2 0 0 0,1-2 0 0 0,-1 1 0 0 0,1 0 0 0 0,-1 0 0 0 0,1-1 0 0 0,8 2 0 0 0,-1-1 0 0 0,1 0 0 0 0,3 0 0 0 0,-7-1 0 0 0,34 1 0 0 0,4-2 0 0 0,42-4 0 0 0,-58 3 0 0 0,139-15-48 0 0,0-8 0 0 0,-49 8 48 0 0,3-1 0 0 0,-59 8 0 0 0,210-30 0 0 0,-236 37 0 0 0,22 1 0 0 0,-49 2 12 0 0,-8 0 14 0 0,-3 1 7 0 0,-3 1-19 0 0,1 0 0 0 0,-1 0 0 0 0,0 0 0 0 0,0 0 0 0 0,-1-1-14 0 0,-21 7-10 0 0,8-2 2 0 0,-72 19-59 0 0,-16 2 67 0 0,13-2 0 0 0,34-8 0 0 0,28-8 0 0 0,18-5 0 0 0,6-1 16 0 0,8-3 101 0 0,4 1-100 0 0,9-2-12 0 0,1 0 0 0 0,13-3-5 0 0,-4 0 0 0 0,69-11-79 0 0,15-1-18 0 0,-31 7 100 0 0,71-11-18 0 0,204-35-45 0 0,-223 32 60 0 0,48-18 0 0 0,-162 36 0 0 0,-14 5 0 0 0,-1 0 0 0 0,1 0 0 0 0,-1 0 0 0 0,1-1 0 0 0,-1 1 0 0 0,1 0 0 0 0,-1 0 0 0 0,1-1 0 0 0,-1 1 0 0 0,1 0 0 0 0,-1 0 0 0 0,1-1 0 0 0,-1 1 0 0 0,0-1 0 0 0,0 1-1 0 0,0 0 1 0 0,-1 0-1 0 0,1-1 1 0 0,0 1-1 0 0,0 0 1 0 0,-1 0-1 0 0,1 0 1 0 0,0 0-1 0 0,-1-1 1 0 0,1 1-1 0 0,0 0 1 0 0,0 0-1 0 0,-1 0 1 0 0,1 0-1 0 0,0 0 1 0 0,-1 0-1 0 0,1 0 1 0 0,0 0-1 0 0,-1 0 1 0 0,1 0 0 0 0,-5-1-14 0 0,-1 0 1 0 0,1 1 0 0 0,-1 0 0 0 0,0 0 0 0 0,1 0 0 0 0,-2 1 13 0 0,-14 2-43 0 0,0 0 43 0 0,10-1-8 0 0,-196 32-142 0 0,175-30 148 0 0,-137 28-41 0 0,37-7 26 0 0,126-24 17 0 0,-271 48 0 0 0,275-48 0 0 0,-10 1 0 0 0,-9 3 0 0 0,16-3 0 0 0,5-2 0 0 0,0 0 0 0 0,0 0 0 0 0,0 0 0 0 0,0 0 0 0 0,0 0 0 0 0,0 0 0 0 0,0 0 0 0 0,0 0 0 0 0,0 0 0 0 0,0 0 0 0 0,-1 0 0 0 0,1 0 0 0 0,0 1 0 0 0,0-1 0 0 0,0 0 0 0 0,0 0 0 0 0,0 0 0 0 0,0 0 0 0 0,0 0 0 0 0,0 0 0 0 0,0 0 0 0 0,0 0 0 0 0,0 0 0 0 0,0 1 0 0 0,0-1 0 0 0,0 0 0 0 0,0 0 0 0 0,0 0 0 0 0,0 0 0 0 0,0 1 0 0 0,1-1 0 0 0,0 1 0 0 0,-1 0 0 0 0,1-1 0 0 0,0 1 0 0 0,-1-1 0 0 0,1 0 0 0 0,0 0 0 0 0,-1 1 0 0 0,1-1 0 0 0,0 0 0 0 0,0 1 0 0 0,0-1 0 0 0,15 5 0 0 0,-4-3 0 0 0,0 1 0 0 0,0-2 0 0 0,7 0 0 0 0,39 0 0 0 0,-48-1 0 0 0,224-11 0 0 0,-132 4 0 0 0,-84 5 0 0 0,136-5 0 0 0,-145 7 11 0 0,-8 0 10 0 0,-2 0 1 0 0,-19 7-26 0 0,0-1 1 0 0,-1 0 0 0 0,0-1 3 0 0,-7 1-60 0 0,-208 58-158 0 0,208-58 200 0 0,-1 0 0 0 0,1-1 0 0 0,-25 1 18 0 0,52-6 0 0 0,1 0-1 0 0,-1 0 0 0 0,1 0 0 0 0,-1 0 0 0 0,1 0 1 0 0,-1 0-1 0 0,1 0 0 0 0,-1 0 0 0 0,1 0 1 0 0,-1 0-1 0 0,1 0 0 0 0,-1 0 0 0 0,1 0 1 0 0,-1-1 0 0 0,2 1-5 0 0,-1-1 0 0 0,1 1 0 0 0,0-1 1 0 0,-1 1-1 0 0,1-1 0 0 0,0 1 0 0 0,0 0 1 0 0,0-1-1 0 0,0 1 5 0 0,76-29-13 0 0,-38 15 15 0 0,192-62-2 0 0,-174 57 21 0 0,8-5-21 0 0,-40 13 13 0 0,1-1 0 0 0,-1-1 0 0 0,12-9-13 0 0,-27 15 5 0 0,-1 1-1 0 0,0-2 0 0 0,7-6-4 0 0,-13 10 0 0 0,0 0 0 0 0,1 0 0 0 0,-1 0 0 0 0,0 0 0 0 0,0-1 0 0 0,-1 1 0 0 0,1-1-1 0 0,-1 0 1 0 0,0-1 0 0 0,-1 4-1 0 0,-1 0-1 0 0,1 0 1 0 0,-1 0-1 0 0,0 0 1 0 0,0 0-1 0 0,0 0 1 0 0,0 0-1 0 0,0 0 1 0 0,-1 0-1 0 0,1 0 1 0 0,0 0-1 0 0,-1 0 1 0 0,0 0-1 0 0,1 0 1 0 0,-1 0-1 0 0,0 0 1 0 0,0 1-1 0 0,0-1 1 0 0,-1 0-1 0 0,1 0 1 0 0,0 1-1 0 0,-1-1 1 0 0,1 1-1 0 0,-2-2 2 0 0,-2-1-4 0 0,1 1-1 0 0,-1-1 1 0 0,-1 1-1 0 0,1 0 1 0 0,-1 0-1 0 0,1 1 1 0 0,-1-1-1 0 0,-1 1 5 0 0,-15-5 0 0 0,0 1 0 0 0,-6 1 0 0 0,19 2 0 0 0,-43-6 0 0 0,0 1 0 0 0,-10 2 0 0 0,-109-3 0 0 0,95 6 0 0 0,-199-5 0 0 0,-3 5 37 0 0,191 1-20 0 0,-102-6 120 0 0,112 2 30 0 0,-32-9-167 0 0,96 13 21 0 0,-7-1 16 0 0,1-1 1 0 0,-1-1-1 0 0,-6-2-37 0 0,23 6 3 0 0,0 0 1 0 0,1-1 0 0 0,-1 1-1 0 0,1 0 1 0 0,-1 0-1 0 0,1-1 1 0 0,0 0-1 0 0,-2-1-3 0 0,4 3 2 0 0,-1-1-1 0 0,1 1 1 0 0,-1-1-1 0 0,1 1 1 0 0,-1-1-1 0 0,1 1 1 0 0,0-1 0 0 0,0 1-1 0 0,-1-1 1 0 0,1 1-1 0 0,0-1 1 0 0,0 0-1 0 0,-1 1 1 0 0,1-1-1 0 0,0 0 1 0 0,0 1-1 0 0,0-1 1 0 0,0 1 0 0 0,0-1-1 0 0,0 0 1 0 0,0 1-1 0 0,0-1 1 0 0,1 0-1 0 0,-1 0 1 0 0,0 1-1 0 0,0 0 1 0 0,1-1-1 0 0,-1 0 1 0 0,0 1-1 0 0,0-1 1 0 0,1 1 0 0 0,-1-1-1 0 0,1 0 1 0 0,-1 1-1 0 0,1 0 1 0 0,-1-1-1 0 0,1 1-1 0 0,2-4 0 0 0,0 1 0 0 0,1 0 0 0 0,0 0 0 0 0,0 0 0 0 0,0 1 0 0 0,3-3 0 0 0,4 0 5 0 0,1 0 1 0 0,0 0-6 0 0,19-5 28 0 0,0 0-1 0 0,16-1-27 0 0,-16 4 9 0 0,91-26 58 0 0,-60 15-27 0 0,90-14 22 0 0,-86 19-50 0 0,258-66 120 0 0,-267 63-48 0 0,51-21-84 0 0,-101 34 0 0 0,0 0 0 0 0,-1 0 0 0 0,0-1 0 0 0,3-1 0 0 0,-9 5 0 0 0,1 0 0 0 0,-1 0 0 0 0,1-1 0 0 0,-1 1 0 0 0,0 0 0 0 0,1-1 0 0 0,-1 1 0 0 0,0 0 0 0 0,1-1 0 0 0,-1 1 0 0 0,0-1 0 0 0,1 1 0 0 0,-1-1 0 0 0,0 1 0 0 0,0 0 0 0 0,0-1 0 0 0,1 1 0 0 0,-1 0 0 0 0,0-1 0 0 0,-1 1 0 0 0,1-1 0 0 0,0 1 0 0 0,0-1 0 0 0,0 1 0 0 0,0 0 0 0 0,-1-1 0 0 0,1 1 0 0 0,0-1 0 0 0,0 1 0 0 0,-1 0 0 0 0,1-1 0 0 0,0 1 0 0 0,-1 0 0 0 0,1 0 0 0 0,0 0 0 0 0,-1 0 0 0 0,1-1 0 0 0,-1 1 0 0 0,1 0 0 0 0,0 0 0 0 0,-1 0 0 0 0,1-1 0 0 0,-1 1 0 0 0,-2-1 0 0 0,1 0 0 0 0,-1 1 0 0 0,-2-2 0 0 0,-8 1 0 0 0,1 1 0 0 0,-1-1 0 0 0,-3 1 0 0 0,13 1 0 0 0,-52 0 0 0 0,-32 8 0 0 0,-55 11 0 0 0,62-8 0 0 0,-134 23 64 0 0,134-17-50 0 0,-102 18 36 0 0,169-34-50 0 0,-7 1 0 0 0,1 1 0 0 0,-3 2 0 0 0,17-4 2 0 0,5-2-2 0 0,0 0 1 0 0,0 0-1 0 0,-1 0 1 0 0,1 0-1 0 0,0 0 1 0 0,0 0-1 0 0,0 0 0 0 0,0 0 1 0 0,0 0-1 0 0,0 0 1 0 0,-1 0-1 0 0,1 1 1 0 0,0-1-1 0 0,0 0 1 0 0,0 0-1 0 0,0 0 1 0 0,0 0-1 0 0,0 0 0 0 0,0 0 1 0 0,0 1-1 0 0,0-1 1 0 0,0 0-1 0 0,0 0 0 0 0,0 1 3 0 0,0-1 0 0 0,1 0-1 0 0,-1 1 1 0 0,0-1 0 0 0,1 1-1 0 0,-1-1 1 0 0,0 0 0 0 0,1 1-1 0 0,-1-1 1 0 0,1 0 0 0 0,-1 0-1 0 0,1 1 1 0 0,-1-1 0 0 0,0 0-1 0 0,1 0 1 0 0,-1 1 0 0 0,1-1-1 0 0,0 0-2 0 0,8 3 6 0 0,0-1 0 0 0,0 0-1 0 0,1 0 1 0 0,5 0-6 0 0,14 1 12 0 0,1-1 1 0 0,6-2-13 0 0,61-2 21 0 0,-16-1-14 0 0,-40 3-7 0 0,83-3 0 0 0,163-11 0 0 0,180-13 0 0 0,-392 22 0 0 0,157-6 0 0 0,-48 4 0 0 0,56-4 30 0 0,-125 11 15 0 0,8 4-45 0 0,-115-4 7 0 0,27 3 24 0 0,-30-2-28 0 0,0 0 0 0 0,1 0 0 0 0,-1 1 0 0 0,0-1 0 0 0,2 2-3 0 0,-7-3 0 0 0,0 0 1 0 0,1 0-1 0 0,-1 0 0 0 0,0 0 0 0 0,0 0 0 0 0,1 1 0 0 0,-1-1 0 0 0,0 0 0 0 0,1 0 0 0 0,-1 1 1 0 0,0-1-1 0 0,0 0 0 0 0,1 0 0 0 0,-1 0 0 0 0,0 1 0 0 0,0-1 0 0 0,1 0 0 0 0,-1 1 1 0 0,0-1-1 0 0,0 0 0 0 0,0 1 0 0 0,0-1 0 0 0,0 1-1 0 0,0-1 0 0 0,0 1 0 0 0,0-1 1 0 0,0 1-1 0 0,0-1 0 0 0,0 0 0 0 0,0 1 0 0 0,-1-1 0 0 0,1 1 1 0 0,0-1-1 0 0,0 0 0 0 0,-1 1 0 0 0,1-1 0 0 0,0 1 0 0 0,0-1 1 0 0,-1 1 0 0 0,0 0-12 0 0,-1 1 1 0 0,0 0-1 0 0,0-1 1 0 0,0 1-1 0 0,0-1 1 0 0,-2 2 11 0 0,-3 1-81 0 0,-6 2 81 0 0,-24 8-249 0 0,-27 8 249 0 0,-1 0-103 0 0,-233 80-57 0 0,242-84 160 0 0,-42 12 0 0 0,3 5 0 0 0,75-26 0 0 0,-1 0 0 0 0,-14 10 0 0 0,23-10 0 0 0,12-9 0 0 0,0 0 0 0 0,0 0 0 0 0,-1 0 0 0 0,1 0 0 0 0,0 1 0 0 0,0-1 0 0 0,0 0 0 0 0,-1 0 0 0 0,1 0 0 0 0,0 0 0 0 0,0 0 0 0 0,0 1 0 0 0,0-1 0 0 0,-1 0 0 0 0,1 0 0 0 0,0 1 0 0 0,0-1 0 0 0,0 0 0 0 0,0 0 0 0 0,0 1 0 0 0,0-1 0 0 0,0 0 0 0 0,0 1 0 0 0,0-1 0 0 0,0 0 0 0 0,0 0 0 0 0,0 1 0 0 0,0-1 0 0 0,1 1 0 0 0,-1-1 0 0 0,1 0 0 0 0,-1 1 0 0 0,1-1-1 0 0,0 1 1 0 0,-1-1 0 0 0,0 0 0 0 0,1 1 0 0 0,0-1 0 0 0,0 0-1 0 0,-1 1 1 0 0,1-1 0 0 0,0 0 0 0 0,0 0 0 0 0,-1 0 0 0 0,2 0 0 0 0,16 1 10 0 0,-17-1-7 0 0,28 0 45 0 0,-1-1-1 0 0,11-2-47 0 0,-21 1 25 0 0,290-34 85 0 0,-127 13-71 0 0,217-30-39 0 0,-343 45 0 0 0,69-11 21 0 0,76-10 22 0 0,-154 24-35 0 0,112-12 48 0 0,-148 16-56 0 0,0 1 0 0 0,1-1 0 0 0,8 2 0 0 0,-19-1 0 0 0,1 0 0 0 0,-1 0 0 0 0,1 0 0 0 0,-1 0 0 0 0,1 0 0 0 0,0 1 0 0 0,-1-1 0 0 0,1 0 0 0 0,-1 0 0 0 0,1 0 0 0 0,-1 0 0 0 0,1 1 0 0 0,-1-1 0 0 0,0 0 0 0 0,0 1 0 0 0,1-1 0 0 0,-1 0 0 0 0,1 1 0 0 0,-1-1 0 0 0,0 0 0 0 0,0 0 0 0 0,0 0 0 0 0,0 0 0 0 0,0 1-1 0 0,0-1 1 0 0,0 0 0 0 0,0 0 0 0 0,0 0 0 0 0,0 1 0 0 0,0-1-1 0 0,0 0 1 0 0,0 0 0 0 0,0 0 0 0 0,0 1 0 0 0,0-1 0 0 0,0 0 0 0 0,0 0-1 0 0,-1 0 1 0 0,1 1 0 0 0,0-1 0 0 0,0 0 0 0 0,-4 4-12 0 0,-9 4-54 0 0,-9 2-249 0 0,-21 8 315 0 0,-26 5-210 0 0,-117 31-114 0 0,156-46 310 0 0,-146 36-29 0 0,126-32 26 0 0,-79 22-59 0 0,77-19 76 0 0,46-14-2 0 0,-20 6 35 0 0,0 1 0 0 0,-12 7-33 0 0,37-15 0 0 0,1 0 0 0 0,0 0 0 0 0,-1 0 0 0 0,1 0 0 0 0,-1 1 0 0 0,1-1 0 0 0,-1 0 0 0 0,1 0 0 0 0,0 1 0 0 0,-1-1 0 0 0,1 0 0 0 0,0 1 0 0 0,-1-1 0 0 0,1 0 0 0 0,0 1 0 0 0,-1-1 0 0 0,2 1 0 0 0,-1-1 0 0 0,0 0 0 0 0,0 0 0 0 0,0 0 0 0 0,1 0 0 0 0,-1 0 0 0 0,0 1 0 0 0,0-1 0 0 0,1 0 0 0 0,-1 0 0 0 0,0 0 0 0 0,0 0 0 0 0,1 0 0 0 0,-1 1 0 0 0,0-1 0 0 0,1 0 0 0 0,-1 0 0 0 0,0 0 0 0 0,1 0 0 0 0,-1 0 0 0 0,0 0 0 0 0,1 0 0 0 0,-1 0 0 0 0,8 0 1 0 0,0 0 0 0 0,0 0 0 0 0,-1-1 0 0 0,1 0 0 0 0,7-1-1 0 0,-5 0 7 0 0,60-10 65 0 0,23-3 12 0 0,33-6-73 0 0,82-25-11 0 0,-81 13 63 0 0,-65 14-170 0 0,1-2 107 0 0,-44 13-110 0 0,13-7 110 0 0,-25 12-25 0 0,-1 0-1 0 0,0-2 1 0 0,0 1-1 0 0,0 0 1 0 0,0-1-1 0 0,1-1 26 0 0,-6 5-12 0 0,0 0 0 0 0,0 0 0 0 0,-1 0-1 0 0,1 0 1 0 0,0 1 0 0 0,-1-1 0 0 0,1 0-1 0 0,-1-1 1 0 0,1 1 0 0 0,-1 0 0 0 0,1 0 12 0 0,-1 1-12 0 0,0-1 0 0 0,0 1 0 0 0,0-1 0 0 0,0 1 0 0 0,0-1 0 0 0,0 1 0 0 0,0-1 0 0 0,0 1 1 0 0,-1-1-1 0 0,1 1 0 0 0,0 0 0 0 0,0 0 0 0 0,0-1 0 0 0,0 1 0 0 0,-1-1 0 0 0,1 1 0 0 0,0 0 0 0 0,0-1 0 0 0,-1 1 1 0 0,1-1-1 0 0,0 1 0 0 0,-1 0 0 0 0,1 0 0 0 0,-1-1 0 0 0,1 1 0 0 0,0 0 0 0 0,-1-1 0 0 0,1 1 0 0 0,-1 0 12 0 0,-2-1-61 0 0,0-1-1 0 0,0 1 1 0 0,0 0-1 0 0,0 0 1 0 0,-1 1-1 0 0,-1-1 62 0 0,-7-1-225 0 0,-2 0 225 0 0,10 2-28 0 0,-42-2-491 0 0,-45 3 519 0 0,89-1 1 0 0,-81 5-61 0 0,-19 5 60 0 0,-61 5 206 0 0,124-11-53 0 0,-1-2 264 0 0,-1 0-417 0 0,40-2 70 0 0,3 0 20 0 0,79-8 289 0 0,-25 2-156 0 0,-4 0-34 0 0,113-10 124 0 0,102-10-157 0 0,-55 1-42 0 0,-69 8-41 0 0,59-5 68 0 0,-182 21-129 0 0,-19 1-11 0 0,0 0 0 0 0,-1 0 0 0 0,1 0-1 0 0,0 0 1 0 0,0 0 0 0 0,-1 0 0 0 0,1 0-1 0 0,0 0 1 0 0,0 1 0 0 0,-1-1 0 0 0,1 0-1 0 0,0 0 1 0 0,-1 0 0 0 0,1 1-1 0 0,-1-1 1 0 0,0 0 1 0 0,1 0-1 0 0,-1 1 0 0 0,0-1 1 0 0,0 0-1 0 0,0 0 0 0 0,0 1 1 0 0,0-1-1 0 0,0 0 0 0 0,0 0 1 0 0,0 1-1 0 0,0-1 0 0 0,0 0 1 0 0,0 0-1 0 0,0 1 0 0 0,0-1 1 0 0,0 0-1 0 0,0 0 0 0 0,0 1 1 0 0,0-1-1 0 0,0 0 0 0 0,0 0 1 0 0,-1 0-1 0 0,1 0 0 0 0,0 0 1 0 0,0 1-1 0 0,0-1 0 0 0,0 0 1 0 0,0 0-1 0 0,-1 0 0 0 0,1 0 1 0 0,0 1-2 0 0,-4 2 1 0 0,1 0 1 0 0,-1 0 0 0 0,1 0-1 0 0,-1-1 1 0 0,0 0 0 0 0,-2 2-2 0 0,3-2 0 0 0,-21 10-46 0 0,0 0 0 0 0,-16 5 46 0 0,-53 16-219 0 0,88-31 212 0 0,-25 8-15 0 0,-238 82-174 0 0,188-62 196 0 0,8-2 0 0 0,60-24 7 0 0,-25 10 67 0 0,32-12-59 0 0,0 1-1 0 0,0 0 1 0 0,0-1-1 0 0,1 2 1 0 0,-3 0-15 0 0,1 2 30 0 0,5-5 5 0 0,3 0 16 0 0,2 1-21 0 0,1 0 1 0 0,-1 0-1 0 0,1-1 1 0 0,-1 0-1 0 0,0 0 1 0 0,1 0 0 0 0,0 0-1 0 0,-1-1 1 0 0,1 0-1 0 0,0 0-30 0 0,15 0 143 0 0,16-2-143 0 0,-27 1 26 0 0,101-11 180 0 0,-43 4-172 0 0,71-5-35 0 0,2 0 14 0 0,-129 11-8 0 0,143-11 50 0 0,30 9 9 0 0,-158 3-32 0 0,1 2-32 0 0,-19 0 7 0 0,0 0-1 0 0,-1 0 0 0 0,1 0 1 0 0,-1 1-1 0 0,5 2-6 0 0,-10-4 3 0 0,-1 1-1 0 0,1-1 0 0 0,-1 1 0 0 0,0-1 1 0 0,1 1-1 0 0,-1 0 0 0 0,0 0 1 0 0,0 0-1 0 0,0 0 0 0 0,0-1 0 0 0,0 1 1 0 0,0 1-1 0 0,0-1 0 0 0,1 0-2 0 0,-2 0 2 0 0,0 0-1 0 0,1-1 0 0 0,-1 1 1 0 0,0 0-1 0 0,1 0 0 0 0,-1 0 1 0 0,0 0-1 0 0,0-1 0 0 0,0 1 1 0 0,0 0-1 0 0,0 0 0 0 0,0 0 1 0 0,0 0-1 0 0,0 0 0 0 0,0-1 1 0 0,0 1-1 0 0,-1 0 0 0 0,1 0 1 0 0,0-1-1 0 0,-1 1 0 0 0,1 0 1 0 0,0 0-1 0 0,-1-1 0 0 0,0 1-1 0 0,-1 2 0 0 0,0 0 0 0 0,0 0 0 0 0,0-1 0 0 0,0 0 0 0 0,-1 1 0 0 0,-1 0 0 0 0,-5 4 0 0 0,-4 1 0 0 0,4-2 0 0 0,-36 23-110 0 0,-21 8 110 0 0,-50 21-185 0 0,37-18 128 0 0,27-15 57 0 0,-4 3 0 0 0,-10 9 0 0 0,64-36 0 0 0,-7 4 0 0 0,1 1 0 0 0,-1 1 0 0 0,7-6 0 0 0,0 1 0 0 0,1-1 0 0 0,-1 1 0 0 0,1-1 0 0 0,-1 1 0 0 0,1 0 0 0 0,0 0 0 0 0,-1 0 0 0 0,1-1 0 0 0,0 1 0 0 0,0 2 0 0 0,0-4 0 0 0,1 1 0 0 0,0 0 0 0 0,0-1 0 0 0,0 1 0 0 0,0-1 0 0 0,0 1 0 0 0,0-1 0 0 0,0 0 0 0 0,0 1 0 0 0,0 0 0 0 0,0-1 0 0 0,0 1 0 0 0,0-1 0 0 0,1 1 0 0 0,-1-1 0 0 0,0 1 0 0 0,0-1 0 0 0,0 1 0 0 0,1-1 0 0 0,-1 0 0 0 0,0 1 0 0 0,1-1 0 0 0,-1 1 0 0 0,0-1 0 0 0,1 0 0 0 0,-1 1 0 0 0,1-1 0 0 0,-1 0 0 0 0,1 1 0 0 0,-1-1 0 0 0,0 0 0 0 0,1 1 0 0 0,0-1 0 0 0,1 1 0 0 0,1 0 0 0 0,-1-1 0 0 0,1 1 0 0 0,-1 0 0 0 0,1-1 0 0 0,2 1 0 0 0,6 0 9 0 0,-1-1 0 0 0,1 0-1 0 0,2-1-8 0 0,34-3 36 0 0,-34 2-34 0 0,266-36-2 0 0,-158 15 42 0 0,-43 8-20 0 0,141-26 42 0 0,-189 37-53 0 0,-28 3 10 0 0,-4 2 1 0 0,-5 3-21 0 0,0 0 0 0 0,0-1 0 0 0,-1 0 1 0 0,-5 1-2 0 0,3 0-11 0 0,-218 81-469 0 0,66-24 308 0 0,78-31 168 0 0,68-23 4 0 0,0-1 0 0 0,0 2 0 0 0,-1 1 0 0 0,8-3 0 0 0,0 0 0 0 0,0 0 0 0 0,1 0 0 0 0,0 1 0 0 0,-4 4 0 0 0,10-8 0 0 0,0-1 0 0 0,0 0 0 0 0,0 0-1 0 0,1 1 1 0 0,0-1 0 0 0,-1 1 0 0 0,0 1 0 0 0,2-3 0 0 0,-1 0 1 0 0,1 0 0 0 0,0 0 0 0 0,0 0 0 0 0,-1-1 0 0 0,1 1 0 0 0,0 0-1 0 0,0 0 1 0 0,0 0 0 0 0,0 0 0 0 0,0 0 0 0 0,0 0 0 0 0,1 0-1 0 0,-1 0 1 0 0,0-1 0 0 0,0 1 0 0 0,1 0 0 0 0,-1 0 0 0 0,1 0 0 0 0,-1 0-1 0 0,1 0 1 0 0,-1-1 0 0 0,1 1 0 0 0,0 0-1 0 0,1 1 20 0 0,0-1 0 0 0,0 0 0 0 0,0 0 0 0 0,0 0 1 0 0,0 0-1 0 0,0 0 0 0 0,0 0 0 0 0,0 0 0 0 0,1-1 0 0 0,-1 1 0 0 0,1 0-20 0 0,18 3 130 0 0,-1-1-1 0 0,5 0-129 0 0,-11-2-3 0 0,78 7 161 0 0,1-4 0 0 0,22-4-158 0 0,-15 0 15 0 0,-57 2-18 0 0,12 2 3 0 0,-47-3 0 0 0,1 0 0 0 0,-1 1 0 0 0,1-1 0 0 0,-1 2 0 0 0,0-1 0 0 0,5 3 0 0 0,-11-4 2 0 0,-1-1-1 0 0,0 1 0 0 0,1-1 0 0 0,-1 1 0 0 0,0 0 1 0 0,0 0-1 0 0,0 0 0 0 0,0 0 0 0 0,0-1 1 0 0,0 2-1 0 0,0-1 0 0 0,-1 0 0 0 0,1 0 1 0 0,0 0-1 0 0,0 0-1 0 0,-1 0 2 0 0,0 0 0 0 0,1 0-1 0 0,-1 0 1 0 0,0 0 0 0 0,0 0 0 0 0,0 0 0 0 0,1 0 0 0 0,-1 0-1 0 0,0 0 1 0 0,-1 0 0 0 0,1 0 0 0 0,0 0 0 0 0,0 0-1 0 0,0 0 1 0 0,-1 0 0 0 0,1 0 0 0 0,0 0 0 0 0,-1 0 0 0 0,0 1-2 0 0,-2 3 2 0 0,0-1 0 0 0,0 1 0 0 0,-1 0 0 0 0,0-1 0 0 0,0 0 1 0 0,0 0-3 0 0,-5 5-10 0 0,-1-2 1 0 0,-5 4 9 0 0,-72 42-232 0 0,33-22 136 0 0,-48 37 96 0 0,68-43 0 0 0,-27 26 0 0 0,55-45 12 0 0,0-1-1 0 0,-3 6-11 0 0,7-8 9 0 0,0-1 0 0 0,1 1-1 0 0,-1 0 1 0 0,1 0 0 0 0,-1 0 0 0 0,1 1-1 0 0,-1 0-8 0 0,2-2 4 0 0,0-1 0 0 0,0-1 0 0 0,-1 1 0 0 0,1 1 0 0 0,0-1 0 0 0,0 0 1 0 0,0 0-1 0 0,0 0 0 0 0,1 0 0 0 0,-1 0 0 0 0,0 0 0 0 0,0 0 0 0 0,1 0 0 0 0,-1 0 0 0 0,1 0 0 0 0,-1 0 0 0 0,1 0 0 0 0,-1 0 0 0 0,1 0 0 0 0,-1 0 0 0 0,1 0 0 0 0,0 0 0 0 0,0-1 0 0 0,0 1 0 0 0,-1 0 0 0 0,1-1 0 0 0,0 1 0 0 0,0 0 0 0 0,1 0-4 0 0,1 1 10 0 0,1-1 0 0 0,0 1 0 0 0,-1-1 0 0 0,1 1 0 0 0,0-1 0 0 0,0-1-1 0 0,0 1 1 0 0,1 0-10 0 0,22 2 16 0 0,0-1 0 0 0,3 0-16 0 0,55-3 32 0 0,-15-2-32 0 0,-29 0 0 0 0,43-3 50 0 0,36-1 18 0 0,-110 7-65 0 0,-1 0 1 0 0,1 0-1 0 0,3 2-3 0 0,-12-2 0 0 0,-1 0 0 0 0,1 0 0 0 0,-1 0 0 0 0,0 0 0 0 0,1 0 0 0 0,-1 0 0 0 0,1 1 0 0 0,-1-1 0 0 0,1 0 0 0 0,-1 0 0 0 0,0 0 0 0 0,1 1 0 0 0,-1-1 0 0 0,0 0 0 0 0,1 1 0 0 0,-1-1 0 0 0,0 0 0 0 0,0 0 0 0 0,0 0 0 0 0,0 0 0 0 0,1 0 0 0 0,-1 1 0 0 0,0-1 0 0 0,0 0 0 0 0,0 0 0 0 0,0 1 0 0 0,0-1 1 0 0,0 0-1 0 0,0 0 0 0 0,0 1 0 0 0,0-1 0 0 0,0 0 0 0 0,0 0 0 0 0,0 1 0 0 0,0-1 0 0 0,0 0 0 0 0,0 1 0 0 0,-1-1 0 0 0,1 1-1 0 0,0-1 1 0 0,-1 1 0 0 0,1 0 0 0 0,0-1 0 0 0,-1 1 0 0 0,1 0 0 0 0,-1-1 0 0 0,-1 2 2 0 0,0 0 1 0 0,0 0 0 0 0,-1 0 0 0 0,1-1-3 0 0,-9 6 26 0 0,0 0 0 0 0,-13 4-26 0 0,15-7 1 0 0,-31 13-1 0 0,-4 1 0 0 0,-41 12 0 0 0,-51 20 0 0 0,67-20 0 0 0,47-19 0 0 0,0 1 0 0 0,1 1 0 0 0,15-9 0 0 0,0 0 0 0 0,0 0 0 0 0,1 1 0 0 0,3-4 0 0 0,1 1 0 0 0,-1-1 0 0 0,1 1 0 0 0,-1-1 0 0 0,1 1 0 0 0,0 0 0 0 0,0 0 0 0 0,0 0 0 0 0,0 0 0 0 0,0-1 0 0 0,1 1 0 0 0,-1 1 0 0 0,1-3 0 0 0,0 1 0 0 0,0-1 0 0 0,-1 1 0 0 0,1 0 0 0 0,0-1 0 0 0,0 1 0 0 0,0 0 0 0 0,0-1 0 0 0,1 1 0 0 0,-1 0 0 0 0,0-1 0 0 0,0 1 0 0 0,0-1 0 0 0,0 1 0 0 0,1 0 0 0 0,-1-1 0 0 0,0 1 0 0 0,1 0 0 0 0,-1-1 0 0 0,0 1 0 0 0,1-1 0 0 0,-1 0 0 0 0,1 1 0 0 0,-1-1 0 0 0,1 1 0 0 0,-1-1 0 0 0,1 1 0 0 0,0-1 0 0 0,1 2 0 0 0,0-1 0 0 0,1 0 0 0 0,-1 0 0 0 0,1-1 0 0 0,-1 1 0 0 0,1 0 0 0 0,1 0 0 0 0,10 1 0 0 0,-1 0 0 0 0,1-1 0 0 0,10 0 0 0 0,42-3 0 0 0,0 0 0 0 0,117-2 0 0 0,-68-6 0 0 0,69-4 0 0 0,-167 13 0 0 0,-15 1 0 0 0,-2 0 0 0 0,1 0 0 0 0,-1 0 0 0 0,0 0 0 0 0,1 0 0 0 0,-1 0 0 0 0,0 0 0 0 0,1 0 0 0 0,-1 0 0 0 0,0 0 0 0 0,1 0 0 0 0,-1 0 0 0 0,1 0 0 0 0,-1 0 0 0 0,0 0 0 0 0,1 1 0 0 0,-1-1 0 0 0,0 0 0 0 0,0 0 0 0 0,0 1 0 0 0,0-1 0 0 0,-1 1 0 0 0,1-1 0 0 0,0 1 0 0 0,0-1 0 0 0,-1 0 0 0 0,1 0 0 0 0,-1 1 0 0 0,1-1 0 0 0,0 0 0 0 0,-1 1 0 0 0,1-1 0 0 0,-1 0 0 0 0,1 0 0 0 0,-1 1 0 0 0,1-1 0 0 0,-5 3 0 0 0,0-2 0 0 0,-1 2 0 0 0,1-1 0 0 0,-1-1 0 0 0,-4 1 0 0 0,6-1 0 0 0,-191 53-72 0 0,11-4-16 0 0,7-3 88 0 0,-57 15-73 0 0,204-55-6 0 0,-21 8 79 0 0,39-11 11 0 0,10-3 10 0 0,4-1 1 0 0,14 1-18 0 0,0-2 0 0 0,9-1-4 0 0,35-5-51 0 0,101-25 82 0 0,-66 12-9 0 0,-42 10-30 0 0,139-30-48 0 0,49-23 56 0 0,-168 43 0 0 0,-53 15 4 0 0,0-1-1 0 0,0-1 1 0 0,11-6-4 0 0,-31 13 2 0 0,0 0 0 0 0,1 0 0 0 0,-1 0 0 0 0,0 0 0 0 0,0-1 0 0 0,1 1 0 0 0,-1 0-1 0 0,0 0 1 0 0,0 0 0 0 0,1 0 0 0 0,-1 0 0 0 0,0 0 0 0 0,0 0 0 0 0,0-1 0 0 0,1 1 0 0 0,-1 0 0 0 0,0 0 0 0 0,0-1 0 0 0,0 1 0 0 0,0 0 0 0 0,1 0 0 0 0,-1-1-2 0 0,-1 1 1 0 0,0 0 0 0 0,0 0 0 0 0,1 0 0 0 0,-1-1 0 0 0,0 1 0 0 0,0 0 0 0 0,0 0 0 0 0,1 0 0 0 0,-1 1 0 0 0,-1-1-1 0 0,-22 2-30 0 0,-1 1 0 0 0,0 2 30 0 0,-48 11-84 0 0,-100 31 181 0 0,92-23-58 0 0,63-19-39 0 0,-218 64-12 0 0,-30 16-152 0 0,192-60 164 0 0,-2 5 0 0 0,-69 32 0 0 0,112-47 0 0 0,27-13 0 0 0,-16 8 0 0 0,0 0 0 0 0,-16 11 0 0 0,34-18 5 0 0,1 0 0 0 0,-1-1-1 0 0,1 1 1 0 0,0 0 0 0 0,-3 2-5 0 0,5-4 2 0 0,1 0 0 0 0,-1 1 1 0 0,0-1-1 0 0,1-1 1 0 0,-1 2-1 0 0,0-1 0 0 0,1 0 1 0 0,-1 1-1 0 0,1-1-2 0 0,0 0 2 0 0,0 0-1 0 0,0-1 0 0 0,0 1 1 0 0,0 0-1 0 0,0 0 0 0 0,0-1 1 0 0,0 1-1 0 0,0 0 0 0 0,0-1 1 0 0,0 1-1 0 0,0 0 1 0 0,1 0-1 0 0,-1-1 0 0 0,0 1 1 0 0,1-1-1 0 0,0 2-1 0 0,0-1 8 0 0,0 1-1 0 0,1-1 1 0 0,0 1 0 0 0,-1-1 0 0 0,1 0 0 0 0,0 0-1 0 0,0 0 1 0 0,0 1 0 0 0,0-1 0 0 0,0 0-1 0 0,0 0 1 0 0,2-1-8 0 0,6 4 5 0 0,1-1 0 0 0,0 0 0 0 0,0-1 0 0 0,10 2-5 0 0,10-1-4 0 0,6-1 4 0 0,256 1 0 0 0,-84-11 0 0 0,-121 4 0 0 0,95-6 44 0 0,22 0 40 0 0,-172 9-49 0 0,251-9 44 0 0,-204 10-150 0 0,-53 1 68 0 0,23 3 3 0 0,-45-4 0 0 0,1 1 0 0 0,-1 0 0 0 0,0 0 0 0 0,0 1 0 0 0,5 1 0 0 0,-10-3 0 0 0,1 0 0 0 0,-1 1 0 0 0,1-1 0 0 0,-1 0 0 0 0,1 0 0 0 0,-1 1 0 0 0,1-1 0 0 0,-1 0 0 0 0,0 1 0 0 0,1-1 0 0 0,-1 1 0 0 0,0-1 0 0 0,1 0 0 0 0,-1 1 0 0 0,0-1 0 0 0,1 1 0 0 0,-1-1 0 0 0,0 0 0 0 0,0 1 0 0 0,0-1 0 0 0,1 1 0 0 0,-1-1 0 0 0,0 1 0 0 0,0 0 0 0 0,0-1 0 0 0,0 1 0 0 0,-1-1 0 0 0,1 1 0 0 0,0-1 0 0 0,0 0 0 0 0,0 1 0 0 0,0-1 0 0 0,-1 1 0 0 0,1-1 0 0 0,0 1 0 0 0,0-1 0 0 0,-1 1 0 0 0,1-1 0 0 0,-1 1 0 0 0,-1 1 0 0 0,0 0 0 0 0,0 0 0 0 0,-1 0 0 0 0,0 0 0 0 0,1 0 0 0 0,-2 0 0 0 0,-10 5 0 0 0,0 0 0 0 0,0-1 0 0 0,-5 1 0 0 0,-10 5 0 0 0,-35 13 0 0 0,-1-2 0 0 0,-7-1 0 0 0,37-13 0 0 0,-64 20 0 0 0,32-7-10 0 0,-10 5-33 0 0,-76 16 32 0 0,21-6-42 0 0,-159 59 42 0 0,286-94 11 0 0,-7 2 0 0 0,0 1 0 0 0,-6 4 0 0 0,16-9 0 0 0,1 1 0 0 0,-1 0 0 0 0,1 0 0 0 0,0 0 0 0 0,-1 1 0 0 0,1-2 0 0 0,0 1 0 0 0,0 1 0 0 0,-1 0 0 0 0,2-2 0 0 0,0 1 0 0 0,-1-1 0 0 0,1 0 0 0 0,0 1 0 0 0,0-1 0 0 0,0 1 0 0 0,0-1 0 0 0,-1 1 0 0 0,1-1 0 0 0,0 1 0 0 0,0-1 0 0 0,0 1 0 0 0,0-1 0 0 0,0 1 0 0 0,0-1 0 0 0,0 0 0 0 0,1 1 0 0 0,-1-1 0 0 0,0 1 0 0 0,0-1 0 0 0,0 1 0 0 0,0-1 0 0 0,1 1 0 0 0,-1-1 0 0 0,0 1 0 0 0,0-1 0 0 0,1 1 0 0 0,-1-1 0 0 0,0 0 0 0 0,1 0 0 0 0,-1 1 0 0 0,1-1 0 0 0,0 1 0 0 0,0 0 0 0 0,1 1 0 0 0,-1-2 0 0 0,1 1 0 0 0,-1 0 0 0 0,1 0 0 0 0,-1 0 0 0 0,2 0 0 0 0,2 0 0 0 0,0 1 0 0 0,2 0 0 0 0,13 2 11 0 0,0-1-1 0 0,0-1 1 0 0,9 0-11 0 0,62-1 42 0 0,-51-1-52 0 0,19 0 10 0 0,172-4 0 0 0,-138-1 0 0 0,68-3 0 0 0,346-23-64 0 0,-462 27 68 0 0,235-15 160 0 0,-222 18-163 0 0,-41 2-7 0 0,1 0-1 0 0,3 1 7 0 0,-17-1-7 0 0,0 0-1 0 0,0-1 1 0 0,-1 1-1 0 0,1 0 1 0 0,0 0-1 0 0,0 1 1 0 0,-1-1-1 0 0,3 2 8 0 0,-6-3 0 0 0,1 0 0 0 0,-1 1 0 0 0,1-1 0 0 0,0 1 0 0 0,-1-1 0 0 0,1 1 0 0 0,-1-1 0 0 0,1 1 0 0 0,-1 0 0 0 0,1-1 0 0 0,-1 1 0 0 0,0-1 0 0 0,1 1 0 0 0,-1 0 0 0 0,0-1 0 0 0,1 1 0 0 0,-1 0 0 0 0,0-1 0 0 0,0 1 0 0 0,0 0 0 0 0,0-1 0 0 0,0 1 0 0 0,0 0 0 0 0,0 0 0 0 0,0-1 0 0 0,0 1 0 0 0,0 0 0 0 0,0 0 0 0 0,0-1 0 0 0,0 1 0 0 0,-1-1 0 0 0,1 1 0 0 0,0 0 0 0 0,-1-1 0 0 0,1 1 0 0 0,-1 1 0 0 0,-1 1 0 0 0,1-1 0 0 0,-1 0 0 0 0,0 0 0 0 0,0 0 0 0 0,0 0 0 0 0,0 0 0 0 0,0-1 0 0 0,-1 2 0 0 0,-5 2 0 0 0,-1 0 0 0 0,0-1 0 0 0,0 0 0 0 0,-7 2 0 0 0,14-5 0 0 0,-314 116-10 0 0,147-67-45 0 0,105-32 56 0 0,55-15-1 0 0,-252 68-10 0 0,109-32-27 0 0,14-2 20 0 0,128-35 17 0 0,-266 71 0 0 0,41-3 0 0 0,5 9 0 0 0,229-79 0 0 0,-9 3 0 0 0,0 1 0 0 0,-7 4 0 0 0,17-8 0 0 0,0 1 0 0 0,-1-1 0 0 0,1 0 0 0 0,0 0 0 0 0,-1 0 0 0 0,1 0 0 0 0,0 1 0 0 0,0-1 0 0 0,-1 0 0 0 0,1 0 0 0 0,0 0 0 0 0,0 1 0 0 0,0-1 0 0 0,0 0 0 0 0,0 0 0 0 0,-1 1 0 0 0,1-1 0 0 0,0 0 0 0 0,0 0 0 0 0,0 0 0 0 0,0 1 0 0 0,0-1 0 0 0,1 0 0 0 0,-1 0 0 0 0,0 1 0 0 0,0-1 0 0 0,1 0 0 0 0,-1 0 0 0 0,1 0 0 0 0,-1 0 0 0 0,1 0 0 0 0,-1 0 0 0 0,1 0 0 0 0,-1 0 0 0 0,1 0 0 0 0,-1 0 0 0 0,1 0 0 0 0,19-2 0 0 0,18-3 0 0 0,-13 2 0 0 0,74-12 0 0 0,27-9 0 0 0,6-10 0 0 0,-44 12 0 0 0,-53 14 0 0 0,87-24 0 0 0,112-33 0 0 0,19-12 0 0 0,-230 68 0 0 0,1 0 0 0 0,-1-2 0 0 0,20-12 0 0 0,-40 22 0 0 0,14-10 0 0 0,-16 9 0 0 0,0 1 0 0 0,1 0 0 0 0,-1 0 0 0 0,0 0 0 0 0,0-1 0 0 0,0 1 0 0 0,0 0 0 0 0,0-1 0 0 0,0 0 0 0 0,-1 1-1 0 0,0 1 1 0 0,1 0-1 0 0,-1-1 0 0 0,0 1 0 0 0,0-1 0 0 0,0 1 0 0 0,0-1 0 0 0,0 1 1 0 0,0-1-1 0 0,0 1 0 0 0,0-1 0 0 0,0 1 0 0 0,0-1 0 0 0,0 1 1 0 0,0 0-1 0 0,0-1 0 0 0,0 1 0 0 0,0-1 0 0 0,-1 1 0 0 0,1-1 0 0 0,0 1 1 0 0,-1-1 0 0 0,1 0-4 0 0,-1 1 1 0 0,1-1-1 0 0,-1 1 1 0 0,0-1-1 0 0,1 0 1 0 0,-1 1-1 0 0,0-1 1 0 0,0 0-1 0 0,0 1 1 0 0,-1-1 3 0 0,-1 0-3 0 0,-1 0 1 0 0,1-1-1 0 0,-1 1 0 0 0,1 0 1 0 0,-4 1 2 0 0,-20-3 2 0 0,27 3-2 0 0,-95-5 0 0 0,-1 5 0 0 0,-12 4 0 0 0,-89 12 0 0 0,-1 9 0 0 0,116-15 0 0 0,-527 73 0 0 0,441-58 0 0 0,-147 19 0 0 0,93-19 0 0 0,1-10 0 0 0,192-14 0 0 0,-152 2 0 0 0,180-3 0 0 0,-5 0 0 0 0,0-1 0 0 0,0 1 0 0 0,0-1 0 0 0,0 0 0 0 0,0 0 0 0 0,-3-1 0 0 0,9 2 0 0 0,-1 0 0 0 0,0-1 0 0 0,1 1 0 0 0,-1 0 0 0 0,0-1 0 0 0,1 1 0 0 0,-1-1 0 0 0,1 1 0 0 0,-1 0 0 0 0,1 0 0 0 0,-1-1 0 0 0,1 0 0 0 0,0 1 0 0 0,-1 0 0 0 0,1 0 0 0 0,0-1 0 0 0,0 1 0 0 0,0 0 0 0 0,0 0 0 0 0,0-1 0 0 0,0 1 0 0 0,0 0 0 0 0,0 0 0 0 0,0-1 0 0 0,0 1 0 0 0,0 0 0 0 0,0 0 0 0 0,0 0 0 0 0,0-1 0 0 0,0 1 0 0 0,0 0 0 0 0,0 0 0 0 0,0-1 0 0 0,0 1 0 0 0,1-1 0 0 0,-1 0 0 0 0,1 0 0 0 0,0 0 0 0 0,-1 0 0 0 0,1 0 0 0 0,0 0 0 0 0,0 0 0 0 0,0 0 0 0 0,0 0 0 0 0,0 1 0 0 0,0-1 0 0 0,1 0 0 0 0,11-7 0 0 0,0 1 0 0 0,1 0 0 0 0,0 1 0 0 0,14-4 0 0 0,61-15 0 0 0,-73 20 0 0 0,335-82 0 0 0,-243 65 0 0 0,7-2 0 0 0,-85 17 0 0 0,131-30 0 0 0,-67 14 0 0 0,-66 14 0 0 0,-1-1 0 0 0,8-4 0 0 0,-34 13 0 0 0,0 1 0 0 0,0 0 0 0 0,0-1 0 0 0,0 1 0 0 0,-1-1 0 0 0,1 1 0 0 0,0 0 0 0 0,0-1 0 0 0,-1 1 0 0 0,1-1 0 0 0,0 0 0 0 0,-1 0 0 0 0,1 1 1 0 0,-1 0-1 0 0,0-1 0 0 0,0 1 1 0 0,0 0-1 0 0,0 0 0 0 0,0 0 1 0 0,-1-1-1 0 0,1 1 0 0 0,0 0 1 0 0,0 0-1 0 0,0-1 1 0 0,0 1-1 0 0,0 0 0 0 0,0 0 1 0 0,0-1-1 0 0,0 1 0 0 0,-1 0 1 0 0,1 0-1 0 0,0-1 0 0 0,0 1 1 0 0,0 0-1 0 0,-1 0 0 0 0,1-1 1 0 0,0 1-1 0 0,0 0 1 0 0,-1 0-1 0 0,1 0 0 0 0,0 0 1 0 0,0 0-1 0 0,-1-1 0 0 0,-1 1 4 0 0,0-1 1 0 0,0 0-1 0 0,0 0 0 0 0,0 0 1 0 0,-1 0-1 0 0,1 1 0 0 0,0-1 1 0 0,-1 1-5 0 0,-20-3 18 0 0,-8 2-45 0 0,-27 2 27 0 0,-34 5-35 0 0,74-4 33 0 0,-314 30 51 0 0,180-15-34 0 0,34-4-21 0 0,-202 17-41 0 0,99-16 36 0 0,30-4 11 0 0,182-10 0 0 0,1 0 0 0 0,-1-1 0 0 0,0 1 0 0 0,1-2 0 0 0,-1 1 0 0 0,-5-2 0 0 0,9 0 0 0 0,5 3 0 0 0,0 0 0 0 0,0 0 0 0 0,0 0 0 0 0,0 0 0 0 0,0 0 0 0 0,0 0 0 0 0,0 0 0 0 0,0 0 0 0 0,-1 0 0 0 0,1 0 0 0 0,0 0 0 0 0,0 0 0 0 0,0 0 0 0 0,0 0 0 0 0,0 0 0 0 0,0 0 0 0 0,0 0 0 0 0,0 0 0 0 0,0 0 0 0 0,0-1 0 0 0,0 1 0 0 0,0 0 0 0 0,0 0 0 0 0,0 0 0 0 0,0 0 0 0 0,0 0 0 0 0,0 0 0 0 0,0 0 0 0 0,0-1 0 0 0,0 1 0 0 0,1-1 0 0 0,-1 1 0 0 0,1-1 0 0 0,-1 0 0 0 0,1 1 0 0 0,-1 0 0 0 0,1-1 0 0 0,0 1 0 0 0,-1-1 0 0 0,1 1 0 0 0,0 0 0 0 0,-1-1 0 0 0,2 1 0 0 0,14-6 0 0 0,-14 5 0 0 0,44-14 0 0 0,6 0 0 0 0,48-9 0 0 0,-96 23 0 0 0,175-37 11 0 0,-72 15 55 0 0,51-9 39 0 0,-112 25-94 0 0,32-4-12 0 0,-66 8-11 0 0,-11 3-12 0 0,-2-1 0 0 0,-6-2 22 0 0,1 1 0 0 0,-1 0 0 0 0,1 1 0 0 0,-1-1-1 0 0,0 1 1 0 0,-3-1 2 0 0,-15 1 1 0 0,-6-1-1 0 0,-144 5 0 0 0,128-2 0 0 0,-113 8 0 0 0,0 4 0 0 0,79-6 0 0 0,-72 7 0 0 0,-32 2 0 0 0,-68-6 0 0 0,137-6 0 0 0,94-3 0 0 0,4-1 38 0 0,-1 0-1 0 0,-12-1-37 0 0,28 1 7 0 0,0 0-1 0 0,0-1 1 0 0,1 1 0 0 0,-1-1-1 0 0,0 0 1 0 0,0 1 0 0 0,1-1-1 0 0,-3-1-6 0 0,5 2 0 0 0,-1-1 0 0 0,1 1 0 0 0,-1 0 0 0 0,1 0 0 0 0,0 0 0 0 0,-1-1 0 0 0,1 1 0 0 0,0 0 0 0 0,0-1 0 0 0,-1 1 0 0 0,1 0 0 0 0,0-1 0 0 0,-1 1 0 0 0,1 0 0 0 0,0-1 0 0 0,0 1 0 0 0,0 0 0 0 0,0 0 0 0 0,0-1 0 0 0,0 1 0 0 0,0-1 0 0 0,0 1 0 0 0,0 0 0 0 0,0-1 0 0 0,0 1 0 0 0,1-1 0 0 0,-1 1 0 0 0,0 0 0 0 0,0-1 0 0 0,1 1 0 0 0,-1 0 0 0 0,0-1 0 0 0,1 1 0 0 0,-1 0 0 0 0,0 0 0 0 0,1 0 0 0 0,-1 0 0 0 0,0-1 0 0 0,10-4 0 0 0,-8 3 0 0 0,7-2 7 0 0,1-1-1 0 0,-1 1 0 0 0,1 1 1 0 0,0-1-7 0 0,42-9 40 0 0,-49 12-42 0 0,155-30 62 0 0,-51 11 12 0 0,-40 5-57 0 0,39-7-18 0 0,-99 21 3 0 0,-7 1 0 0 0,0 0 0 0 0,0 0 0 0 0,0 0 0 0 0,0 0 0 0 0,0 0 0 0 0,0 0 0 0 0,0 0 0 0 0,0 0 0 0 0,0 0 0 0 0,0 0 0 0 0,0 0 0 0 0,0 0 0 0 0,0 0 0 0 0,0 0 0 0 0,0 0 0 0 0,0 0 0 0 0,-1 0 0 0 0,1 0 0 0 0,0 0 0 0 0,0 0 0 0 0,0 0 0 0 0,0-1 0 0 0,0 1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0,-8-1 0 0 0,8 1 0 0 0,-26 0 0 0 0,-25 4 0 0 0,-25 5 0 0 0,21-2 0 0 0,-70 5 0 0 0,4-1 0 0 0,-155 17 0 0 0,192-20 0 0 0,-65 5 0 0 0,77-10 0 0 0,-5-2 0 0 0,65-1 0 0 0,0-1 0 0 0,-3-1 0 0 0,10 1 0 0 0,5 1 0 0 0,0 0 0 0 0,0 0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0,1-1 0 0 0,1 0 0 0 0,-1 0 0 0 0,1 1 0 0 0,0-1 0 0 0,-1 1 0 0 0,1 0 0 0 0,113-25 0 0 0,-34 8 0 0 0,57-12 27 0 0,32-7 10 0 0,-87 13 27 0 0,36-15-64 0 0,-111 35 0 0 0,-1 1 0 0 0,1-1 0 0 0,-1 1 0 0 0,0-2 0 0 0,0 1 0 0 0,5-3 0 0 0,-12 6 0 0 0,0 0 0 0 0,0-1 0 0 0,1 1 0 0 0,-1 0 0 0 0,0 0 0 0 0,1 0 0 0 0,-1-1 0 0 0,0 1 0 0 0,0 0 0 0 0,0 0 0 0 0,1-1 0 0 0,-1 1 0 0 0,0 0 0 0 0,0 0 0 0 0,0-1 0 0 0,1 1 0 0 0,-1 0 0 0 0,0 0 0 0 0,0 0 0 0 0,0-1 0 0 0,0 1 0 0 0,0 0 0 0 0,0-1 0 0 0,0 1 0 0 0,0-1 0 0 0,-1 1 0 0 0,1-1 0 0 0,-1 1 0 0 0,1 0 0 0 0,0-1 0 0 0,-1 1 0 0 0,1 0 0 0 0,-1-1 0 0 0,1 1 0 0 0,-1 0 0 0 0,1 0 0 0 0,-1 0 0 0 0,1 0 0 0 0,-1-1 0 0 0,0 1 0 0 0,1 0 0 0 0,-1 0 0 0 0,1 0 0 0 0,-1 0 0 0 0,-14-2 0 0 0,15 2 0 0 0,-20-1 0 0 0,-1 1 0 0 0,-16 2 0 0 0,21-1 0 0 0,-266 17 0 0 0,186-12 0 0 0,-71 4 0 0 0,-34-9 0 0 0,144-1 0 0 0,35 0 0 0 0,2-1 0 0 0,-21-3 0 0 0,26 2 0 0 0,13 1 0 0 0,2 1 0 0 0,-1 0 0 0 0,1 0 0 0 0,-1 0 0 0 0,0 0 0 0 0,1 0 0 0 0,-1 0 0 0 0,1 0 0 0 0,-1-1 0 0 0,0 1 0 0 0,1 0 0 0 0,-1-1 0 0 0,1 1 0 0 0,0 0 0 0 0,0-1 0 0 0,0 1 0 0 0,-1 0 0 0 0,1 0 0 0 0,0 0 0 0 0,0 0 0 0 0,0 0 0 0 0,0-1 0 0 0,0 1 0 0 0,0 0 0 0 0,0 0 0 0 0,0-1 0 0 0,0 1 0 0 0,0 0 0 0 0,1 0 0 0 0,-1-1 0 0 0,0 1 0 0 0,0 0 0 0 0,0 0 0 0 0,0-1 0 0 0,0 1 0 0 0,0 0 0 0 0,0 0 0 0 0,1 0 0 0 0,-1-1 0 0 0,0 1 0 0 0,0 0 0 0 0,0 0 0 0 0,0 0 0 0 0,1 0 0 0 0,-1-1 0 0 0,0 1 0 0 0,1 0 0 0 0,1-2 0 0 0,-1 1 0 0 0,0 0 0 0 0,0 0 0 0 0,1 1 0 0 0,7-5 0 0 0,0 2 0 0 0,1-1 0 0 0,-1 2 0 0 0,4-2 0 0 0,2 1 0 0 0,38-10 0 0 0,49-5 0 0 0,4 0 0 0 0,-3-5 0 0 0,35-14 0 0 0,-125 32 0 0 0,1 1 0 0 0,-1-1 0 0 0,2-3 0 0 0,-7 3 0 0 0,-7 5 0 0 0,-1 0 0 0 0,0 0 0 0 0,0 0 0 0 0,0 0 0 0 0,1 0 0 0 0,-1-1 0 0 0,0 1 0 0 0,0 0 0 0 0,0 0 0 0 0,0 0 0 0 0,0 0 0 0 0,1-1 0 0 0,-1 1 0 0 0,0 0 0 0 0,0 0 0 0 0,0 0 0 0 0,0 0 0 0 0,0 0 0 0 0,0-1 0 0 0,0 1 0 0 0,0 0 0 0 0,0 0 0 0 0,0-1 0 0 0,0 1 0 0 0,0 0 0 0 0,0-1 0 0 0,-1 1 0 0 0,1 0 0 0 0,0-1 0 0 0,-1 1 0 0 0,1 0 0 0 0,0-1 0 0 0,-1 1 0 0 0,1 0 0 0 0,0 0 0 0 0,-1-1 0 0 0,1 1 0 0 0,-1 0 0 0 0,1 0 0 0 0,-1 0 0 0 0,1 0 0 0 0,0 0 0 0 0,-1 0 0 0 0,-10-2 0 0 0,10 1 0 0 0,-20-1 0 0 0,-19 0 0 0 0,-22 1 0 0 0,15 2 0 0 0,-28-5 0 0 0,0-1 0 0 0,-23-8 0 0 0,84 12 0 0 0,-1-1 0 0 0,0 1 0 0 0,-7 2 0 0 0,19-1 0 0 0,0 0 0 0 0,-1 0 0 0 0,0 0 0 0 0,1-1 0 0 0,-1 1 0 0 0,0-1 0 0 0,0 0 0 0 0,4 1 0 0 0,0 0 0 0 0,0 0 0 0 0,0 0 0 0 0,0 0 0 0 0,0 0 0 0 0,0 0 0 0 0,0 0 0 0 0,0 0 0 0 0,-1 0 0 0 0,1 0 0 0 0,0 0 0 0 0,0 0 0 0 0,0 0 0 0 0,0 0 0 0 0,0 0 0 0 0,0 0 0 0 0,0 0 0 0 0,0 0 0 0 0,0 0 0 0 0,0 0 0 0 0,0 0 0 0 0,0 0 0 0 0,0 0 0 0 0,0 0 0 0 0,0 0 0 0 0,0 0 0 0 0,0 0 0 0 0,0 0 0 0 0,0 0 0 0 0,0 0 0 0 0,0 0 0 0 0,0 0 0 0 0,0-1 0 0 0,0 1 0 0 0,0 0 0 0 0,0 0 0 0 0,0 0 0 0 0,0 0 0 0 0,0 0 0 0 0,1 0 0 0 0,-1-1 0 0 0,1 1 0 0 0,-1-1 0 0 0,1 1 0 0 0,-1-1 0 0 0,1 1 0 0 0,0 0 0 0 0,-1-1 0 0 0,1 1 0 0 0,0 0 0 0 0,-1 0 0 0 0,1-1 0 0 0,0 1 0 0 0,13-3 0 0 0,48-6 0 0 0,-43 7 0 0 0,16-2 0 0 0,-20 3 0 0 0,5 0 0 0 0,4-1 0 0 0,53-10 0 0 0,-4 1 0 0 0,-67 11 0 0 0,-6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0,0 0 0 0 0,0 0 0 0 0,0 0 0 0 0,-4 2 0 0 0,-58 18 64 0 0,-25 3-64 0 0,-49 16 0 0 0,67-17 0 0 0,-51 18 0 0 0,39-10 0 0 0,-8 8 0 0 0,74-31 0 0 0,2 1 0 0 0,-1 0 0 0 0,0 1 0 0 0,1 0 0 0 0,0 1 0 0 0,2 0 0 0 0,-2 3 0 0 0,9-9 8 0 0,1-1-1 0 0,0 1 1 0 0,0 0 0 0 0,0 0-1 0 0,0 0 1 0 0,1 0-1 0 0,0 1 1 0 0,0-1 0 0 0,0 0-1 0 0,1 1 1 0 0,-1 2-8 0 0,1-4 7 0 0,1 1 1 0 0,-1-1-1 0 0,1 1 1 0 0,0-1-1 0 0,0 1 1 0 0,0-1-1 0 0,1 1 1 0 0,0-1 0 0 0,-1 0-1 0 0,1 1 1 0 0,0-1-1 0 0,1 0 1 0 0,-1 0-1 0 0,1 1 1 0 0,-1-2-1 0 0,1 2-7 0 0,2 1 9 0 0,1 1-1 0 0,-1-2 1 0 0,1 1-1 0 0,0 0 0 0 0,0 0 1 0 0,0-1-1 0 0,0 0 1 0 0,1-1-1 0 0,0 1 1 0 0,0-1-1 0 0,0 0-8 0 0,15 7 0 0 0,1-1-1 0 0,14 3 1 0 0,0 0 0 0 0,0-2 0 0 0,21 3 0 0 0,30 0 0 0 0,-82-11-22 0 0,-5-2 22 0 0,0 0-1 0 0,0 0 1 0 0,0 0 0 0 0,0 0-1 0 0,0 0 1 0 0,0 0 0 0 0,0 0 0 0 0,0 0-1 0 0,0 0 1 0 0,0 0 0 0 0,0 0 0 0 0,0 0-1 0 0,0 0 1 0 0,0 0 0 0 0,0 0 0 0 0,0 0-1 0 0,0 0 1 0 0,0 0 0 0 0,0 0-1 0 0,0 0 1 0 0,0 0 0 0 0,0 0 0 0 0,0 0-1 0 0,0 0 1 0 0,0 0 0 0 0,0 0 0 0 0,0 0-1 0 0,0 0 1 0 0,0 0 0 0 0,0 0 0 0 0,-1 0-1 0 0,1 0 1 0 0,0 0 0 0 0,0 0 0 0 0,0 0-1 0 0,0 0 1 0 0,0 0 0 0 0,0 0-1 0 0,0 0 1 0 0,0 0 0 0 0,0 0 0 0 0,0 0-1 0 0,0 0 1 0 0,0 0 0 0 0,0 0 0 0 0,0 0-1 0 0,0 0 1 0 0,0 0 0 0 0,0 0 0 0 0,0 0-1 0 0,0 0 1 0 0,0 0 0 0 0,0 0-1 0 0,0 0 1 0 0,0 0 0 0 0,0 0 0 0 0,0 0-1 0 0,0 0 1 0 0,0 0 0 0 0,-7 1-23 0 0,5-1 18 0 0,-58-3-12 0 0,-4 0 20 0 0,-110 9-46 0 0,65-2 22 0 0,-282 7-53 0 0,179-13 20 0 0,129 2 54 0 0,3 1 0 0 0,64-2 0 0 0,7-1 11 0 0,8 2 10 0 0,2-2 1 0 0,1 0-21 0 0,1-1 0 0 0,0 1 1 0 0,0 0-1 0 0,1-1 0 0 0,-1 2 1 0 0,0-1-1 0 0,1 0 0 0 0,0 1 1 0 0,-1-1-1 0 0,5 0-1 0 0,5-2-1 0 0,1 1-1 0 0,7 0 2 0 0,-14 1 0 0 0,50-7 0 0 0,30-5 0 0 0,-45 6 0 0 0,2-3 0 0 0,91-28 0 0 0,-122 35 0 0 0,-8 2 0 0 0,-5 2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0,0-1 0 0 0,0 1 0 0 0,0 0 0 0 0,0 0 0 0 0,0 0 0 0 0,0 0 0 0 0,0 0 0 0 0,0 0 0 0 0,0 0 0 0 0,0 0 0 0 0,0 0 0 0 0,0 0 0 0 0,0 0 0 0 0,0 0 0 0 0,0 0 0 0 0,-1-1 0 0 0,0 1 0 0 0,0 0 0 0 0,0 0 0 0 0,0-1 0 0 0,0 1 0 0 0,0 0 0 0 0,0 0 0 0 0,-1 0 0 0 0,1 0 0 0 0,-15 1 0 0 0,12-1 0 0 0,-70 5-24 0 0,20 0-5 0 0,-196 14 18 0 0,173-13 15 0 0,7 0 46 0 0,-68 4-29 0 0,83-7 6 0 0,1 1-1 0 0,-15 6-26 0 0,55-7 0 0 0,5-1 11 0 0,8-1 10 0 0,2-1 1 0 0,3 0-20 0 0,-1 1 0 0 0,0-1 1 0 0,1 0-1 0 0,-1 0 1 0 0,3 0-3 0 0,18-4 0 0 0,0 0-2 0 0,-22 4 2 0 0,-2 0 0 0 0,1 0 0 0 0,-1 0 0 0 0,0 0 0 0 0,1 0 0 0 0,-1 0 0 0 0,0 0 0 0 0,0 0 0 0 0,1 0 0 0 0,-1 0 0 0 0,0 0 0 0 0,0 0 0 0 0,1 0 0 0 0,-1 0 0 0 0,0 0 0 0 0,0-1 0 0 0,1 1 0 0 0,-1 0 0 0 0,0 0 0 0 0,0-1 0 0 0,-1 1 0 0 0,1 0 0 0 0,0-1 0 0 0,-1 1 0 0 0,1 0 0 0 0,-1 0 0 0 0,1-1 0 0 0,-1 1 0 0 0,1 0 0 0 0,-1-1 0 0 0,1 1 0 0 0,-1 0 0 0 0,1 0 0 0 0,-1 0 0 0 0,1 0 0 0 0,-1-1 0 0 0,0 1 0 0 0,-13-3 0 0 0,-1 1 0 0 0,-1 0 0 0 0,0 1 0 0 0,-8 1 0 0 0,-2-1 0 0 0,-156 2 0 0 0,109 0 0 0 0,-11 1 0 0 0,0 0 0 0 0,-21-5 0 0 0,-57-3 0 0 0,136 6 0 0 0,-72 1 0 0 0,93-1 0 0 0,0 0 0 0 0,0 0 0 0 0,-4-2 0 0 0,1 1 0 0 0,8 1 0 0 0,-1-1-1 0 0,1 1 0 0 0,0 0 1 0 0,-1 0-1 0 0,1 0 1 0 0,0 0-1 0 0,0 0 1 0 0,-1 0-1 0 0,1-1 0 0 0,0 1 1 0 0,0 0-1 0 0,-1 0 1 0 0,1-1-1 0 0,0 1 0 0 0,0 0 1 0 0,0-1-1 0 0,-1 1 1 0 0,1 0 0 0 0,-3-11-31 0 0,3 9 26 0 0,-1 0 1 0 0,1-1-1 0 0,-1 1 1 0 0,0 0-1 0 0,0-2 5 0 0,-1 1 0 0 0,0 0 0 0 0,-1 0 0 0 0,1 0 0 0 0,-1 0 0 0 0,1 0 0 0 0,-1 1 0 0 0,0-1 0 0 0,-2-1 0 0 0,-6-3 0 0 0,1 1 0 0 0,-3-1 0 0 0,0 0 0 0 0,1 1 0 0 0,-1 1 0 0 0,0-1 0 0 0,-6 0 0 0 0,-34-11 0 0 0,-2-3 0 0 0,5 1 0 0 0,21 9 0 0 0,-19-7 0 0 0,35 11 0 0 0,1 1 0 0 0,-8-6 0 0 0,17 9 0 0 0,0 0 0 0 0,0 0 0 0 0,-1-1 0 0 0,-1-2 0 0 0,1-2 0 0 0,0-2 0 0 0,1 0 0 0 0,1 3 0 0 0,0 0 0 0 0,0-1 0 0 0,-1 2 0 0 0,0-1 0 0 0,0 0 0 0 0,-1 1 0 0 0,1-1 0 0 0,-1 1 0 0 0,-1 0 0 0 0,1 0 0 0 0,-1 0 0 0 0,0 1 0 0 0,0-1 0 0 0,-1 1 0 0 0,1 0 0 0 0,-6-3 0 0 0,11 7 0 0 0,-12-6 0 0 0,0 0 0 0 0,-1 0 0 0 0,-8-3 0 0 0,14 7 0 0 0,-2-1 0 0 0,-7-3 0 0 0,9 3 11 0 0,11 8 109 0 0,21 19 51 0 0,-10-11 63 0 0,3 5-234 0 0,-8-7 0 0 0,-1 0 0 0 0,-1 1 0 0 0,6 8 0 0 0,-10-13 0 0 0,-1 1 0 0 0,1-2 0 0 0,-1 2 0 0 0,-1-1 0 0 0,0 1 0 0 0,0-1 0 0 0,0 4 0 0 0,-1-7 3 0 0,-1-1 1 0 0,0 1-1 0 0,1-1 0 0 0,-2 1 0 0 0,1-1 0 0 0,0 1 1 0 0,-1-1-1 0 0,0 0 0 0 0,0 1 0 0 0,0-1 0 0 0,0 1 1 0 0,0-1-1 0 0,-1 0 0 0 0,0 0 0 0 0,1 0 0 0 0,-1 0 1 0 0,0-1-1 0 0,-1 1 0 0 0,1 0 0 0 0,-2 1-3 0 0,-1 0 0 0 0,0 0 0 0 0,0 0 0 0 0,-1-1 0 0 0,-3 2 0 0 0,-12 8 0 0 0,16-9 0 0 0,5-4 0 0 0,0 0 0 0 0,0 0 0 0 0,-1 0 0 0 0,1 0 0 0 0,0 0 0 0 0,0 0 0 0 0,0 1 0 0 0,0-1 0 0 0,0 0 0 0 0,0 0 0 0 0,-1 0 0 0 0,1 1 0 0 0,0-1 0 0 0,0 0 0 0 0,0 0 0 0 0,0 0 0 0 0,0 1 0 0 0,0-1 0 0 0,0 0 0 0 0,0 0 0 0 0,0 0 0 0 0,0 1 0 0 0,0-1 0 0 0,0 0 0 0 0,0 0 0 0 0,0 1 0 0 0,1-1 0 0 0,-1 1 0 0 0,0-1 0 0 0,1 0 0 0 0,-1 0 0 0 0,1 1 0 0 0,-1-1 0 0 0,0 0 0 0 0,1 1 0 0 0,-1-1 0 0 0,1 0 0 0 0,-1 0 0 0 0,1 1 0 0 0,-1-1 0 0 0,1 0 0 0 0,-1 0 0 0 0,1 0 0 0 0,11 3 0 0 0,2-3 0 0 0,0 1 0 0 0,0-2 0 0 0,0 1 0 0 0,1-1 0 0 0,9-1-12 0 0,31-1-6 0 0,128-6-24 0 0,46-1 42 0 0,-29 2 0 0 0,-26 0-4 0 0,-18 0 27 0 0,484-37 46 0 0,-622 44-69 0 0,100-14 0 0 0,-100 13 0 0 0,-11 2 0 0 0,-7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0,0 0 0 0 0,1 0 0 0 0,-1 0 0 0 0,0 0 0 0 0,0 0 0 0 0,0 0 0 0 0,0 0 0 0 0,0 0 0 0 0,0 0 0 0 0,-6 2 0 0 0,6-1 0 0 0,-40 12-50 0 0,-33 7 50 0 0,-42 3-82 0 0,47-9 62 0 0,-66 12 20 0 0,120-24 0 0 0,13-2 0 0 0,1 0 0 0 0,0 0 0 0 0,-1 0 0 0 0,1 0 0 0 0,0 1 0 0 0,-1-1 0 0 0,1 0 0 0 0,0 0 0 0 0,-1 0 0 0 0,1 0 0 0 0,0 0 0 0 0,-1 0 0 0 0,1 1 0 0 0,0-1 0 0 0,-1 0 0 0 0,1 0 0 0 0,0 1 0 0 0,0-1 0 0 0,-1 0 0 0 0,1 0 0 0 0,1 1 0 0 0,-1-1 0 0 0,1 1 0 0 0,-1-1 0 0 0,1 0 0 0 0,0 0 0 0 0,-1 0 0 0 0,1 1 0 0 0,-1-1 0 0 0,1 0 0 0 0,0 0 0 0 0,-1 0 0 0 0,1 0 0 0 0,0 1 0 0 0,13 1 0 0 0,-1-1 0 0 0,1 0 0 0 0,7-1 0 0 0,43-3 0 0 0,-42 2 0 0 0,140-12 0 0 0,108-24 0 0 0,-195 24 0 0 0,-1-4 0 0 0,63-22 0 0 0,-112 30 0 0 0,35-12 0 0 0,-58 21 0 0 0,5-3 0 0 0,0 0 0 0 0,1-1 0 0 0,-6 3 0 0 0,-1 0 0 0 0,1 1 0 0 0,0-1 0 0 0,-1-1 0 0 0,1 1 0 0 0,-1 0 0 0 0,0 0 0 0 0,1-1 0 0 0,-1 0 0 0 0,1 0 0 0 0,-2 2-1 0 0,1-1 0 0 0,-1 0 0 0 0,0 1 0 0 0,0-1 0 0 0,1 0 0 0 0,-1 1 0 0 0,0-1-1 0 0,0 1 1 0 0,0-1 0 0 0,0 0 0 0 0,0 1 0 0 0,0-1 0 0 0,0 0 0 0 0,0 1 0 0 0,0-1 0 0 0,0 0-1 0 0,0 1 1 0 0,0-1 0 0 0,-1 1 0 0 0,1-1 0 0 0,0 0 0 0 0,0 1 0 0 0,-1-1 0 0 0,1 0 0 0 0,0 1 0 0 0,-1-1-1 0 0,1 1 1 0 0,-1 0 0 0 0,0-1 1 0 0,0-1-4 0 0,-1 0 0 0 0,0 1 0 0 0,0-1 0 0 0,0 1 0 0 0,0 0 0 0 0,0-1 0 0 0,-1 2 0 0 0,1-1 4 0 0,-5-3-4 0 0,-1 2-1 0 0,1-1 1 0 0,-1 2-1 0 0,0-1 1 0 0,0 0-1 0 0,-2 1 5 0 0,-15-1-35 0 0,-8 0 35 0 0,19 2-2 0 0,-22-2-3 0 0,0-1 0 0 0,-19-4 5 0 0,47 5-27 0 0,1 1 0 0 0,-4-3 27 0 0,11 4 0 0 0,0 0 0 0 0,0 0 0 0 0,-1 0 0 0 0,1 0 0 0 0,0 0 0 0 0,0 0 0 0 0,-1 0 0 0 0,1 0 0 0 0,0-1 0 0 0,0 1 0 0 0,-1 0 0 0 0,1 0 0 0 0,0 0 0 0 0,0 0 0 0 0,0 0 0 0 0,-1-1 0 0 0,1 1 0 0 0,0 0 0 0 0,0 0 0 0 0,0 0 0 0 0,0 0 0 0 0,-1 0 0 0 0,1-1 0 0 0,0 1 0 0 0,0 0 0 0 0,0 0 0 0 0,0-1 0 0 0,1 0 0 0 0,-1 1 0 0 0,0-1 0 0 0,1 1 0 0 0,-1-1 0 0 0,1 1 0 0 0,-1-1 0 0 0,1 1 0 0 0,-1 0 0 0 0,1-1 0 0 0,-1 1 0 0 0,1 0 0 0 0,0-1 0 0 0,-1 1 0 0 0,1 0 0 0 0,0-1 0 0 0,13-4 0 0 0,4 0 0 0 0,1 0 0 0 0,0 1 0 0 0,6 0 0 0 0,59-5 0 0 0,-79 9 0 0 0,167-7 54 0 0,-83 2-43 0 0,-6 2-12 0 0,-58 3 6 0 0,2 1 1 0 0,2 1-6 0 0,-24-2 12 0 0,0 1 1 0 0,1 0 0 0 0,-1 0 0 0 0,1 0 0 0 0,0 1-13 0 0,-5-2 21 0 0,-3 1 1 0 0,-17 4-16 0 0,0 0 0 0 0,-7 0-6 0 0,2-1-2 0 0,-25 5 2 0 0,1-3 0 0 0,-21 0 0 0 0,-93 7 0 0 0,9 11 0 0 0,84-12 0 0 0,-14-1 0 0 0,47-7 0 0 0,-120 14 0 0 0,1-6 0 0 0,149-12 0 0 0,-95 6-112 0 0,33-3-15 0 0,-9 2-2 0 0,-164 1 9 0 0,105-5 80 0 0,-38-1 40 0 0,-19-7 0 0 0,145 5 0 0 0,-23-4-10 0 0,-8-3 10 0 0,59 6-13 0 0,0-2 0 0 0,0 0 0 0 0,2-1 0 0 0,-1 0 1 0 0,-11-7 12 0 0,23 10-18 0 0,0-1 1 0 0,0 0-1 0 0,0 0 18 0 0,1 0 0 0 0,0 0 0 0 0,0 1-1 0 0,-7-3 1 0 0,9 4 0 0 0,0 1 0 0 0,-1-1 0 0 0,1 0 0 0 0,0 0 0 0 0,1-1 0 0 0,-1 0 0 0 0,0 1 0 0 0,0-2 0 0 0,4 4 0 0 0,-1 0 0 0 0,1-1 0 0 0,-1 0 0 0 0,1 1 0 0 0,-1-1 0 0 0,1 0 0 0 0,-1 1 0 0 0,1-1 0 0 0,0 0 0 0 0,-1 1 0 0 0,1-1 0 0 0,0 0 0 0 0,0 0 0 0 0,0 0 0 0 0,0 0 0 0 0,0 0 0 0 0,0 0 0 0 0,0 0 0 0 0,0 0 0 0 0,0 1 0 0 0,0-1 0 0 0,0 0 0 0 0,0 1 0 0 0,0 0 0 0 0,0-1 0 0 0,1 0 0 0 0,-1 1 0 0 0,0-1 0 0 0,0 1 0 0 0,1-1 0 0 0,-1 0 0 0 0,1 0 0 0 0,1 0 0 0 0,-1 0 0 0 0,0 0 0 0 0,0 0 0 0 0,1 0 0 0 0,-1 0 0 0 0,1 0 0 0 0,-1 0 0 0 0,2 0 0 0 0,15-6 0 0 0,-15 6 0 0 0,21-6 0 0 0,24-4 0 0 0,7-1 0 0 0,-44 9 1 0 0,1 0 52 0 0,9-3-53 0 0,3 2 5 0 0,0-1 0 0 0,7-3-5 0 0,-6 1 0 0 0,-23 6 0 0 0,5-2 0 0 0,-7 3 0 0 0,0 0 0 0 0,1 0 0 0 0,-1 0 0 0 0,0 0 0 0 0,0 0 0 0 0,0-1 0 0 0,1 1 0 0 0,-1 0 0 0 0,0 0 0 0 0,0 0 0 0 0,0 0 0 0 0,0 0 0 0 0,0-1 0 0 0,0 1 0 0 0,1 0 0 0 0,-1 0 0 0 0,0 0 0 0 0,0-1 0 0 0,0 1 0 0 0,0 0 0 0 0,0 0 0 0 0,0-1 0 0 0,0 1 0 0 0,0 0 0 0 0,0 0 0 0 0,0-1 0 0 0,0 1 0 0 0,0 0 0 0 0,0 0 0 0 0,-1-1 0 0 0,1 0 0 0 0,-1 0 0 0 0,1 1 0 0 0,-1-1 0 0 0,0 0 0 0 0,1 0 0 0 0,-1 1 0 0 0,0-1 0 0 0,1 0 0 0 0,-1 1 0 0 0,0 0 0 0 0,0-1 0 0 0,-12-6 0 0 0,6 4 0 0 0,0 1 0 0 0,-1-1 0 0 0,0 1 0 0 0,1 0 0 0 0,-7 0 0 0 0,-13-1 0 0 0,-1 0 0 0 0,15 2 0 0 0,-94-1 0 0 0,53 1 0 0 0,-19-3 0 0 0,49 2 0 0 0,-2-1 0 0 0,0 0 0 0 0,-8-3 0 0 0,28 4 11 0 0,5 2 10 0 0,2-1 1 0 0,4 0-20 0 0,1 0 1 0 0,-1-1-1 0 0,1 1 1 0 0,-1 0-1 0 0,3 1-2 0 0,29 0-1 0 0,-15 0 0 0 0,29-1 1 0 0,42-1 0 0 0,-55-1 0 0 0,15-2 0 0 0,-39 3 35 0 0,-14 2-35 0 0,0 0 1 0 0,0 0-1 0 0,0 0 0 0 0,0 0 1 0 0,0 0-1 0 0,0 0 0 0 0,0 0 1 0 0,0 0-1 0 0,0-1 0 0 0,-1 1 1 0 0,1 0-1 0 0,0 0 0 0 0,0 0 1 0 0,0 0-1 0 0,0 0 0 0 0,0 0 1 0 0,0 0-1 0 0,0 0 0 0 0,0 0 1 0 0,0 0-1 0 0,0 0 0 0 0,0 0 1 0 0,0 0-1 0 0,0 0 0 0 0,0 0 1 0 0,0 0-1 0 0,0 0 0 0 0,0 0 1 0 0,0 0-1 0 0,0 0 0 0 0,0 0 1 0 0,0 0-1 0 0,0 0 0 0 0,0 0 1 0 0,0 0-1 0 0,0 0 0 0 0,0 0 1 0 0,0 0-1 0 0,1 0 0 0 0,-1 0 1 0 0,0 0-1 0 0,0 0 0 0 0,0 0 1 0 0,0 0-1 0 0,0 0 1 0 0,0 0-1 0 0,0 0 0 0 0,0 0 1 0 0,0 0-1 0 0,0 0 0 0 0,0 0 1 0 0,0-1-1 0 0,0 1 0 0 0,0 0 1 0 0,0 0-1 0 0,0 0 0 0 0,0 0 0 0 0,-8 0 0 0 0,-30-1-31 0 0,-25 4 31 0 0,-39 7-21 0 0,74-7 19 0 0,-77 10 0 0 0,29-3 15 0 0,-38 5 41 0 0,24-2-1 0 0,6 0-42 0 0,32-5-149 0 0,-47 3 138 0 0,79-11-119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2.45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566 1574 5471 0 0,'0'0'248'0'0,"0"0"-5"0"0,0 0-71 0 0,2 1 260 0 0,4 4 133 0 0,-4-4 31 0 0,-2-1-14 0 0,0 0-78 0 0,0 0-31 0 0,0 0-8 0 0,0 0-14 0 0,1 2-55 0 0,4 4-20 0 0,-4-4-7 0 0,-1-2-7 0 0,0 0-314 0 0,0 0 0 0 0,1 1 0 0 0,-1-1 0 0 0,0 0 0 0 0,1 1 0 0 0,-1-1 1 0 0,0 0-1 0 0,1 1 0 0 0,-1-1 0 0 0,0 0 0 0 0,0 1 0 0 0,0-1 0 0 0,1 0 0 0 0,-1 1 1 0 0,0-1-1 0 0,0 0 0 0 0,0 1 0 0 0,0-1 0 0 0,0 1 0 0 0,0-1 0 0 0,0 1 0 0 0,0-1 1 0 0,0 0-1 0 0,0 1 0 0 0,0-1 0 0 0,0 1-48 0 0,1 11 677 0 0,-1-12-695 0 0,0 2 322 0 0,0-2 3 0 0,-1 3 74 0 0,1-3-312 0 0,0 0 0 0 0,1 0 1 0 0,-1 0-1 0 0,0 1 0 0 0,0-1 0 0 0,0 0 0 0 0,0 0 0 0 0,0 0 0 0 0,0 1 0 0 0,0-1 0 0 0,0 0 0 0 0,0 0 0 0 0,0 0 0 0 0,0 1 0 0 0,0-1 0 0 0,0 0 1 0 0,0 0-1 0 0,0 0 0 0 0,0 1 0 0 0,0-1 0 0 0,0 0 0 0 0,-1 0 0 0 0,1 0 0 0 0,0 1 0 0 0,0-1 0 0 0,0 0 0 0 0,0 0 0 0 0,0 0 0 0 0,0 0 1 0 0,0 0-1 0 0,-1 1-69 0 0,-3 5 298 0 0,2-4-2 0 0,2-2 0 0 0,-2 0-12 0 0,-6 2-52 0 0,6-2-28 0 0,0-1-4 0 0,-19-7 263 0 0,19 8-435 0 0,0-1-1 0 0,0 0 1 0 0,0 0 0 0 0,0 0-1 0 0,1 0 1 0 0,-1 0 0 0 0,1 0-1 0 0,-1 0 1 0 0,0-1-28 0 0,-7-5 88 0 0,-3 1 9 0 0,-14-10 92 0 0,13 7-112 0 0,-22-18 144 0 0,15 11-98 0 0,9 7 32 0 0,1 0-1 0 0,-6-7-154 0 0,-11-12 138 0 0,-13-16 15 0 0,-64-95 226 0 0,65 85-203 0 0,33 45-147 0 0,1 0-1 0 0,0 1 1 0 0,-1-7-29 0 0,1 5 43 0 0,1 0 1 0 0,-2 1-1 0 0,-1-2-43 0 0,-31-44 236 0 0,29 41-171 0 0,2 4-12 0 0,1-1 1 0 0,0-1-1 0 0,-4-10-53 0 0,-4-11 93 0 0,10 21-56 0 0,0-10-10 0 0,-9-35 37 0 0,10 49-49 0 0,2 3-3 0 0,0 1 0 0 0,0 0 1 0 0,1-1-1 0 0,-1 1 0 0 0,1-2-12 0 0,-1-1 22 0 0,0 0 16 0 0,1 0-1 0 0,0 1 1 0 0,0-1 0 0 0,1 0 0 0 0,0 0-38 0 0,13-93 334 0 0,-13 92-313 0 0,-1 2 7 0 0,1-1-1 0 0,1 0 0 0 0,-1 1 1 0 0,1-1-1 0 0,1 0-27 0 0,6-17 65 0 0,-1 0-5 0 0,-6 17-51 0 0,0 0 0 0 0,1 0 1 0 0,0 0-1 0 0,0 0 1 0 0,1 1-1 0 0,0-1 0 0 0,0 1 1 0 0,2-3-10 0 0,16-22 64 0 0,-19 25-9 0 0,-2 2-59 0 0,8-9 6 0 0,10-12 42 0 0,-7 11 2 0 0,-1-1 0 0 0,-1-1-46 0 0,-5 10 2 0 0,-1 0 0 0 0,1 0 1 0 0,1 0-1 0 0,-1 1 0 0 0,1-1-2 0 0,8-7 52 0 0,-11 9-52 0 0,0 0 1 0 0,35-35 10 0 0,-37 38-5 0 0,13-12 42 0 0,-12 13-47 0 0,-1-1 0 0 0,1 1 0 0 0,0-1 0 0 0,0 0 0 0 0,-1 0 0 0 0,1 0 0 0 0,-1 0 0 0 0,1 0 0 0 0,-1 0 0 0 0,1-1-1 0 0,-1 1 5 0 0,9-6 26 0 0,0 0-1 0 0,1-2-30 0 0,-7 6 64 0 0,9-5-2 0 0,-10 6-58 0 0,12-13 69 0 0,11-6 59 0 0,-5 2-60 0 0,-18 17-70 0 0,-1-1 0 0 0,1 1 1 0 0,0 0-1 0 0,-1 0 0 0 0,1 1 0 0 0,0-1 0 0 0,2 0-2 0 0,-1 0-1 0 0,1 0 1 0 0,-1-1-1 0 0,1 1 0 0 0,2-3 1 0 0,0 1 14 0 0,7-5 75 0 0,1 1 0 0 0,4-2-89 0 0,-6 3 11 0 0,0-2 31 0 0,1 1-33 0 0,-8 3-6 0 0,10-7-4 0 0,-2 4 1 0 0,1 1 0 0 0,15-3 0 0 0,15-4 64 0 0,-30 10-64 0 0,8-5 3 0 0,-20 8 5 0 0,6-3 47 0 0,-7 2-54 0 0,0 1 0 0 0,0 0 1 0 0,0-1-1 0 0,0 1 0 0 0,1 0 1 0 0,-1 0-1 0 0,0 0 0 0 0,1 0-1 0 0,23-9 60 0 0,-13 6-49 0 0,1 1 31 0 0,0 1-31 0 0,0-1-11 0 0,-11 2 7 0 0,0 1 0 0 0,0-1 0 0 0,1 1-1 0 0,-1-1 1 0 0,0 1 0 0 0,0 0 0 0 0,0 0 0 0 0,1 1-7 0 0,0-1 1 0 0,0 0 1 0 0,-1 1-1 0 0,1-1 1 0 0,0-1 0 0 0,-1 1-1 0 0,3-1-1 0 0,5-1-1 0 0,14-5 13 0 0,-13 5 30 0 0,-5 0-29 0 0,0 1-1 0 0,0-1 1 0 0,0 2-1 0 0,0-1 1 0 0,1 1-1 0 0,3 0-12 0 0,19 1 139 0 0,9-3-74 0 0,-9-2 15 0 0,-21 3-58 0 0,0 0 0 0 0,6-1-22 0 0,-6 3 4 0 0,-5-1 8 0 0,0 1 0 0 0,1-1 0 0 0,-1-1 0 0 0,0 1 0 0 0,2-1-12 0 0,5-1 0 0 0,-7 1 0 0 0,0 0 0 0 0,1 1 0 0 0,-1-1 0 0 0,1 1 0 0 0,-1 0 0 0 0,2 1 0 0 0,9-2-2 0 0,23-1 68 0 0,5 2 9 0 0,-19 0-10 0 0,-19 1-17 0 0,33 5 48 0 0,-35-5-76 0 0,-1-1-15 0 0,0 0 0 0 0,0 0 0 0 0,0 1 0 0 0,0-1 0 0 0,0 1 0 0 0,-1 0 0 0 0,3 0-5 0 0,24 11 89 0 0,3-2-17 0 0,-1-2-11 0 0,-28-7-52 0 0,1 0 0 0 0,-1-1-1 0 0,0 1 1 0 0,1 0 0 0 0,-1 0-1 0 0,1 1-8 0 0,50 26 139 0 0,-39-21-139 0 0,1 0 0 0 0,17 7 53 0 0,-5 1-42 0 0,-12-6 0 0 0,6 3 43 0 0,-2-3-44 0 0,12 8 43 0 0,-6-2-42 0 0,12 9 42 0 0,-11-8 11 0 0,24 15-64 0 0,-28-16 0 0 0,-6-6 0 0 0,7 3 0 0 0,3-1 0 0 0,-16-6 11 0 0,18 10 42 0 0,-14-7-53 0 0,-4-1 0 0 0,19 15 0 0 0,2 6 64 0 0,-9-9-64 0 0,-17-14 0 0 0,0 0 0 0 0,1-1 0 0 0,4 3 0 0 0,-1 0 0 0 0,0-1 0 0 0,-1 1 0 0 0,4 5 0 0 0,-8-10 0 0 0,0 1 0 0 0,9 11 0 0 0,-3-3 11 0 0,4 4 45 0 0,2 4-59 0 0,-13-15 3 0 0,0-1 0 0 0,-1 1 0 0 0,1 0 0 0 0,0 1 0 0 0,12 23 0 0 0,7 8 0 0 0,-21-35 0 0 0,0 1 0 0 0,0 0 0 0 0,0 0 0 0 0,0 0 0 0 0,0-1 0 0 0,0 1 0 0 0,1 0 0 0 0,-1-1 0 0 0,1 1 0 0 0,1 1 0 0 0,6 13 0 0 0,-7-11 0 0 0,11 16 0 0 0,3 5 0 0 0,-6-10 0 0 0,-9-14 0 0 0,5 16 0 0 0,-2-4 0 0 0,4 4 0 0 0,1 2 0 0 0,3 9 0 0 0,-3-6 0 0 0,-1 2 0 0 0,-3-9 0 0 0,-4-14 0 0 0,12 32 0 0 0,-10-26 15 0 0,6 22 34 0 0,-5-18-49 0 0,-1 0 0 0 0,-2 0-1 0 0,-1-4 0 0 0,-3 11 14 0 0,3-10 11 0 0,0-6-20 0 0,0 0 0 0 0,0 1 0 0 0,0-1 1 0 0,-1 1-1 0 0,1-1 0 0 0,-1 1 0 0 0,0-1-4 0 0,-6 39 0 0 0,-1-4 53 0 0,-3 1-42 0 0,10-35-11 0 0,-2 7 0 0 0,-5 10 0 0 0,-2 5 0 0 0,1 1 0 0 0,7-22 1 0 0,1-1 4 0 0,-1-1 1 0 0,1 1-1 0 0,-1-1 0 0 0,-1 4-5 0 0,-2-1 11 0 0,0 0-1 0 0,0 0 0 0 0,-5 4-10 0 0,7-6 13 0 0,-13 11-15 0 0,11-11 10 0 0,1-1 1 0 0,-1 1-1 0 0,1-1 1 0 0,-6 2-9 0 0,-6 4 30 0 0,-9 8-30 0 0,16-11 19 0 0,0-2 0 0 0,0 1 1 0 0,0-1-1 0 0,-3 0-19 0 0,-8 5-5 0 0,8-4 5 0 0,6-3 0 0 0,1 0 0 0 0,-1 1 0 0 0,1-1 0 0 0,0 1 0 0 0,-1 1 0 0 0,-2 2 0 0 0,-1-1 0 0 0,0 0 0 0 0,-7 2 0 0 0,-1 1 0 0 0,5-2-7 0 0,-10 5 78 0 0,-23 8-71 0 0,28-12 0 0 0,0 1 0 0 0,-9 6 0 0 0,7-3 0 0 0,-12 4 0 0 0,-20 4 0 0 0,-1-1 0 0 0,-1-2 0 0 0,29-10 21 0 0,-4 2 86 0 0,-15 1-107 0 0,4-4-58 0 0,0-2 1 0 0,-37-3 57 0 0,42 0 19 0 0,10-2-19 0 0,1-1 0 0 0,-1 0 0 0 0,1-2 0 0 0,-15-5 0 0 0,14 4 0 0 0,-54-18 0 0 0,34 9 0 0 0,29 9 0 0 0,-1 0 0 0 0,0 1 0 0 0,0 1 0 0 0,-4 0 0 0 0,-4 0 0 0 0,-9-3 0 0 0,14 2 0 0 0,-1 1 0 0 0,-14-1 0 0 0,15 2 0 0 0,0 0 0 0 0,0-2 0 0 0,0 0 0 0 0,-13-7 0 0 0,9 5 0 0 0,-24-11 0 0 0,-22-12 0 0 0,52 22 0 0 0,0-1 0 0 0,0 0 0 0 0,1-1 0 0 0,0-1 0 0 0,1 0 0 0 0,-12-12 0 0 0,-4-6 0 0 0,-32-22 0 0 0,-7-5 0 0 0,54 40 0 0 0,12 11 0 0 0,-1 0 0 0 0,1 1 0 0 0,-3-2 0 0 0,2 2 0 0 0,0 0 0 0 0,1 0 0 0 0,-4-4 0 0 0,-17-24 0 0 0,24 31 0 0 0,-32-47-11 0 0,29 41-6 0 0,0-1-1 0 0,0 0 0 0 0,-1-4 18 0 0,-2-8 0 0 0,2 10 0 0 0,1 0 0 0 0,0 0 0 0 0,1-1 0 0 0,0-1 0 0 0,-2-6-11 0 0,2 6 1 0 0,0 1-1 0 0,1-1 0 0 0,0 0 1 0 0,1 0-1 0 0,0-3 11 0 0,0 9 0 0 0,2 1 0 0 0,-1-1 0 0 0,0 0 0 0 0,1-1 0 0 0,0-1 0 0 0,7-52 0 0 0,-5 38-13 0 0,1 0-1 0 0,1 1 1 0 0,1-1 0 0 0,4-8 13 0 0,4-13-11 0 0,32-86 11 0 0,-39 109 0 0 0,-7 16 0 0 0,2-8 0 0 0,-1 0 0 0 0,1 0 0 0 0,2 2 11 0 0,-4 10-10 0 0,-1 0 1 0 0,1 0-1 0 0,0 0 0 0 0,0 0 1 0 0,0 0-1 0 0,0 0 0 0 0,0 0 1 0 0,0 0-1 0 0,0 0 1 0 0,0 0-1 0 0,0 0 0 0 0,0 0 1 0 0,0 0-1 0 0,0 0 0 0 0,0 0 1 0 0,0 0-1 0 0,0 0 1 0 0,0 0-1 0 0,0 0 0 0 0,0 0 1 0 0,0 0-1 0 0,0 0 0 0 0,0 0 1 0 0,0 0-1 0 0,0 0 1 0 0,0 0-1 0 0,0 0 0 0 0,0 0 1 0 0,0 0-1 0 0,0 0 0 0 0,0-1-1 0 0,-2 2 1 0 0,1 0 0 0 0,0 0 0 0 0,0-1 0 0 0,0 1 0 0 0,0 0 0 0 0,0 0 0 0 0,0 0 0 0 0,0 0 0 0 0,0 0 0 0 0,0 0 0 0 0,-1 2-1 0 0,0 0 0 0 0,-1 0 0 0 0,0 0 0 0 0,1 0 0 0 0,-1 1 0 0 0,1-1 0 0 0,-1 1 0 0 0,0 2 0 0 0,-1 1 0 0 0,2-3 0 0 0,-4 8 0 0 0,-3 13 0 0 0,4-13 2 0 0,-26 74-68 0 0,24-65 66 0 0,3-8 0 0 0,0-1 0 0 0,1 1 0 0 0,0 2 0 0 0,-1 13-19 0 0,1 1 1 0 0,2-1-1 0 0,1 0 0 0 0,1 2 19 0 0,1-15-23 0 0,1 1 0 0 0,1-2-1 0 0,0 1 1 0 0,5 12 23 0 0,4 13-24 0 0,-4-14-1 0 0,1 0 0 0 0,8 14 25 0 0,0-1-14 0 0,8 17 14 0 0,6 14 0 0 0,-16-31 0 0 0,-6-18 0 0 0,-2 0 0 0 0,0 1 0 0 0,0 8 0 0 0,-3-14 0 0 0,-1-2 0 0 0,1 1 0 0 0,-5-15 0 0 0,1 1 0 0 0,-1 0 0 0 0,0 0 0 0 0,1 0 0 0 0,-1 0 0 0 0,0 0 0 0 0,0-1 0 0 0,0 1 0 0 0,0 0 0 0 0,0 0 0 0 0,0 0 0 0 0,0 1 0 0 0,-1-2 0 0 0,1 0 0 0 0,-1 1 0 0 0,1-1 1 0 0,-1 0-1 0 0,0 0 0 0 0,1 1 0 0 0,-1-1 0 0 0,0 0 0 0 0,1 0 0 0 0,-1 0 1 0 0,0 0-1 0 0,0 0 0 0 0,1 0 0 0 0,-1 0 0 0 0,0 0 0 0 0,1 0 0 0 0,-1 0 0 0 0,0 0 1 0 0,1 0-1 0 0,-2-1 0 0 0,-16-3-14 0 0,16 3 8 0 0,-1 0 0 0 0,1-1-1 0 0,0 1 1 0 0,-1-1-1 0 0,1 1 1 0 0,0-1 0 0 0,0 0-1 0 0,0 0 1 0 0,-1 0 6 0 0,-17-22 8 0 0,13 16-12 0 0,-31-42-61 0 0,-9-17 65 0 0,0-2 1 0 0,24 35-1 0 0,2-1 0 0 0,-4-10 0 0 0,20 35 0 0 0,-5-8 0 0 0,0-1 0 0 0,2 0 0 0 0,0 0 0 0 0,1 0 0 0 0,-2-14 0 0 0,1-5-14 0 0,1-15 14 0 0,5 37-13 0 0,1 0 1 0 0,1 1 0 0 0,1-1-1 0 0,2-13 13 0 0,0 6 0 0 0,2 1 0 0 0,0 0 0 0 0,5-12 0 0 0,-8 30 0 0 0,-1 0 0 0 0,1 0 0 0 0,-1 0 0 0 0,-1 0 0 0 0,1-1 0 0 0,-1 1 0 0 0,1-3 0 0 0,-1-5 0 0 0,4 2 11 0 0,-4 10-10 0 0,0 0 0 0 0,0 0 0 0 0,0 1 0 0 0,0-1 0 0 0,0 0 0 0 0,0 0 0 0 0,0 0 0 0 0,0 0 0 0 0,0 0 0 0 0,0 0 0 0 0,0 0 1 0 0,0 0-1 0 0,0 0 0 0 0,0 0 0 0 0,0 0 0 0 0,0 0 0 0 0,0 0 0 0 0,0 0 0 0 0,0 0 0 0 0,0 0 0 0 0,0 0 0 0 0,0 0 0 0 0,0 0 0 0 0,1 0 0 0 0,-1 0 0 0 0,0 0 1 0 0,0 0-1 0 0,0 0 0 0 0,0 0 0 0 0,0 0 0 0 0,0 0 0 0 0,0 0 0 0 0,0 0 0 0 0,0 0 0 0 0,0 0 0 0 0,0 0 0 0 0,0 0 0 0 0,0 0 0 0 0,0 0 0 0 0,0 0-1 0 0,30 103 12 0 0,-3-8-13 0 0,-20-73 1 0 0,3 12 0 0 0,2 0 0 0 0,11 22 0 0 0,3 0 0 0 0,1 11 0 0 0,-5-11 0 0 0,25 46-14 0 0,-4-9-36 0 0,-27-57 50 0 0,4 5 0 0 0,-11-27 0 0 0,-3-2 0 0 0,-1-2-11 0 0,-6-10 7 0 0,1 1-1 0 0,-1-1 0 0 0,0 0 0 0 0,0 0 0 0 0,0 0 0 0 0,0 0 0 0 0,0-1 1 0 0,0 1-1 0 0,1 0 0 0 0,-1 0 0 0 0,0 0 5 0 0,-2-2 0 0 0,0 1 0 0 0,1 0 1 0 0,-1-1-1 0 0,0 1 0 0 0,1-1 0 0 0,-1 0 0 0 0,1 0 0 0 0,0 0 0 0 0,0 0 0 0 0,-2-2 0 0 0,-3-4-8 0 0,0-1-1 0 0,-1-4 9 0 0,-1-1-37 0 0,-16-24 31 0 0,2-2 1 0 0,-4-10 5 0 0,-20-37 0 0 0,12 34 0 0 0,-13-14 0 0 0,4 8 0 0 0,29 36 0 0 0,-8-9 0 0 0,-2-1 0 0 0,-10-15 0 0 0,24 34-3 0 0,9 13-5 0 0,1-1-45 0 0,3 4 0 0 0,43 45 43 0 0,27 26-44 0 0,-34-34 43 0 0,29 38 11 0 0,-38-42-11 0 0,102 131-42 0 0,-88-110 0 0 0,-13-15 40 0 0,12 15 15 0 0,-3-9-2 0 0,-9-9 0 0 0,21 19 0 0 0,-37-42 0 0 0,43 39 0 0 0,-36-36 0 0 0,3 3 0 0 0,5 2 0 0 0,-17-13 0 0 0,0-1 0 0 0,-2-3-11 0 0,-8-5-42 0 0,-2-1-11 0 0,0 0-3 0 0,0 0-7 0 0,-2-1 62 0 0,0 0 1 0 0,0-1 0 0 0,0 1-1 0 0,0-1 1 0 0,1 0 0 0 0,-2 0 11 0 0,-4-6 1 0 0,-2 2-21 0 0,0 0 0 0 0,-1 1 0 0 0,1 0 0 0 0,-6-1 20 0 0,-9-6-52 0 0,-16-11 46 0 0,0-1 0 0 0,0-3 6 0 0,0 1-43 0 0,-3-1 43 0 0,-24-14-21 0 0,55 33 0 0 0,10 5 10 0 0,0 0-2 0 0,-7-5-17 0 0,7 7-23 0 0,5 1 0 0 0,12 7 16 0 0,1 0 0 0 0,9 6 37 0 0,0 0-1 0 0,-1 0 1 0 0,19 15 0 0 0,-24-15 0 0 0,0-1 0 0 0,1-1 0 0 0,3 1 0 0 0,17 5 0 0 0,26 12 0 0 0,1-2 0 0 0,37 7 0 0 0,-55-22 0 0 0,-42-12 21 0 0,-6-2-7 0 0,-7-3 7 0 0,5 5-17 0 0,-17-14 23 0 0,-1 2 0 0 0,0 0-1 0 0,-1 0-26 0 0,-62-28-8 0 0,31 15 12 0 0,21 11-4 0 0,-6 0 0 0 0,-4-2 0 0 0,28 10 0 0 0,0 0 0 0 0,0-1 0 0 0,1-1 0 0 0,-1-1 0 0 0,-10-6 0 0 0,7 5 0 0 0,-138-97 0 0 0,127 88 0 0 0,-1 1 0 0 0,-7-2 0 0 0,-8-5 0 0 0,31 19 0 0 0,3 1-12 0 0,6 4-47 0 0,4 3 5 0 0,47 34 16 0 0,1-3 1 0 0,47 23 37 0 0,-53-31 0 0 0,17 10 0 0 0,-33-21 0 0 0,0-2 0 0 0,0-1 0 0 0,1-1 0 0 0,4 0 0 0 0,34 6 0 0 0,14-1 0 0 0,-48-10 0 0 0,1-1 0 0 0,0-1 0 0 0,13-3 0 0 0,125-1 0 0 0,-91 2 0 0 0,-9 2 0 0 0,-58-1 0 0 0,1 1 0 0 0,-3 0 11 0 0,-10-2 42 0 0,-4 0 0 0 0,-3 3-44 0 0,0-1-1 0 0,-1 0 0 0 0,1 0 0 0 0,-1-1 0 0 0,0 1 0 0 0,0-1 0 0 0,0-1 0 0 0,0 1 0 0 0,0-1 1 0 0,-1 0-9 0 0,-16 2 19 0 0,0-1 0 0 0,-4-2-19 0 0,-18 2 19 0 0,-43 2-19 0 0,36-3 0 0 0,17 1-18 0 0,0-2 1 0 0,0-1-1 0 0,-20-5 18 0 0,11 0-22 0 0,42 5-34 0 0,2 1-18 0 0,3 1 18 0 0,30 6 50 0 0,0-1 0 0 0,13-1 6 0 0,71 2 1 0 0,-60-6-1 0 0,27 1 0 0 0,3 1 0 0 0,-31-1 0 0 0,12 3 0 0 0,-60-5 1 0 0,3 2 4 0 0,-1-2 0 0 0,10 0-5 0 0,-18 0 54 0 0,-4-1 5 0 0,-26-7-14 0 0,1 2 0 0 0,-1 0 0 0 0,0 2 1 0 0,-18-1-46 0 0,-116 1 41 0 0,146 4-43 0 0,-85 4 2 0 0,-29 7 0 0 0,116-9 0 0 0,-1 1 0 0 0,-10 3 0 0 0,-7 2 0 0 0,19-5 0 0 0,11-1-4 0 0,1-1-4 0 0,0 0-51 0 0,3 1 5 0 0,8 3 46 0 0,0 0 0 0 0,0 0 0 0 0,0-1-1 0 0,0 0 1 0 0,1-1 0 0 0,-1 0 0 0 0,4 0 8 0 0,22 3-18 0 0,23 1 18 0 0,23 1-20 0 0,86 9-24 0 0,-109-11 44 0 0,20 3 0 0 0,7 5 0 0 0,-39-3 0 0 0,16 8 0 0 0,-13-4 0 0 0,-35-10 11 0 0,-3-1 42 0 0,-10-4 11 0 0,-2 0 0 0 0,-4 0-38 0 0,1-1 1 0 0,-1 1-1 0 0,0 0 0 0 0,-4 0-26 0 0,-14-1 35 0 0,-51-10 103 0 0,2 0-120 0 0,32 5-18 0 0,15 2 0 0 0,0 0 0 0 0,-10-5 0 0 0,10 3 0 0 0,11 2-41 0 0,-1 0-1 0 0,-12-6 42 0 0,24 10-53 0 0,2 0-11 0 0,3 0 49 0 0,0 0 0 0 0,0 0 0 0 0,0-1 0 0 0,0 1-1 0 0,0-1 1 0 0,1 0 15 0 0,8-1-26 0 0,49-5 15 0 0,0 1 11 0 0,27-8 0 0 0,-12 0 52 0 0,24-5-104 0 0,-7 0 52 0 0,72-5 0 0 0,-154 23 0 0 0,-3 0 0 0 0,0 0 0 0 0,0 0 0 0 0,0-1 0 0 0,1-1 0 0 0,2 1 12 0 0,-9 1 48 0 0,-4 1-49 0 0,-1 0-1 0 0,1-1 1 0 0,0 1 0 0 0,-1-1 0 0 0,1 0-1 0 0,0 0 1 0 0,-1 0-11 0 0,-10-3 9 0 0,3 3 6 0 0,0 0 0 0 0,0 1 0 0 0,-1 0 0 0 0,-6 1-15 0 0,-10 0 11 0 0,-127 7 46 0 0,0 0-49 0 0,147-8 6 0 0,1 0-19 0 0,0 1-1 0 0,-1-1 0 0 0,1 1 1 0 0,0 0-1 0 0,0 1 0 0 0,-4 1 6 0 0,3-1-28 0 0,6-2-32 0 0,1 0-11 0 0,11 0 59 0 0,-1-1 0 0 0,1 0 0 0 0,0 0 1 0 0,0-1-1 0 0,-1-1 0 0 0,11-3 12 0 0,12-6-59 0 0,15-10 59 0 0,-9 5-68 0 0,0-1 57 0 0,16-11 11 0 0,-16 7 0 0 0,50-24 0 0 0,-58 31 0 0 0,-3 1 0 0 0,2 1 0 0 0,13-7 1 0 0,40-24-1 0 0,-47 24 10 0 0,-32 19 2 0 0,0-1 4 0 0,7-9 9 0 0,-5 5-25 0 0,-1 2 0 0 0,-1-1 0 0 0,0 0 0 0 0,1-1 0 0 0,0-2 0 0 0,-1 4 4 0 0,-4 4-4 0 0,0-1-1 0 0,1 1 0 0 0,-1 0 1 0 0,0-1-1 0 0,1 1 0 0 0,-1-1 1 0 0,0 1-1 0 0,1-1 1 0 0,-1 1-1 0 0,0-1 0 0 0,0 1 1 0 0,0-1-1 0 0,1 1 0 0 0,-1-1 1 0 0,1-21 69 0 0,-1-6-16 0 0,1 18-42 0 0,3 0-11 0 0,-1-2 0 0 0,1 1 0 0 0,1 1 0 0 0,3 1 0 0 0,1 1 0 0 0,0 1 0 0 0,-2-3 0 0 0,17-25 0 0 0,-17 25 0 0 0,-4-2 0 0 0,6-36 0 0 0,-4 24 0 0 0,-4 16 0 0 0,0 4 0 0 0,0-1 0 0 0,0 0 0 0 0,0 1 0 0 0,0-1 0 0 0,1 1 0 0 0,3-14 0 0 0,-4 16 0 0 0,-1-2 0 0 0,0-9 0 0 0,0 11 0 0 0,-2-13 0 0 0,-3-5 0 0 0,4 11 5 0 0,-1-1 1 0 0,1-5-6 0 0,0 13 5 0 0,1 0 0 0 0,0 1 0 0 0,0-1 0 0 0,-1 0 1 0 0,1 0-1 0 0,-1 1 0 0 0,0-1 0 0 0,1 1 0 0 0,-1-1 0 0 0,-1-1-5 0 0,-1-3 2 0 0,-5-17-2 0 0,7 19 0 0 0,-1 0 0 0 0,0 1 0 0 0,1-1 0 0 0,-1 1 0 0 0,-1-2 0 0 0,-15-32 16 0 0,10 19 32 0 0,0-5-48 0 0,1 13 0 0 0,-29-38-1 0 0,7 8 66 0 0,-4-1-65 0 0,17 25 7 0 0,-8-7-7 0 0,-2-2 57 0 0,-2 0-28 0 0,-1 1 0 0 0,-31-19-29 0 0,31 22 6 0 0,0 3 8 0 0,19 13 6 0 0,0-2-1 0 0,-8-6-19 0 0,-2-2 6 0 0,-1 1 0 0 0,-15-8-6 0 0,10 6-1 0 0,15 9 1 0 0,-1 1 0 0 0,0 0 0 0 0,0 0 0 0 0,0 2 0 0 0,-5-2 0 0 0,-69-16 64 0 0,64 16-42 0 0,0 0-1 0 0,-1-2-21 0 0,-18-5 21 0 0,34 11-21 0 0,-76-20 0 0 0,66 19 0 0 0,0 0 0 0 0,-1 1 0 0 0,-14 0 0 0 0,5 2 19 0 0,-20 0 26 0 0,-30 8 19 0 0,-12 6-64 0 0,-36 12 11 0 0,39-7 42 0 0,75-16-53 0 0,0-1 0 0 0,1 2 0 0 0,0-1 0 0 0,-3 3 0 0 0,-16 5 0 0 0,-7-1 0 0 0,21-7 0 0 0,1 1 0 0 0,-5 3 0 0 0,-71 26 0 0 0,76-26 5 0 0,13-7-5 0 0,-20 7-69 0 0,287-83-55 0 0,-188 55 112 0 0,-33 9 12 0 0,51-14 0 0 0,-29 8 0 0 0,-6 2 0 0 0,-34 4 0 0 0,-13 8 0 0 0,-4 1 11 0 0,-8 3 42 0 0,-4-1 0 0 0,-19-5-26 0 0,0 1 0 0 0,-1 1 0 0 0,1 1 0 0 0,-1 1 0 0 0,1 1-1 0 0,-1 1 1 0 0,0 1 0 0 0,0 1-27 0 0,-82 4 65 0 0,20-2-6 0 0,-4 5-59 0 0,-68 4 0 0 0,135-12 0 0 0,-4-2 0 0 0,14 1 0 0 0,0 0 0 0 0,0 0 0 0 0,-6 2 0 0 0,8-1-11 0 0,7 0-42 0 0,5-1 0 0 0,57 4-22 0 0,1-2-1 0 0,4-3 76 0 0,1 0 8 0 0,-35 1 43 0 0,81 2-130 0 0,-101-2 79 0 0,-6 0 2 0 0,-1 0 0 0 0,1 0-1 0 0,-1 0 1 0 0,1 1 0 0 0,-1 0 0 0 0,1 0-2 0 0,-2-1 54 0 0,-6 0 21 0 0,-22 3-28 0 0,0-1-1 0 0,-2-1-46 0 0,-6 0 79 0 0,-3 2-79 0 0,-181 30 325 0 0,155-22-292 0 0,21-4 9 0 0,-20 6-42 0 0,54-11 0 0 0,-12 3 0 0 0,1 0 0 0 0,0 2 0 0 0,0 0 0 0 0,-5 3 0 0 0,11-3 0 0 0,4 1-12 0 0,8-8 11 0 0,0 0 0 0 0,0 0 0 0 0,0 0 0 0 0,0 0 1 0 0,-1 0-1 0 0,1 0 0 0 0,0 0 0 0 0,0 0 0 0 0,0 1 0 0 0,0-1 0 0 0,0 0 0 0 0,0 0 0 0 0,0 0 0 0 0,0 0 1 0 0,0 0-1 0 0,0 0 0 0 0,0 0 0 0 0,0 0 0 0 0,0 0 0 0 0,0 0 0 0 0,0 0 0 0 0,0 1 0 0 0,0-1 0 0 0,0 0 0 0 0,0 0 1 0 0,0 0-1 0 0,0 0 0 0 0,0 0 0 0 0,0 0 0 0 0,0 0 0 0 0,0 0 0 0 0,0 0 0 0 0,0 0 0 0 0,0 1 0 0 0,0-1 0 0 0,0 0 1 0 0,0 0-1 0 0,0 0 0 0 0,0 0 0 0 0,0 0 0 0 0,0 0 0 0 0,0 0 0 0 0,0 0 0 0 0,0 0 0 0 0,0 0 0 0 0,0 0 1 0 0,0 0-1 0 0,1 0 0 0 0,-1 0 0 0 0,0 1 0 0 0,0-1 0 0 0,0 0 0 0 0,0 0 1 0 0,9 9-23 0 0,-5-6 17 0 0,1 0-1 0 0,-1-1 0 0 0,1 1 0 0 0,0-1 0 0 0,-1 0 0 0 0,1 0 0 0 0,0-1 0 0 0,0 0 1 0 0,0 1-1 0 0,0-2 0 0 0,0 1 0 0 0,1-1 0 0 0,-1 1 0 0 0,3-2 7 0 0,9 1-13 0 0,-1-2-1 0 0,1 0 0 0 0,13-3 14 0 0,56-18-59 0 0,-46 12 58 0 0,-27 7 1 0 0,21-6 0 0 0,-23 8 11 0 0,-52 9 133 0 0,-125 43 221 0 0,135-38-272 0 0,1 2-1 0 0,0 0 0 0 0,-17 13-92 0 0,36-20 14 0 0,1 0 0 0 0,0 0-1 0 0,1 1 1 0 0,0 1-1 0 0,-8 8-13 0 0,-9 14-452 0 0,-3 6 452 0 0,3-2-1586 0 0,24-33-341 0 0,2-2-3918 0 0,0 0-1674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2.0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1391 1744 2759 0 0,'0'0'126'0'0,"2"1"-5"0"0,2 2 72 0 0,-1 0 681 0 0,-1-1 0 0 0,1 1-1 0 0,-1 0 1 0 0,0 0 0 0 0,0 0-1 0 0,1 3-873 0 0,0-1 250 0 0,-2-4 185 0 0,-1-1-23 0 0,0 0-59 0 0,0 0-29 0 0,8 11 571 0 0,-7-10-647 0 0,-1-1-7 0 0,0 0-1 0 0,0 0 0 0 0,0 0 0 0 0,0 0 0 0 0,0 0-2 0 0,0 0-13 0 0,0 0-8 0 0,0 0-1 0 0,0 0-9 0 0,0 0-40 0 0,0 0-21 0 0,0 0-2 0 0,0 0-8 0 0,0 0-32 0 0,0 0-9 0 0,0 0-6 0 0,0 0-1 0 0,0 0 0 0 0,0 0 0 0 0,0 0 0 0 0,0 0-2 0 0,0 0-12 0 0,0 0-2 0 0,0 0 0 0 0,0 0 7 0 0,0 0 28 0 0,-11 15 531 0 0,10-13-585 0 0,0 0-1 0 0,0 0 0 0 0,0-1 0 0 0,-1 1 1 0 0,1-1-1 0 0,0 1 0 0 0,-1-1 0 0 0,0 0 1 0 0,1 0-1 0 0,-1 0 0 0 0,0 1 1 0 0,1-1-1 0 0,-1-1 0 0 0,0 1 0 0 0,0 0 1 0 0,0 0-1 0 0,0-1 0 0 0,0 1 1 0 0,-1-1-53 0 0,-18 10 504 0 0,19-10-330 0 0,0 0 2 0 0,-36-2 552 0 0,35 2-612 0 0,1-1-17 0 0,-38-3 230 0 0,35 3-300 0 0,0 0 0 0 0,1 0 0 0 0,-1 0 0 0 0,0-1 0 0 0,-2 0-29 0 0,2 0 44 0 0,1 0 1 0 0,-1 1 0 0 0,0 0-1 0 0,0 0 1 0 0,-3 0-45 0 0,3 1 13 0 0,1 0-14 0 0,-15-4 192 0 0,-56-9 300 0 0,35 0-225 0 0,16 7-140 0 0,6 0-35 0 0,9 2-45 0 0,-1 1-1 0 0,0 1 1 0 0,0 0 0 0 0,-7-1-46 0 0,-21-4 161 0 0,13 2-38 0 0,1 1 1 0 0,-1 1-1 0 0,-9 1-123 0 0,30 2 19 0 0,0 0 0 0 0,0 0 0 0 0,-1 0 0 0 0,1-1 0 0 0,0 0-1 0 0,-1 0-18 0 0,-5-1 4 0 0,5 2-9 0 0,-8-2 32 0 0,0 1-1 0 0,0-2 1 0 0,-1-1-27 0 0,-64-12 179 0 0,47 9-169 0 0,26 6-12 0 0,-14-4 15 0 0,0-2 38 0 0,10 3-50 0 0,0 0 0 0 0,-7-2-1 0 0,-5-3 0 0 0,9 5 22 0 0,1 0-1 0 0,1-1 0 0 0,-1-1 1 0 0,1 1-1 0 0,0-2 0 0 0,-5-3-21 0 0,-29-26 64 0 0,35 29-64 0 0,1 1 12 0 0,-24-24 120 0 0,29 28-132 0 0,-9-12 0 0 0,12 14 0 0 0,-14-18 0 0 0,-7-10 0 0 0,14 16 0 0 0,7 11 0 0 0,-17-24 0 0 0,12 18 0 0 0,3 4 0 0 0,0-1 0 0 0,0 1 0 0 0,-1 0 0 0 0,1 0 0 0 0,-4-3 0 0 0,-17-22 0 0 0,13 18 0 0 0,8 7 0 0 0,1 0 0 0 0,-9-8 0 0 0,2 2 0 0 0,-3-13 26 0 0,9 17-14 0 0,0 0 0 0 0,0 1 1 0 0,-1 0-1 0 0,-1-2-12 0 0,-5-9 59 0 0,-1 1-80 0 0,8 11-37 0 0,-7-15 40 0 0,-2-4 21 0 0,-4-8-3 0 0,11 20 0 0 0,-4-4 0 0 0,2 2 0 0 0,5 9 0 0 0,-4-10 0 0 0,1 1 0 0 0,-11-20 0 0 0,14 28 0 0 0,0 2 0 0 0,-2-16 0 0 0,-1 6 0 0 0,1 0 0 0 0,-1 1 0 0 0,-4-7 0 0 0,6 14 0 0 0,0-10 0 0 0,-1 2 0 0 0,1 0 0 0 0,-1 0 0 0 0,1 0 0 0 0,2 0 0 0 0,-2 0 0 0 0,1-7 0 0 0,0 16 0 0 0,-2-13 0 0 0,1 9 0 0 0,1 4 0 0 0,0 0 0 0 0,1 0 0 0 0,-1 0 0 0 0,1 0 0 0 0,0 0 0 0 0,0 0 0 0 0,0 0 0 0 0,0-2 0 0 0,-1-9 0 0 0,0 10 0 0 0,1-21 0 0 0,2-28 0 0 0,-2 5 0 0 0,0 10 0 0 0,0 34 0 0 0,1-18 0 0 0,0 10 0 0 0,0-3 0 0 0,-1 12 0 0 0,-1 0 0 0 0,2-12 0 0 0,0 11 0 0 0,2-15 0 0 0,-2 4 0 0 0,-2 13 0 0 0,0-2 0 0 0,3-21 0 0 0,0 10 6 0 0,-1 12 8 0 0,-1 2-12 0 0,1 0 1 0 0,-1 0 0 0 0,1 0 0 0 0,-1-1 0 0 0,1 1 0 0 0,-1 0-1 0 0,0 0 1 0 0,0 0 0 0 0,0-1 0 0 0,0 1 0 0 0,0 0 0 0 0,0-1-3 0 0,1-10 10 0 0,3-1-10 0 0,-1 1 0 0 0,1 0 0 0 0,6-9 0 0 0,-8 18 0 0 0,6-7 11 0 0,5-8 13 0 0,-4 6 2 0 0,0-3-23 0 0,-5 6-3 0 0,13-18 0 0 0,2 3 0 0 0,-15 17 0 0 0,1 0 0 0 0,13-10 0 0 0,5-6 53 0 0,-18 19-41 0 0,-1 2-13 0 0,-1-1 1 0 0,1 0 0 0 0,-1 0 0 0 0,0 0 0 0 0,0 0 0 0 0,1-3 0 0 0,-1 3 1 0 0,2-3 18 0 0,1 0 0 0 0,-1 1 0 0 0,2 0-19 0 0,8-9 6 0 0,-12 10-5 0 0,-2 3 4 0 0,0 0 1 0 0,0 0 0 0 0,0 0 0 0 0,0 0 0 0 0,0 1 0 0 0,0-1 0 0 0,0 0 0 0 0,0 0-1 0 0,1 0-5 0 0,8-4 22 0 0,2-3 20 0 0,16-8-31 0 0,-13 9-11 0 0,-12 5 7 0 0,1 1-1 0 0,-1-1 0 0 0,1 1 1 0 0,-1 0-1 0 0,1 0 1 0 0,2 0-7 0 0,-1 0 14 0 0,5-3-5 0 0,6-2-8 0 0,-1-1 0 0 0,2-2-1 0 0,24-11 0 0 0,28-13 64 0 0,-43 21-53 0 0,-21 10 3 0 0,14-9 25 0 0,-11 7-39 0 0,0 1 0 0 0,0-1 0 0 0,1 1 0 0 0,7-2 0 0 0,-12 4 0 0 0,8-1 0 0 0,30-3 64 0 0,-35 3-43 0 0,0 2 1 0 0,-1-1-1 0 0,5 1-21 0 0,38-2 64 0 0,41-1 117 0 0,-65 3-170 0 0,19 0-11 0 0,-31 1 0 0 0,7 3 27 0 0,-18-4-17 0 0,17 5 17 0 0,-17-4-27 0 0,0-1 0 0 0,0 1-1 0 0,1-1 1 0 0,-1 1 0 0 0,0 0-1 0 0,0 0 1 0 0,0 0 0 0 0,1 1 0 0 0,20 2 55 0 0,-14-3-43 0 0,-4-1 1 0 0,1 1-1 0 0,-1 0 1 0 0,0 0-1 0 0,0 1 1 0 0,5 1-13 0 0,54 14 64 0 0,-39-10-64 0 0,-4-1 0 0 0,-18-5 0 0 0,8 3 11 0 0,-2 0 42 0 0,-2-1-56 0 0,10 6 6 0 0,-3-2-3 0 0,-1 0 0 0 0,8 4-1 0 0,-19-10 5 0 0,5 5 46 0 0,-6-5-45 0 0,2 2 5 0 0,1-1 0 0 0,-1 0 0 0 0,1 1 0 0 0,-1-1 0 0 0,1-1-1 0 0,1 2-9 0 0,13 4 11 0 0,-14-5-10 0 0,17 9-2 0 0,-7-4 1 0 0,0 0 0 0 0,12 7 48 0 0,15 8-32 0 0,-26-15-5 0 0,9 6 33 0 0,-20-9-35 0 0,23 10-9 0 0,56 39 64 0 0,-61-39-64 0 0,-8-5 12 0 0,-8-5 1 0 0,1 0 0 0 0,-1 0 0 0 0,0 1 0 0 0,2 3-13 0 0,-4-4 4 0 0,0-1 1 0 0,0 1-1 0 0,0 0 0 0 0,1-1 0 0 0,-1 0 1 0 0,1 0-1 0 0,5 2-4 0 0,-6-3 6 0 0,1 1 1 0 0,-1 0-1 0 0,1 0 1 0 0,-1 0-1 0 0,0 0 0 0 0,0 1 1 0 0,3 3-7 0 0,-4-4 23 0 0,15 13 7 0 0,-13-13-30 0 0,12 13 0 0 0,-4-3 10 0 0,-9-11 11 0 0,1 0 1 0 0,-1 1-10 0 0,18 13-13 0 0,-1 3 1 0 0,-16-16-2 0 0,-1-1 3 0 0,11 13 11 0 0,-5-4 30 0 0,-4-3-31 0 0,-1-3-8 0 0,-1 0 1 0 0,0 1 0 0 0,3 4-4 0 0,-5-6 14 0 0,-1 0 0 0 0,11 9 22 0 0,1 1 18 0 0,-12-12-55 0 0,8 16 54 0 0,12 20 22 0 0,-20-36-74 0 0,1 0-1 0 0,-1 0 0 0 0,0 0 1 0 0,0 0-1 0 0,0 0 0 0 0,-1 0 1 0 0,1 1-1 0 0,0 1 0 0 0,0 1 8 0 0,5 7 34 0 0,2 0-31 0 0,-3 2-11 0 0,0 0 11 0 0,0-2 31 0 0,4 11-30 0 0,-3-4-14 0 0,-3-8 3 0 0,1 3-1 0 0,-2-5 0 0 0,2 4 0 0 0,4 6 0 0 0,-6-14 0 0 0,3 17 0 0 0,-3-8 11 0 0,1 2 31 0 0,0-1-31 0 0,-2-1-11 0 0,-1 13 0 0 0,0-12 1 0 0,0-10-3 0 0,-5 13 14 0 0,3-4 30 0 0,0 0-31 0 0,-8 39-11 0 0,6-33 33 0 0,-2 0-2 0 0,-3 21-31 0 0,0-15 0 0 0,8-21 0 0 0,1-2 8 0 0,0-1-1 0 0,-1 1 1 0 0,1-1 0 0 0,-1 0-1 0 0,1 1 1 0 0,-1-1-1 0 0,-1 2-7 0 0,-2 9 22 0 0,3-11-18 0 0,1 1 1 0 0,-1-1 0 0 0,0 1-1 0 0,1-1 1 0 0,0 1-1 0 0,-1-1 1 0 0,1 2-5 0 0,-4 6 20 0 0,0-1-19 0 0,-7 10 16 0 0,4-2 18 0 0,6-15-34 0 0,-6 14 12 0 0,5-13-17 0 0,-9 12 66 0 0,-3 6 34 0 0,12-17-82 0 0,-15 14 44 0 0,-12 8 140 0 0,-2-1 0 0 0,0-2 0 0 0,-28 16-198 0 0,20-14 87 0 0,24-16-65 0 0,0-1 0 0 0,-1 0 0 0 0,-3 0-22 0 0,1 0 20 0 0,-11 7 78 0 0,19-10-51 0 0,0 1 0 0 0,-7 1-47 0 0,-20 9 56 0 0,26-11-43 0 0,0 0-1 0 0,-1-1 1 0 0,0 0-1 0 0,-4 0-12 0 0,9-2 4 0 0,-1 1 0 0 0,1-1 0 0 0,-7 4-4 0 0,6-2 0 0 0,1-1-1 0 0,-1-1 1 0 0,-7 3 0 0 0,3-3 16 0 0,-1 1 0 0 0,1 1 0 0 0,0 0 0 0 0,-8 4-16 0 0,13-5 1 0 0,-22 6 62 0 0,6-2-42 0 0,0-2 1 0 0,0 0-1 0 0,-8-1-21 0 0,-12-1 0 0 0,-10-3 0 0 0,47 0 0 0 0,1 0 0 0 0,-1 0 0 0 0,0-1 0 0 0,0 0 0 0 0,1 0 0 0 0,-3 0 0 0 0,-5-2 0 0 0,-13-2 0 0 0,-62-12 0 0 0,4 1 0 0 0,45 8 0 0 0,-3-2 0 0 0,-5-4 0 0 0,0-2 0 0 0,-19-11 0 0 0,-8 0 0 0 0,17 7 0 0 0,37 12 0 0 0,-9-2 0 0 0,-11-8 0 0 0,19 7 0 0 0,0 0 0 0 0,1-2 0 0 0,1 0 0 0 0,-17-15 0 0 0,25 19 0 0 0,-12-7 0 0 0,11 8 0 0 0,1 0 0 0 0,-1-2 0 0 0,-10-9 0 0 0,11 10 0 0 0,0 0 0 0 0,1-1 0 0 0,0 0 0 0 0,1-1 0 0 0,0 0 0 0 0,-3-5 0 0 0,11 14 0 0 0,-8-10 0 0 0,1-1 0 0 0,0 0 0 0 0,-4-10 0 0 0,-21-55 0 0 0,29 65 0 0 0,4 11 0 0 0,0-2 0 0 0,-4-11 0 0 0,-4-18 0 0 0,-3-20 0 0 0,5 15 0 0 0,-4-22 0 0 0,8 43 0 0 0,1-16 0 0 0,-5-5 0 0 0,3 28 0 0 0,1-1 0 0 0,1 0 0 0 0,-1-9 0 0 0,2-2-1 0 0,-1 10-15 0 0,1-1 1 0 0,1 1-1 0 0,0 0 0 0 0,1-1 16 0 0,-1 8 0 0 0,0-1 0 0 0,0 1 0 0 0,-1 0 0 0 0,1-4 0 0 0,-1-2 0 0 0,8-28 0 0 0,2-1 0 0 0,0 1 0 0 0,-2 0 0 0 0,-4 24 0 0 0,0 1 0 0 0,0-1 0 0 0,4-5 0 0 0,-1 3 0 0 0,-1 1 0 0 0,1 0 0 0 0,1 0 0 0 0,4-6 0 0 0,-2 3 0 0 0,-6 13 0 0 0,0 1 0 0 0,-1 0 0 0 0,2 0 0 0 0,3-4 0 0 0,8-9 0 0 0,-12 12 0 0 0,0 0 0 0 0,1 0 0 0 0,0 1 0 0 0,0-1 0 0 0,1 1 0 0 0,1-1 0 0 0,5-3 0 0 0,31-13 0 0 0,-32 15-2 0 0,-5 3-10 0 0,1 1-1 0 0,-1 0 1 0 0,1 0-1 0 0,0 0 1 0 0,4 0 12 0 0,6-2 0 0 0,18-4 0 0 0,1 2 0 0 0,1 1 0 0 0,-1 2 0 0 0,1 2 0 0 0,13 1 0 0 0,-22 1 0 0 0,21 0 0 0 0,44 0 0 0 0,-51 0 0 0 0,-23-1 0 0 0,-11 1 0 0 0,-1 0 0 0 0,0 0 0 0 0,5 1 0 0 0,20 2 0 0 0,24 0 0 0 0,-2-1 0 0 0,-34 0 0 0 0,14 4 0 0 0,-3 0 0 0 0,-9-2 0 0 0,22 8 0 0 0,-33-9 0 0 0,139 40 0 0 0,-116-34 0 0 0,-18-4 0 0 0,0 2 0 0 0,-3-1 0 0 0,0-1 0 0 0,8 1 0 0 0,27 8 0 0 0,11 7 0 0 0,-16-8 0 0 0,-36-11 0 0 0,-3-1 0 0 0,1 1 0 0 0,-1 1 0 0 0,1-1 0 0 0,-1 0 0 0 0,4 4 0 0 0,-7-5 0 0 0,11 6 0 0 0,0 0 0 0 0,0 3 0 0 0,2-1 0 0 0,-2 1 0 0 0,0-1 0 0 0,-4-3-11 0 0,-8-6 10 0 0,0 0 0 0 0,0 0-1 0 0,0 1 1 0 0,0-1-1 0 0,0 0 1 0 0,1 0-1 0 0,-1 0 1 0 0,0 0-1 0 0,0 0 1 0 0,0 0 0 0 0,0 0-1 0 0,0 0 1 0 0,0 0-1 0 0,0 0 1 0 0,0 0-1 0 0,0 0 1 0 0,0 0 0 0 0,1 0-1 0 0,-1 0 1 0 0,0 0-1 0 0,0 0 1 0 0,0 0-1 0 0,0 0 1 0 0,0 0-1 0 0,0 0 1 0 0,0 0 0 0 0,0 0-1 0 0,0 0 1 0 0,1 0-1 0 0,-1 0 1 0 0,0 0-1 0 0,0 0 1 0 0,0 0-1 0 0,0 0 1 0 0,0 0 0 0 0,0 0-1 0 0,0 0 1 0 0,0 0 1 0 0,8-5-75 0 0,3-1-17 0 0,0 2-5 0 0,-9 3-1 0 0,-2 1 22 0 0,1-2 11 0 0,12-23-591 0 0,-13 23 437 0 0,0 2-45 0 0,1-2-21 0 0,1-10-155 0 0,5-26-1524 0 0,-6 34 1716 0 0,-1 0 1 0 0,0 0 0 0 0,0 0-1 0 0,0-1 1 0 0,-1 1 0 0 0,1 0-1 0 0,-2-3 248 0 0,0-2-1630 0 0,0-1-1 0 0,0-9 1631 0 0,1 11-2104 0 0,-1 0 0 0 0,1 0 0 0 0,-2-2 2104 0 0,-1-2-4595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0,'0'0'290'0'0,"0"2"-9"0"0,3 35-124 0 0,-2-22 611 0 0,1 12-768 0 0,-1 17 1929 0 0,2 7-1929 0 0,1 22 767 0 0,-2 5-332 0 0,2 50-410 0 0,-3-102-833 0 0,1-2-2828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33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22 1 2759 0 0,'0'0'356'0'0,"0"0"455"0"0,0 0 202 0 0,0 0 41 0 0,-2 0-72 0 0,-16 8 641 0 0,17-7-1155 0 0,1-1 9 0 0,0 0 3 0 0,0 0 0 0 0,0 0-5 0 0,0 0-23 0 0,0 0-11 0 0,0 0-1 0 0,0 0-9 0 0,0 0-40 0 0,0 0-21 0 0,0 0-2 0 0,0 0 0 0 0,0 0 0 0 0,1 2 0 0 0,11 7 57 0 0,0 1 0 0 0,0-2-1 0 0,0 0 1 0 0,1 0 0 0 0,0-1-425 0 0,6 4 353 0 0,-1 0 0 0 0,3 4-353 0 0,88 63 866 0 0,-91-65-759 0 0,-2-1 5 0 0,0 0-1 0 0,-1 2 0 0 0,0-1 0 0 0,0 2-111 0 0,14 16 403 0 0,12 8-403 0 0,-21-21 147 0 0,0 1 0 0 0,-2 1 1 0 0,0 1-1 0 0,10 15-147 0 0,-8-7 299 0 0,17 18-299 0 0,-32-41 35 0 0,1 2 38 0 0,0 1 1 0 0,-1 0-1 0 0,1 2-73 0 0,11 18 166 0 0,-12-21-70 0 0,0 1 0 0 0,1 4-96 0 0,0 0 14 0 0,8 17 96 0 0,-2 1 0 0 0,-1 2-110 0 0,7 17 116 0 0,-13-36-92 0 0,-1 0 1 0 0,0 0 0 0 0,-1 1 0 0 0,0 0 0 0 0,-1-1 0 0 0,-1 2-25 0 0,3 17 52 0 0,-3-22-34 0 0,1 0 0 0 0,-2 0 1 0 0,0 7-19 0 0,0 31 79 0 0,0-34-25 0 0,0 0 0 0 0,-1 0 0 0 0,0 0-1 0 0,-1 0 1 0 0,-1 0 0 0 0,-2 8-54 0 0,4-20-1 0 0,-4 11 124 0 0,0 0 1 0 0,-2 2-124 0 0,5-12 47 0 0,-1 1 0 0 0,1-1 1 0 0,-1 0-1 0 0,0 0 0 0 0,0 0 0 0 0,-1 0 1 0 0,1-1-1 0 0,-1 1-47 0 0,-14 11 187 0 0,-31 30 166 0 0,45-41-341 0 0,0-1 1 0 0,0 0 1 0 0,0 1-1 0 0,1 0 0 0 0,-3 2-13 0 0,-41 42 64 0 0,15-14 11 0 0,-34 30-75 0 0,30-35 153 0 0,25-19-129 0 0,-9 8 12 0 0,0-2-1 0 0,-17 11-35 0 0,31-23 0 0 0,0-1 0 0 0,-1 0 0 0 0,-4 2 0 0 0,-10 4 0 0 0,14-6 7 0 0,0 0 0 0 0,0-1 0 0 0,-1 0 0 0 0,1-1 0 0 0,-1 0 0 0 0,1 0-1 0 0,-2 0-6 0 0,0 0 5 0 0,-20 6 70 0 0,18-4-75 0 0,1 3 0 0 0,1 2 0 0 0,3-3-11 0 0,3-2-31 0 0,-2 3 31 0 0,0 4-1 0 0,5-9 7 0 0,-1 0 1 0 0,1 0-1 0 0,0 0 0 0 0,0 0 0 0 0,0 0 0 0 0,0 0 1 0 0,0 0-1 0 0,0 0 0 0 0,0-1 0 0 0,0 2 5 0 0,5 10-12 0 0,4 0 12 0 0,-5-9-4 0 0,0 0 0 0 0,0 0 0 0 0,1 0 0 0 0,-1 0 0 0 0,1-1 0 0 0,0 1 0 0 0,0-1-1 0 0,-1-1 1 0 0,2 1 0 0 0,-1-1 0 0 0,0 1 0 0 0,0-1 0 0 0,0-1 0 0 0,0 1 0 0 0,1-1 0 0 0,1 0 4 0 0,15-1-12 0 0,-1 0 0 0 0,1-1 0 0 0,7-3 12 0 0,-18 3-27 0 0,6-1 27 0 0,0-1 0 0 0,0 0 0 0 0,-1-1 0 0 0,0-1 0 0 0,0-1 0 0 0,0 0 0 0 0,-1-1 0 0 0,13-9 0 0 0,-14 8 0 0 0,-9 6 0 0 0,0 0 0 0 0,1 0 0 0 0,-1-1 0 0 0,0 1 0 0 0,0-2 0 0 0,-1 1 0 0 0,1 0 0 0 0,-1-1 0 0 0,2-3 0 0 0,3-7 0 0 0,-9 13 0 0 0,0 0 0 0 0,1 0 0 0 0,-1 1 0 0 0,1-1 0 0 0,0 0 0 0 0,-1 0 0 0 0,1 0 0 0 0,0 1 0 0 0,0-2 0 0 0,6-10 0 0 0,-2 0 0 0 0,5-37 128 0 0,-12 54-121 0 0,0 0 0 0 0,0 0 0 0 0,0-1 0 0 0,0 1 0 0 0,0-1 0 0 0,-1 0 0 0 0,1 1 0 0 0,-1-1 0 0 0,0 0-7 0 0,-10 12 12 0 0,-1 3 16 0 0,0 0 1 0 0,-2-2-1 0 0,0 0-28 0 0,-22 24 32 0 0,24-21-32 0 0,6-10 0 0 0,1-2 0 0 0,-1-2-11 0 0,7-5-42 0 0,1 0-11 0 0,1-2 11 0 0,8-11 32 0 0,1 0 0 0 0,0 1 1 0 0,1 0-1 0 0,1 0 21 0 0,6-6-56 0 0,3-7 56 0 0,31-40 0 0 0,59-77 0 0 0,-29 24 53 0 0,-78 113-40 0 0,2-3-20 0 0,-2-15 87 0 0,-2 11-38 0 0,0 2-20 0 0,-1 8 32 0 0,-1 2 16 0 0,-2 0-5 0 0,-8 2-12 0 0,8-1-50 0 0,0 0-1 0 0,0 0 0 0 0,1 1 0 0 0,-1-1 1 0 0,0 0-1 0 0,1 1 0 0 0,-1 0 0 0 0,1-1 1 0 0,0 1-1 0 0,-1 0 0 0 0,1 0-2 0 0,-13 22 46 0 0,10-17-42 0 0,-19 44 13 0 0,4-9 30 0 0,11-27-47 0 0,-3 7 0 0 0,-8 12 0 0 0,8-14 0 0 0,-8 16 0 0 0,-6 13 0 0 0,7-15 0 0 0,15-28-1 0 0,-9 22-9 0 0,11-26-47 0 0,1-2-23 0 0,0 0 12 0 0,0-1 63 0 0,0 0-1 0 0,1 0 1 0 0,-1 0-1 0 0,0 0 1 0 0,0 0-1 0 0,1 0 1 0 0,-1 0-1 0 0,1 0 1 0 0,-1 0-1 0 0,1 0 1 0 0,-1 0-1 0 0,1 0 6 0 0,2-3-9 0 0,22-49-19 0 0,10-21-61 0 0,-3-4 89 0 0,23-53-77 0 0,-54 128-38 0 0,47-117-1179 0 0,-25 68-4921 0 0,-9 21-708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45.71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312 1118 3223 0 0,'0'0'143'0'0,"0"2"-3"0"0,-6 16-8 0 0,5-16 396 0 0,1-2 165 0 0,0 2 31 0 0,-4 20 640 0 0,3-20-1096 0 0,1 0 0 0 0,-1 0-100 0 0,1 2-51 0 0,-1 0 3929 0 0,0-5-4012 0 0,1 1 1 0 0,0-1-1 0 0,-1 1 1 0 0,1-1-1 0 0,-1 1 0 0 0,0-1 1 0 0,1 1-1 0 0,-1-1 1 0 0,1 1-1 0 0,-1 0 1 0 0,1-1-1 0 0,-2 1-34 0 0,0-1 76 0 0,-10-8 356 0 0,1-1 0 0 0,0 0 0 0 0,1 0 0 0 0,-9-12-432 0 0,1-1 587 0 0,7 9-221 0 0,1 1 0 0 0,-4-7-366 0 0,8 6 224 0 0,0 1 0 0 0,0-1-224 0 0,5 11 39 0 0,-13-25 285 0 0,1 2-135 0 0,-4-16 70 0 0,11 29-204 0 0,0 0-1 0 0,2-1 0 0 0,-1 1 1 0 0,2-1-1 0 0,-1 0 0 0 0,1-4-54 0 0,2 5 5 0 0,-1-16 54 0 0,0-6-59 0 0,1 4 11 0 0,0 18 2 0 0,1 0 0 0 0,0 0-1 0 0,1 0 1 0 0,1 1 0 0 0,2-10-13 0 0,-4 20 53 0 0,0 2 17 0 0,0 0 15 0 0,0 0-16 0 0,0 0-5 0 0,0 0 0 0 0,0 0 0 0 0,0 0 0 0 0,1 2 0 0 0,5 19 34 0 0,-2 1-1 0 0,3 19-97 0 0,-1-3 51 0 0,1 23-22 0 0,-3-29 16 0 0,2 6-45 0 0,-2-11 0 0 0,0 15 0 0 0,-1-14 0 0 0,2 9 0 0 0,-1-18 32 0 0,-1 1 0 0 0,0 19-32 0 0,-3-26 0 0 0,0 1 0 0 0,0-2 11 0 0,0-12-10 0 0,0 0 0 0 0,0 0 0 0 0,0 0 0 0 0,0 0 0 0 0,0 0 0 0 0,0 1 0 0 0,0-1 0 0 0,0 0 0 0 0,0 0 0 0 0,0 0 0 0 0,0 0 0 0 0,0 0 0 0 0,0 0 0 0 0,0 0 0 0 0,0 0 0 0 0,0 1 0 0 0,0-1 0 0 0,0 0 0 0 0,0 0 0 0 0,0 0 0 0 0,0 0 0 0 0,0 0 0 0 0,0 0 0 0 0,0 0 0 0 0,-1 0 0 0 0,1 0 0 0 0,0 0 0 0 0,0 1 0 0 0,0-1 0 0 0,0 0 0 0 0,0 0 0 0 0,0 0 0 0 0,0 0 0 0 0,0 0 0 0 0,0 0 0 0 0,0 0 0 0 0,-1 0 0 0 0,1 0 0 0 0,0 0 1 0 0,0 0-1 0 0,0 0 0 0 0,0 0-1 0 0,-20 4 242 0 0,18-4-138 0 0,0-1-4 0 0,-2-1-54 0 0,-1 0-1 0 0,1-1 1 0 0,0 0-1 0 0,-1 0 1 0 0,1 0-1 0 0,0 0 1 0 0,1 0-1 0 0,-3-3-45 0 0,-1-3 59 0 0,1 0-1 0 0,0 0 1 0 0,0-1-1 0 0,0 0 1 0 0,1 0-1 0 0,1-1 1 0 0,0 1-1 0 0,-2-10-58 0 0,-4-18 34 0 0,5 21-12 0 0,1 0-1 0 0,0-1 0 0 0,2 0 0 0 0,0 0 0 0 0,1-2-21 0 0,0-4 0 0 0,1-3 0 0 0,1 0 0 0 0,1 0 0 0 0,2-13 0 0 0,-2 33 0 0 0,2-16 0 0 0,1-1 0 0 0,1 1 0 0 0,6-15 0 0 0,-8 29 0 0 0,1-1 0 0 0,0 1 0 0 0,0-1 0 0 0,0 2 0 0 0,2-3 0 0 0,-4 9 0 0 0,-1-1 0 0 0,0 1 0 0 0,-1-1 0 0 0,1 0 0 0 0,0 0 0 0 0,-1 0 0 0 0,1 0 0 0 0,-1-2 0 0 0,3-4 0 0 0,48-84 54 0 0,-36 69-44 0 0,-9 12 1 0 0,25-59 170 0 0,-20 45-106 0 0,-6 14-1 0 0,0 0 1 0 0,1-5-75 0 0,1 0 43 0 0,-6 13 0 0 0,2-6-21 0 0,-2 6-7 0 0,-1 0 1 0 0,1 1-1 0 0,-1-1 0 0 0,1 1 0 0 0,0-1 1 0 0,0 1-1 0 0,0 0 0 0 0,1-1 0 0 0,1 0-15 0 0,5-7 49 0 0,-2 2-28 0 0,-3 4 3 0 0,13-8 5 0 0,-5 3-29 0 0,22-19 0 0 0,-27 25 16 0 0,0-1-1 0 0,1 1 1 0 0,-1 0-1 0 0,1 0 1 0 0,0 1-1 0 0,0 0 1 0 0,0 0-1 0 0,2 0-15 0 0,-7 2 10 0 0,0 0-1 0 0,0 1 0 0 0,0-1 1 0 0,1 0-1 0 0,-1 1 1 0 0,3-1-10 0 0,0 1 15 0 0,1-1-1 0 0,26-6 37 0 0,-27 6-33 0 0,22-4 69 0 0,1 1 0 0 0,3 1-87 0 0,-7 1 19 0 0,46-2 262 0 0,16 3-281 0 0,-80 1 10 0 0,40-3 97 0 0,-33 3-80 0 0,0-1 1 0 0,3-1-28 0 0,25-2 19 0 0,-40 3-19 0 0,19-1 43 0 0,-1 1 0 0 0,1 1-1 0 0,12 1-42 0 0,-25 0 2 0 0,21 3 72 0 0,-4-1-18 0 0,7 0 2 0 0,16 4 78 0 0,42 7-62 0 0,-75-12-74 0 0,12 3 0 0 0,-22-3 0 0 0,21 7 40 0 0,-20-6-26 0 0,3 2-6 0 0,8 2 58 0 0,17 5-66 0 0,6 2 32 0 0,-16-7 14 0 0,-1 2 1 0 0,1 0 0 0 0,-2 2 0 0 0,2 1-47 0 0,0 1 66 0 0,-10-5-7 0 0,-1 0 0 0 0,1 1-59 0 0,9 7 61 0 0,-13-11 2 0 0,-1 2 0 0 0,9 6-63 0 0,-11-8 16 0 0,0 1 1 0 0,1-2 0 0 0,-1 1-1 0 0,6 1-16 0 0,9 6 0 0 0,12 7 0 0 0,-19-11 5 0 0,1 0 1 0 0,-1 2-6 0 0,22 13 57 0 0,-26-17-58 0 0,-1 0 1 0 0,0 1-1 0 0,0 0 0 0 0,-1 0 0 0 0,1 2 1 0 0,-2 0-9 0 0,46 46 82 0 0,-30-31-22 0 0,-16-16-44 0 0,1 0-1 0 0,2 5-6 0 0,18 19 64 0 0,-5-4-64 0 0,-20-21 0 0 0,5 7 53 0 0,-1-2-42 0 0,0 3-11 0 0,0 2 22 0 0,10 18 31 0 0,-18-34-51 0 0,7 11 37 0 0,3 11-27 0 0,-4-10-5 0 0,0-1 16 0 0,-1 1 0 0 0,1 4-23 0 0,-4-12 11 0 0,0 0-5 0 0,-1-1 0 0 0,0 1 0 0 0,0-1 0 0 0,0 4-6 0 0,1 2 29 0 0,4 27-12 0 0,-6-32-7 0 0,1 0-1 0 0,0-1 1 0 0,0 1 0 0 0,0 0-1 0 0,1-1 1 0 0,0 2-10 0 0,2 4 13 0 0,-1 1 0 0 0,-1-1 0 0 0,0 1 0 0 0,0 5-13 0 0,2 8 12 0 0,-3-14-12 0 0,3 20 0 0 0,-2-19 9 0 0,-1 0 0 0 0,0 0 1 0 0,-1 0-1 0 0,0 0 0 0 0,-1 0 0 0 0,0 0 0 0 0,-1 6-9 0 0,-2 8 0 0 0,2-11 0 0 0,0-1 0 0 0,-2 4 0 0 0,1-1 35 0 0,0 0 0 0 0,0 14-35 0 0,3-24-6 0 0,-1 19 6 0 0,-2-13 0 0 0,2 9 0 0 0,0-19 0 0 0,-4 15 0 0 0,4-9 0 0 0,-9 23 0 0 0,2-9 1 0 0,8-21 1 0 0,0 0 0 0 0,-1 0 0 0 0,1 0 0 0 0,-1 0 0 0 0,1 0-1 0 0,-1 0 1 0 0,1 0 0 0 0,-1 0 0 0 0,1 0 0 0 0,-1 0 0 0 0,-1 1-2 0 0,-1 3 31 0 0,-13 16-20 0 0,5-6 29 0 0,-1-1 1 0 0,-13 10-41 0 0,18-17-6 0 0,-43 41 59 0 0,46-43-53 0 0,-3 0 19 0 0,-15 7 26 0 0,-6 2-20 0 0,8-3 36 0 0,0-2 0 0 0,-17 7-61 0 0,21-11 21 0 0,-4 2 27 0 0,-1-1 0 0 0,-1-1-48 0 0,14-2 23 0 0,-16 4 18 0 0,-9 0-41 0 0,14-2 0 0 0,16-5 0 0 0,0 1 0 0 0,-9 5 0 0 0,5-2-11 0 0,6-3-42 0 0,3 0 0 0 0,0 2 48 0 0,1 0 0 0 0,0 0 1 0 0,0-1-1 0 0,1 0 0 0 0,-1 1 1 0 0,0-1-1 0 0,1 0 0 0 0,-1-1 1 0 0,1 1-1 0 0,0-1 0 0 0,0 1 1 0 0,-1-1-1 0 0,1 0 0 0 0,0-1 1 0 0,0 1-1 0 0,4 0 5 0 0,1-1-4 0 0,1 0-1 0 0,0-1 0 0 0,0 1 1 0 0,0-2-1 0 0,-1 1 1 0 0,1-2-1 0 0,0 1 5 0 0,17-7-32 0 0,21-9 32 0 0,-34 11-7 0 0,0-1 0 0 0,-1 0 0 0 0,0-1 0 0 0,0 0 0 0 0,-1-1-1 0 0,0-1 1 0 0,0 1 0 0 0,-2-2 0 0 0,10-11 7 0 0,-14 16 0 0 0,7-9 0 0 0,8-15 0 0 0,-17 25 0 0 0,-1 0 0 0 0,0-1 0 0 0,0 1 0 0 0,0-1 0 0 0,-1 1 0 0 0,0-1 0 0 0,0-2 0 0 0,0 5 0 0 0,1-16 0 0 0,-3 8 0 0 0,0 0 0 0 0,2 2 11 0 0,-5 22 9 0 0,-1-2 0 0 0,0 1 0 0 0,-1 0 0 0 0,-4 7-20 0 0,1-2 37 0 0,-4 12-37 0 0,4-7 15 0 0,-1 0 0 0 0,0 0 0 0 0,-2-1 0 0 0,-1-1 0 0 0,-1 1-15 0 0,-5 7 13 0 0,6-8-3 0 0,0-1 0 0 0,-2 0 0 0 0,0-1 0 0 0,-16 15-10 0 0,6-13 11 0 0,0-1-1 0 0,0-2 1 0 0,-2 0 0 0 0,0-2-1 0 0,-1 0 1 0 0,-20 6-11 0 0,40-17 0 0 0,-4 2-24 0 0,1 3-27 0 0,9-7-30 0 0,1-1-160 0 0,0 0-725 0 0,2 2-316 0 0,8 10-57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43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532 113 1375 0 0,'0'0'66'0'0,"0"0"184"0"0,0 0 757 0 0,0 0 326 0 0,0 0 67 0 0,-1-2-120 0 0,-4-2-538 0 0,4 2-241 0 0,-2-7 376 0 0,0 4-497 0 0,2 1-149 0 0,-1 0-1 0 0,0 0 1 0 0,0 0 0 0 0,0 0 0 0 0,-1 1 0 0 0,1-1-1 0 0,-1 1 1 0 0,0-1 0 0 0,0 1 0 0 0,0 0 0 0 0,0 0-1 0 0,-1 1 1 0 0,1-1 0 0 0,-2 0-231 0 0,-24-11 1115 0 0,19 9-855 0 0,5 2-62 0 0,0 1 0 0 0,0 0 1 0 0,0 1-1 0 0,-4-2-198 0 0,-10-1 385 0 0,0 2 0 0 0,0 0 0 0 0,0 1 0 0 0,0 1 0 0 0,-17 1-385 0 0,36-1 2 0 0,-10 1 79 0 0,0 0 0 0 0,-1 0 0 0 0,1 1 0 0 0,0 1 0 0 0,-6 2-81 0 0,14-5 5 0 0,-6 3 22 0 0,1-1-1 0 0,-1 1 0 0 0,0 1 0 0 0,1 0 0 0 0,0 0 1 0 0,0 0-1 0 0,0 1 0 0 0,0-1 0 0 0,-4 6-26 0 0,-9 12 16 0 0,0 1 0 0 0,1 0 0 0 0,1 2 0 0 0,-2 4-16 0 0,16-21 0 0 0,0 0 0 0 0,0 0 0 0 0,1 0 0 0 0,0 1 0 0 0,1-1 0 0 0,-1 4 0 0 0,-2 15 0 0 0,-1 11 0 0 0,5-20 0 0 0,0-1 0 0 0,2 1 0 0 0,0 0 0 0 0,1-1 0 0 0,0 1 0 0 0,2-1 0 0 0,0 0 0 0 0,1 0 0 0 0,4 10 0 0 0,-5-18 0 0 0,0 0 0 0 0,0 0 0 0 0,1 0 0 0 0,0-1 0 0 0,1 0 0 0 0,0 0 0 0 0,0 0 0 0 0,1-1 0 0 0,-1 1 0 0 0,2-2 0 0 0,-1 1 0 0 0,1-1 0 0 0,0 0 0 0 0,0-1 0 0 0,1 0 0 0 0,-1 0 0 0 0,1-1 0 0 0,5 2 0 0 0,-9-4-1 0 0,0-1 0 0 0,1 0 0 0 0,-1 0 0 0 0,0 0 0 0 0,1-1 0 0 0,-1 1 0 0 0,0-1 0 0 0,5-1 1 0 0,8-1 116 0 0,16-4-116 0 0,-29 5 36 0 0,0-1 0 0 0,0 1-1 0 0,0-1 1 0 0,0 0 0 0 0,-1-1-1 0 0,1 1 1 0 0,-1-1 0 0 0,0 0-1 0 0,0 0 1 0 0,0 0-1 0 0,0 0 1 0 0,2-4-36 0 0,0 1 72 0 0,0 0-1 0 0,-1-1 1 0 0,-1 0 0 0 0,1 0-1 0 0,-1 0 1 0 0,0-1 0 0 0,1-2-72 0 0,5-14 103 0 0,0-2 0 0 0,-2 1 0 0 0,-1-1 0 0 0,-1 0 0 0 0,-1 0 0 0 0,1-24-103 0 0,-6 38 40 0 0,-1 1 0 0 0,0-1 0 0 0,0 0 0 0 0,-1 1 0 0 0,-1-1 0 0 0,0 1 0 0 0,0-1 0 0 0,-1 1 0 0 0,-1 0 0 0 0,0 0-40 0 0,3 7 28 0 0,0 0 0 0 0,-1 0 0 0 0,1 0 0 0 0,-1 0-1 0 0,0 1 1 0 0,-2-3-28 0 0,3 4 12 0 0,1 1-1 0 0,-1 0 1 0 0,0 0 0 0 0,1-1-1 0 0,-1 1 1 0 0,0 0-1 0 0,1 1 1 0 0,-1-1-1 0 0,0 0 1 0 0,0 0-1 0 0,0 1 1 0 0,0-1 0 0 0,0 1-1 0 0,0 0 1 0 0,0 0-1 0 0,-1-1-11 0 0,-4 2-8 0 0,1-1 0 0 0,0 1 0 0 0,0 0-1 0 0,0 0 1 0 0,0 1 0 0 0,0 0 0 0 0,0 0 0 0 0,-1 1 8 0 0,-3 2-378 0 0,1-1 0 0 0,0 2 1 0 0,0-1-1 0 0,-2 3 378 0 0,9-6-1037 0 0,2-2-46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6.8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36 1 3679 0 0,'0'0'284'0'0,"0"0"16"0"0,0 0 762 0 0,0 0 347 0 0,0 0 67 0 0,0 0-100 0 0,0 0-491 0 0,0 0-217 0 0,0 0-41 0 0,0 0-15 0 0,0 0-24 0 0,-1 2-11 0 0,-3 9-92 0 0,1 0 0 0 0,0 1 0 0 0,0-1 0 0 0,1 8-485 0 0,-4 50 856 0 0,4-43-593 0 0,-3 128 509 0 0,1 40-7 0 0,1-30-399 0 0,3-82-497 0 0,0-80-621 0 0,0-2-252 0 0,0 0-48 0 0,0 0-11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7.62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284 662 3223 0 0,'0'0'143'0'0,"-1"0"-3"0"0,-4-2 199 0 0,0-1-1 0 0,0 1 0 0 0,1-1 1 0 0,-1 0-1 0 0,1-1 1 0 0,-4-3-339 0 0,3 3 711 0 0,0 1 0 0 0,0-1 0 0 0,0 1 0 0 0,0 0 0 0 0,0 0 0 0 0,-2 0-711 0 0,-11-5 973 0 0,11 5-45 0 0,-2 0 1 0 0,-7-3-929 0 0,4 3 380 0 0,11 2-315 0 0,-1 0-1 0 0,0 1 1 0 0,1-1-1 0 0,-1 1 0 0 0,0-1 1 0 0,0 1-1 0 0,0 0 0 0 0,1-1 1 0 0,-1 1-1 0 0,0 0 1 0 0,0 0-1 0 0,0 1 0 0 0,0-1 1 0 0,1 0-1 0 0,-1 0 1 0 0,0 1-1 0 0,0-1 0 0 0,1 1 1 0 0,-1 0-1 0 0,0-1 1 0 0,1 1-1 0 0,-1 0-64 0 0,-6 4 81 0 0,2 1 0 0 0,-1-1 0 0 0,0 1 0 0 0,1 1 1 0 0,0-1-1 0 0,1 1 0 0 0,-1 0 0 0 0,1 0 0 0 0,1 1 0 0 0,-1-1 0 0 0,1 1 0 0 0,0 2-81 0 0,-3 7 46 0 0,0-1 1 0 0,2 2-1 0 0,0-1 0 0 0,1 1 0 0 0,0 7-46 0 0,2-11 18 0 0,1 0-1 0 0,1 0 1 0 0,0 0 0 0 0,1 0 0 0 0,1 0 0 0 0,0 0-18 0 0,1 1 10 0 0,-2-11-11 0 0,7 11 9 0 0,-5-10-3 0 0,1-2 43 0 0,3-1 33 0 0,-1 0 0 0 0,1 0 0 0 0,0-1 0 0 0,4 1-81 0 0,-6-4 152 0 0,4-5-61 0 0,0 0 0 0 0,-1 0 0 0 0,0-1 0 0 0,0 0 0 0 0,-1-1 0 0 0,0 0 0 0 0,4-8-91 0 0,12-19 348 0 0,6-19-348 0 0,-12 24 95 0 0,15-34 300 0 0,19-56-395 0 0,-36 77 164 0 0,8-39-164 0 0,-1 2 65 0 0,-13 46-53 0 0,-2 0 0 0 0,-1 0 0 0 0,-1 0 0 0 0,-2-1 0 0 0,-2 0 0 0 0,-2-21-12 0 0,1 29 0 0 0,0 18 18 0 0,0 0 0 0 0,-1 0 0 0 0,0-1-18 0 0,-2 0 26 0 0,2 9 49 0 0,1 2-6 0 0,0 1-57 0 0,0 0-1 0 0,0 0 0 0 0,0-1 0 0 0,0 1 1 0 0,-1 0-1 0 0,1 0 0 0 0,0 0 1 0 0,-1 0-1 0 0,1 0 0 0 0,-1 0 0 0 0,1 0-11 0 0,-3 5 31 0 0,-6 28 117 0 0,0 7-148 0 0,2-11 39 0 0,-6 43 12 0 0,-1 40-51 0 0,-4 32 23 0 0,11-107-23 0 0,-8 46 0 0 0,-5 7 0 0 0,-3 6-553 0 0,14-49-4722 0 0,4-31-265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8.88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452 161 4751 0 0,'0'0'216'0'0,"0"0"80"0"0,-1-2 210 0 0,-18-31 1716 0 0,17 32-1847 0 0,2-1-14 0 0,-27-63 2231 0 0,25 61-2307 0 0,1 1 53 0 0,-1 0 1 0 0,0 0-1 0 0,1 0 0 0 0,-1 0 0 0 0,-1 0-338 0 0,-5-9 375 0 0,6 10-72 0 0,2 2-30 0 0,0 0-236 0 0,-1 0-1 0 0,0-1 1 0 0,1 1-1 0 0,-1 0 1 0 0,1-1 0 0 0,-1 1-1 0 0,1 0 1 0 0,-1-1 0 0 0,1 1-1 0 0,-1 0 1 0 0,1-1-1 0 0,-1 0-36 0 0,-1-1 84 0 0,-4 0 51 0 0,1-1 1 0 0,-1 1 0 0 0,0 0 0 0 0,0 1 0 0 0,0-1 0 0 0,0 1 0 0 0,0 0 0 0 0,0 1-1 0 0,0-1 1 0 0,-5 2-136 0 0,8-1 70 0 0,-1 0 0 0 0,0 1 0 0 0,1 0 1 0 0,-1 0-1 0 0,1 0 0 0 0,-1 0 0 0 0,1 0 0 0 0,-1 1 0 0 0,1-1 0 0 0,0 1 0 0 0,0 0 0 0 0,-1 0-70 0 0,-8 7 256 0 0,0 0 0 0 0,-3 5-256 0 0,6-6 85 0 0,-12 11 12 0 0,0 0 1 0 0,1 2 0 0 0,2 0-1 0 0,0 2 1 0 0,1 0 0 0 0,1 0-1 0 0,1 2 1 0 0,-3 9-98 0 0,11-18 22 0 0,0 2 0 0 0,1-1 1 0 0,1 1-1 0 0,-2 12-22 0 0,3-2 2 0 0,0 0 0 0 0,1 19-2 0 0,2-31 0 0 0,2 0 0 0 0,0 0 0 0 0,0 0 0 0 0,2 1 0 0 0,-2-9 0 0 0,1-1 0 0 0,0 1 0 0 0,1-1 0 0 0,0 1 0 0 0,0-1 0 0 0,0 0 0 0 0,1 0 0 0 0,0 0 0 0 0,2 1 0 0 0,-2-2 0 0 0,0-1 0 0 0,1 0 0 0 0,-1 0 0 0 0,1-1 0 0 0,1 1 0 0 0,-1-1 0 0 0,0 0 0 0 0,1-1 0 0 0,0 1 0 0 0,0-1 0 0 0,0 0 0 0 0,0-1 0 0 0,1 1 0 0 0,-1-1 0 0 0,1 0 0 0 0,5 0 0 0 0,5 1 0 0 0,-1 0 0 0 0,1-2 0 0 0,0 0 0 0 0,0-1 0 0 0,0-1 0 0 0,7-1 0 0 0,1-1 0 0 0,-1-2 0 0 0,0 0 0 0 0,0-2 0 0 0,2-1 0 0 0,-15 3 4 0 0,0 1 1 0 0,0-2-1 0 0,0 1 0 0 0,-1-2 0 0 0,0 1 1 0 0,0-1-1 0 0,0-1 0 0 0,-1 0 0 0 0,0 0 1 0 0,-1-1-1 0 0,0 0 0 0 0,0 0 0 0 0,-1-1 1 0 0,3-5-5 0 0,-3 4 21 0 0,0-1 1 0 0,-1 0 0 0 0,-1-1-1 0 0,0 1 1 0 0,-1-1 0 0 0,0 0 0 0 0,-1 0-1 0 0,0-1 1 0 0,-1 1 0 0 0,-1-1-1 0 0,0 1 1 0 0,-1-12-22 0 0,-1 9 65 0 0,0 1-1 0 0,-1 0 1 0 0,-1-1-1 0 0,-1 1 1 0 0,-4-13-65 0 0,2 11 79 0 0,-1 1 0 0 0,-1 0 0 0 0,-1 0 1 0 0,-7-10-80 0 0,9 16 35 0 0,-1 0 1 0 0,0 0-1 0 0,0 1 1 0 0,-1 0-1 0 0,0 1 1 0 0,0 0-1 0 0,-4-2-35 0 0,6 6-63 0 0,0 0 0 0 0,0 1 0 0 0,-8-3 63 0 0,8 3-100 0 0,2 2-195 0 0,2 1 146 0 0,2 0-1 0 0,0 0 0 0 0,0 0-1 0 0,0 0 1 0 0,0 0-1 0 0,0 0 1 0 0,0 1-1 0 0,0-1 1 0 0,0 0-1 0 0,0 0 1 0 0,0 1-1 0 0,0-1 1 0 0,-1 1 150 0 0,-9 4-1507 0 0,8-4-56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22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0 1375 0 0,'0'0'66'0'0,"0"0"308"0"0,0 0 1280 0 0,3 1 560 0 0,8 2 112 0 0,-8-2-206 0 0,-1 0-935 0 0,11 6-399 0 0,0 1 1 0 0,-1 0-1 0 0,0 1 0 0 0,7 7-786 0 0,44 44 1716 0 0,-25-23-1036 0 0,112 94 446 0 0,-109-97-1081 0 0,42 35 40 0 0,-38-35-255 0 0,-28-22-50 0 0,-1 2 0 0 0,9 7 220 0 0,-24-19-18 0 0,3 2-1679 0 0,1 0 0 0 0,-1 0 1 0 0,4 2 1696 0 0,-6-5-5338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2:59.57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58 0 7831 0 0,'0'0'603'0'0,"0"0"-227"0"0,0 0 521 0 0,0 0 266 0 0,0 0 56 0 0,1 3-74 0 0,2 8-767 0 0,0 0 0 0 0,0 0 1 0 0,-1 0-1 0 0,0 0 0 0 0,-1 1 0 0 0,-1-1 0 0 0,1 1 1 0 0,-2-1-1 0 0,0 5-378 0 0,-33 203 1674 0 0,15-106-1523 0 0,16-97-653 0 0,0 0 1 0 0,-1 0-1 0 0,-4 8 502 0 0,7-22-1501 0 0,1-2-71 0 0,0 0-18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378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1 877 919 0 0,'0'40'363'0'0,"0"-37"1105"0"0,0-3 512 0 0,0 0 100 0 0,0 0-212 0 0,0 0-979 0 0,0 2-433 0 0,1-1-253 0 0,0 0-30 0 0,-1-1 0 0 0,0 1 0 0 0,1 0 0 0 0,-1-1 0 0 0,0 1-1 0 0,0-1 1 0 0,1 1 0 0 0,-1 0 0 0 0,0-1 0 0 0,0 1 0 0 0,0 0 0 0 0,0 0-173 0 0,3-3 453 0 0,10-8 175 0 0,0-1-1 0 0,0-1 1 0 0,0-2-628 0 0,-6 6 243 0 0,-1 0 0 0 0,0 0 1 0 0,-1-1-1 0 0,0 1 1 0 0,0-2-1 0 0,0-2-243 0 0,9-15 357 0 0,-2 4-71 0 0,-1-2 1 0 0,-1 1-1 0 0,-1-1 0 0 0,1-7-286 0 0,3-20 843 0 0,3-32-843 0 0,-13 58 204 0 0,-1-1 1 0 0,-1 0 0 0 0,-2-5-205 0 0,1-1 157 0 0,-1 18-84 0 0,0 0 0 0 0,-1 0 0 0 0,0 0 0 0 0,-1 0 0 0 0,-2-5-73 0 0,-4-9 96 0 0,-2 0 0 0 0,-3-3-96 0 0,3 3 46 0 0,7 17-25 0 0,-1-1 0 0 0,-3-4-21 0 0,2 6 9 0 0,1 0 0 0 0,1 0 0 0 0,0 0-1 0 0,0-1 1 0 0,1 0 0 0 0,0-6-9 0 0,-6-12-73 0 0,8 29-15 0 0,1 1-41 0 0,0-8-173 0 0,0 6 120 0 0,0 2-130 0 0,0 0-59 0 0,0 0-12 0 0,0 0-50 0 0,0 0-208 0 0,0 0-95 0 0,0 0-600 0 0,0 0-2434 0 0,0 0-1042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0.85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0 578 1375 0 0,'0'0'330'0'0,"0"0"844"0"0,0 0 372 0 0,0 0 76 0 0,2-2-132 0 0,0-3-1024 0 0,1-1 1 0 0,-1 0-1 0 0,0 0 1 0 0,0-1-467 0 0,0 0 330 0 0,1 0 1 0 0,-1 0 0 0 0,1 0 0 0 0,1 0-331 0 0,5-8 526 0 0,15-26 1965 0 0,0-6-2491 0 0,-11 22 1217 0 0,10-14-1217 0 0,-9 17 459 0 0,-1-1 0 0 0,0-4-459 0 0,5-8 458 0 0,2 0 0 0 0,1 2 1 0 0,14-16-459 0 0,-25 35 122 0 0,2 0 1 0 0,0 1 0 0 0,0 0-1 0 0,1 1 1 0 0,1 0 0 0 0,0 2-1 0 0,14-9-122 0 0,-23 16 59 0 0,0 0 0 0 0,0 1-1 0 0,5-2-58 0 0,-7 3 90 0 0,-1 2 4 0 0,6 2-55 0 0,0 1 0 0 0,0-1-1 0 0,0 1 1 0 0,-1 1 0 0 0,1 0-1 0 0,-1 0 1 0 0,0 0 0 0 0,-1 1-1 0 0,1 0 1 0 0,-1 0 0 0 0,0 1-1 0 0,3 5-38 0 0,10 16 128 0 0,10 22-128 0 0,-15-25 27 0 0,8 17 64 0 0,-1 2 0 0 0,3 16-91 0 0,-16-40 7 0 0,-1-2-17 0 0,4 3-858 0 0,-4-10-43 0 0,-6-8-1004 0 0,-1-3-3845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7 279 0 0,1 0 1 0 0,7 4-634 0 0,3 3 465 0 0,68 47 783 0 0,-45-37-864 0 0,0-3 1 0 0,28 7-385 0 0,-41-17 21 0 0,-13-4-219 0 0,31 12 332 0 0,-16-5-3846 0 0,-19-8-20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11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0 446 2759 0 0,'0'0'126'0'0,"1"-2"208"0"0,8-25 2798 0 0,-4 14-1267 0 0,0-1 0 0 0,7-12-1865 0 0,-3 8 481 0 0,10-16 1224 0 0,19-28-1705 0 0,-25 43 299 0 0,51-66 1094 0 0,-39 51-862 0 0,-8 12 249 0 0,13-12-780 0 0,-23 27 64 0 0,0 1-1 0 0,0 0 1 0 0,0 0-1 0 0,1 0 1 0 0,0 1-1 0 0,7-4-63 0 0,-1 3 48 0 0,-1 2-36 0 0,-12 4-12 0 0,1 0 0 0 0,-1 0 0 0 0,1 0 0 0 0,-1 0 0 0 0,1 0 0 0 0,-1 1 0 0 0,1-1 0 0 0,0 1 0 0 0,2 0-16 0 0,0 1-1 0 0,0 1 0 0 0,0-1 1 0 0,0 0-1 0 0,0 1 0 0 0,-1 0 1 0 0,1 0-1 0 0,-1 0 0 0 0,0 0 1 0 0,0 1-1 0 0,0-1 0 0 0,2 4 17 0 0,4 6-77 0 0,0 1 0 0 0,-2 0-1 0 0,1 0 78 0 0,3 10-267 0 0,0-1 0 0 0,-2 2-1 0 0,-1-1 1 0 0,1 5 267 0 0,-8-23-163 0 0,3 10-2158 0 0,-2 2-1998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2.46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 0 4143 0 0,'0'0'319'0'0,"0"0"6"0"0,0 0 807 0 0,0 0 374 0 0,0 3 78 0 0,2 19 1528 0 0,-1 10-3112 0 0,0 2 844 0 0,0 109 1402 0 0,-2-76-1582 0 0,1-11 56 0 0,3 0 0 0 0,1 0 0 0 0,9 32-720 0 0,-10-75 90 0 0,0-1-1 0 0,2 0 0 0 0,-1 0 0 0 0,2 1-89 0 0,23 46 323 0 0,-22-47-265 0 0,5 11 72 0 0,1-1 0 0 0,10 11-130 0 0,-17-24 25 0 0,1 0 0 0 0,1-1 0 0 0,-1 0 0 0 0,2 0-1 0 0,-1-1 1 0 0,1 0 0 0 0,1 0-25 0 0,6 4-12 0 0,-8-5 5 0 0,1-1 0 0 0,-1 1 0 0 0,1-2 1 0 0,0 1-1 0 0,0-1 0 0 0,1-1 0 0 0,-1 1 1 0 0,2-1 6 0 0,24 3-1648 0 0,-1-1 1 0 0,34 0 1647 0 0,-33-4-1111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3.793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123 113 1839 0 0,'0'0'83'0'0,"0"0"178"0"0,0 0 709 0 0,0 0 307 0 0,0 0 60 0 0,3 0-106 0 0,0 1-842 0 0,-1 0-202 0 0,0 0 0 0 0,0-1 0 0 0,0 1 0 0 0,0-1 0 0 0,0 1-1 0 0,0-1 1 0 0,0 0 0 0 0,0 0 0 0 0,0 0 0 0 0,0 0 0 0 0,0 0 0 0 0,0-1 0 0 0,2 1-187 0 0,-2-2-54 0 0,9-2 1739 0 0,0 1 3402 0 0,-12 3-5073 0 0,1 0 0 0 0,-1-1-1 0 0,0 1 1 0 0,1 0 0 0 0,-1 0 0 0 0,1 0-1 0 0,-1 0 1 0 0,1-1 0 0 0,0 1 0 0 0,-1 0-1 0 0,1-1 1 0 0,-1 1 0 0 0,0-1-14 0 0,1 1 29 0 0,-2-1 75 0 0,0 1 0 0 0,-2 0-99 0 0,-1 1 1 0 0,1-1-1 0 0,0 1 0 0 0,-1 0 0 0 0,1 0 0 0 0,0 0 1 0 0,0 1-1 0 0,0 0 0 0 0,0-1 0 0 0,0 1 0 0 0,0 1 1 0 0,0-1-1 0 0,1 1 0 0 0,-1-1 0 0 0,1 1 0 0 0,0 0 1 0 0,-1 0-1 0 0,1 0 0 0 0,1 1 0 0 0,-1-1-5 0 0,-13 21 0 0 0,1-1 0 0 0,1 2 0 0 0,2 0 0 0 0,0 1 0 0 0,-2 11 0 0 0,11-29 1 0 0,2 0-1 0 0,-1 0 1 0 0,1 0-1 0 0,0 0 1 0 0,1 2-1 0 0,-1-5-2 0 0,1 0 1 0 0,1 0-1 0 0,-1 0 1 0 0,1 0-1 0 0,0 0 1 0 0,0 0 0 0 0,0 0-1 0 0,1 0 1 0 0,0 0 1 0 0,-1-3-8 0 0,1 1 0 0 0,-1 0 1 0 0,1 0-1 0 0,0-1 0 0 0,0 1 1 0 0,0-1-1 0 0,2 1 8 0 0,-3-2 0 0 0,0 0 0 0 0,0 0 0 0 0,0 0 0 0 0,0 0 0 0 0,0 0 0 0 0,0-1 0 0 0,0 1 0 0 0,0 0 0 0 0,1-1 0 0 0,3 1 0 0 0,-1 0 0 0 0,1 0 0 0 0,0-1 0 0 0,0 0 0 0 0,0 0 0 0 0,0-1 0 0 0,0 1 0 0 0,0-1 0 0 0,0 0 0 0 0,0 0 0 0 0,3-1 7 0 0,0-1 0 0 0,1 0-1 0 0,-2-1 1 0 0,1 1 0 0 0,0-1-1 0 0,-1-1 1 0 0,7-4-7 0 0,7-7 82 0 0,17-18-82 0 0,-14 13 23 0 0,-13 11 17 0 0,-1 0 0 0 0,0-1 0 0 0,-1 0 0 0 0,0 0 0 0 0,-1-1 0 0 0,0 0 0 0 0,-1 0 0 0 0,0-1 0 0 0,-1 0 0 0 0,2-8-40 0 0,-5 10 69 0 0,-1 1-1 0 0,0 0 0 0 0,0-11-68 0 0,1 2 75 0 0,-3 15-62 0 0,0 1 0 0 0,0-1 0 0 0,-1 1-1 0 0,1-1 1 0 0,-1 1 0 0 0,0 0 0 0 0,0-1 0 0 0,0 1-1 0 0,0 0 1 0 0,0 0 0 0 0,-1 0 0 0 0,1-1 0 0 0,-1 2-1 0 0,-1-3-12 0 0,-1 0 11 0 0,1 0 0 0 0,0 1-1 0 0,-1 0 1 0 0,0-1-1 0 0,0 1 1 0 0,-1 1 0 0 0,1-1-1 0 0,-2 0-10 0 0,-1-1-85 0 0,-1 1 0 0 0,1 0-1 0 0,-1 1 1 0 0,0-1 0 0 0,0 2-1 0 0,-1-1 1 0 0,1 1 0 0 0,0 0-1 0 0,-1 1 1 0 0,1 0 0 0 0,-2 0 85 0 0,1 1-645 0 0,4 0-4101 0 0,5 0 3115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147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98 0 4143 0 0,'0'0'191'0'0,"0"0"229"0"0,0 0 857 0 0,0 0 371 0 0,0 0 75 0 0,0 3-144 0 0,-3 12-630 0 0,0-1 0 0 0,-2 1-949 0 0,1 1 555 0 0,0 0 0 0 0,0 4-555 0 0,-32 213 2372 0 0,29-188-2141 0 0,-17 102 340 0 0,20-125-684 0 0,2 1 0 0 0,1-1-1 0 0,1 8 114 0 0,0-27-268 0 0,0-3-488 0 0,0 0-216 0 0,0 0-40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4.791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384 533 4143 0 0,'0'0'319'0'0,"-1"1"-83"0"0,-7 1 378 0 0,1 1 0 0 0,-1-1 0 0 0,0 0 1 0 0,1-1-1 0 0,-1 0 0 0 0,0 0 0 0 0,-3-1-614 0 0,-21 4 956 0 0,-8-1-97 0 0,28-3-456 0 0,0 1 1 0 0,1 0 0 0 0,-9 3-404 0 0,-21 4 943 0 0,38-7-883 0 0,0 0 0 0 0,0 0 0 0 0,1 0 0 0 0,-1 1-1 0 0,0-1 1 0 0,1 1 0 0 0,-1 0 0 0 0,1-1 0 0 0,-1 1 0 0 0,0 1-60 0 0,-23 24 297 0 0,22-23-281 0 0,-6 8 13 0 0,0 0 0 0 0,1 1 0 0 0,0 1 0 0 0,1-1 0 0 0,0 1 1 0 0,2 1-1 0 0,-3 4-29 0 0,5-7 18 0 0,0-1 0 0 0,1 1 1 0 0,0 0-1 0 0,1-1 1 0 0,0 1-1 0 0,1 0 0 0 0,0 0 1 0 0,1 1-1 0 0,1 10-18 0 0,0-15 0 0 0,1-1 0 0 0,0 0 0 0 0,0 0 0 0 0,0 0 0 0 0,1 0 0 0 0,2 3 0 0 0,3 4 0 0 0,-7-13 0 0 0,0 0 0 0 0,0 0 0 0 0,0 1 0 0 0,1-1 0 0 0,-1 0 0 0 0,0 0 0 0 0,1 0 0 0 0,-1-1 0 0 0,2 2 13 0 0,0-1-1 0 0,-1 0 0 0 0,1 0 1 0 0,0 0-1 0 0,0-1 0 0 0,0 1 1 0 0,0 0-1 0 0,0-1 1 0 0,0 0-1 0 0,0 0 0 0 0,0 0 1 0 0,0 0-1 0 0,-1 0 0 0 0,1-1 1 0 0,0 1-1 0 0,0-1 0 0 0,0 0 1 0 0,0 0-1 0 0,0 0 1 0 0,-1 0-1 0 0,1 0 0 0 0,0-1 1 0 0,-1 1-1 0 0,3-3-12 0 0,6-4 111 0 0,-1 0-1 0 0,0-1 1 0 0,0-1 0 0 0,8-9-111 0 0,-6 6 54 0 0,-12 12-48 0 0,18-17 197 0 0,-1-1-1 0 0,-1-1 1 0 0,13-20-203 0 0,6-19 408 0 0,-2-1 0 0 0,-2-2 0 0 0,-3-3-408 0 0,-8 7 408 0 0,-1-1 0 0 0,7-48-408 0 0,-18 63 111 0 0,28-120 274 0 0,-29 136-300 0 0,-4 13 81 0 0,1-1-1 0 0,4-7-165 0 0,-8 21 116 0 0,0 2 18 0 0,0 0 8 0 0,1 2-118 0 0,-1-1 0 0 0,0 0-1 0 0,0 0 1 0 0,0 1 0 0 0,0-1-1 0 0,0 0 1 0 0,0 0 0 0 0,-1 1-1 0 0,1-1 1 0 0,-1 1-24 0 0,0 6 46 0 0,-7 54 334 0 0,-8 19-380 0 0,2-5 61 0 0,-77 618 127 0 0,86-654-251 0 0,1-12-109 0 0,2-1 0 0 0,0 1-1 0 0,2 0 1 0 0,1 2 172 0 0,-1-27-1162 0 0,0-3-3273 0 0,0 0-1408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5.879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439 64 5903 0 0,'0'0'267'0'0,"0"0"0"0"0,0 0-77 0 0,0 0 312 0 0,1-1 155 0 0,10-23 3615 0 0,-11 23-3643 0 0,0 1 3 0 0,0-10 935 0 0,0 8-1118 0 0,-2 0-305 0 0,1 0-1 0 0,0 0 1 0 0,-1 0-1 0 0,0 0 0 0 0,1 0 1 0 0,-1 0-1 0 0,0 0 1 0 0,0 1-1 0 0,0-1 1 0 0,0 0-1 0 0,0 1 1 0 0,-2-1-144 0 0,3 2 237 0 0,-1-1-21 0 0,-3 1-152 0 0,0-1 0 0 0,-1 1 0 0 0,1 0 0 0 0,0 0 1 0 0,-1 1-1 0 0,1 0 0 0 0,0 0 0 0 0,0 0 0 0 0,-1 0 0 0 0,1 1 0 0 0,0 0 0 0 0,1 0 1 0 0,-1 0-1 0 0,0 1 0 0 0,0 0-64 0 0,-14 8 134 0 0,1 2 0 0 0,0 0 0 0 0,0 2-134 0 0,6-5 77 0 0,-9 7-24 0 0,2 2-1 0 0,0 0 0 0 0,1 1 1 0 0,0 1-1 0 0,2 1 0 0 0,-1 3-52 0 0,-7 13 88 0 0,2 2-1 0 0,1 0 0 0 0,-1 11-87 0 0,13-30 0 0 0,2 0 0 0 0,0 1 0 0 0,2-1 0 0 0,0 1 0 0 0,0 16 0 0 0,4-33 0 0 0,1-1 0 0 0,0 0 0 0 0,0 0 0 0 0,1 1 0 0 0,-1-1 0 0 0,1 0 0 0 0,0 0 0 0 0,0 0 0 0 0,0 1 0 0 0,1-1 0 0 0,0-1 0 0 0,1 5 0 0 0,-2-6 0 0 0,0-1 0 0 0,0 1 0 0 0,0 0 0 0 0,0-1 0 0 0,1 1 0 0 0,-1-1 0 0 0,2 2 0 0 0,0-1 0 0 0,0-1 0 0 0,0 1 0 0 0,0-1 0 0 0,0 1 0 0 0,1-1 0 0 0,-1 0 0 0 0,0 0 0 0 0,1 0 0 0 0,-1-1 0 0 0,1 1 0 0 0,-1-1 0 0 0,4 0 0 0 0,5 0 0 0 0,0 0 0 0 0,0-1 0 0 0,2-1 0 0 0,11-3 0 0 0,-1-2 0 0 0,-1 0 0 0 0,1-1 0 0 0,7-6 0 0 0,-17 8 13 0 0,-1-1 0 0 0,1 0-1 0 0,-1-2 1 0 0,9-6-13 0 0,5-7 67 0 0,13-14-67 0 0,-24 21 33 0 0,-1-1 0 0 0,-1 0 1 0 0,0-1-1 0 0,-1-1 0 0 0,1-4-33 0 0,0 1 66 0 0,-9 14-34 0 0,0 0 1 0 0,-1 0 0 0 0,0 0-1 0 0,2-8-32 0 0,-2 4 50 0 0,0-1-1 0 0,-1-1 1 0 0,0 1-1 0 0,1-12-49 0 0,-4 18 15 0 0,1-1 1 0 0,-1 1-1 0 0,-1-1 0 0 0,1 1 0 0 0,-1-1 0 0 0,0 1 0 0 0,0 0 0 0 0,-1-1 0 0 0,0 1 1 0 0,-1-3-16 0 0,0 3 8 0 0,0 0 0 0 0,0 0 0 0 0,0 1 0 0 0,-1-1 0 0 0,0 1 1 0 0,0-1-1 0 0,0 1 0 0 0,0 1 0 0 0,-1-1 0 0 0,0 0 0 0 0,0 1 1 0 0,0 0-1 0 0,-1 1 0 0 0,0-1 0 0 0,1 1 0 0 0,-3-1-8 0 0,-5-2-169 0 0,0 1-1 0 0,-3-1 170 0 0,3 2-230 0 0,0-1-1 0 0,-2-2 231 0 0,11 6-578 0 0,-1-1 0 0 0,1 1 0 0 0,0 0 0 0 0,-1 0 0 0 0,-3 0 578 0 0,7 1-4 0 0,-2-1-1438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6.24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0 1 9615 0 0,'0'0'439'0'0,"0"0"-10"0"0,1 2-274 0 0,1 10 775 0 0,0 0 0 0 0,1 0 0 0 0,1 0 0 0 0,0-1 1 0 0,1 1-931 0 0,-2-5 266 0 0,0-1 0 0 0,1 0 1 0 0,0 0-1 0 0,0 0 0 0 0,0-1 1 0 0,1 1-1 0 0,0-1 1 0 0,0 0-1 0 0,4 4-266 0 0,8 3 214 0 0,0 0 0 0 0,1-2-1 0 0,0 0 1 0 0,12 5-214 0 0,79 28 956 0 0,-65-27-830 0 0,56 19-156 0 0,-83-29 2 0 0,-12-6-72 0 0,21-2-2027 0 0,-23 2 996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3:07.622"/>
    </inkml:context>
    <inkml:brush xml:id="br0">
      <inkml:brushProperty name="width" value="0.1" units="cm"/>
      <inkml:brushProperty name="height" value="0.1" units="cm"/>
      <inkml:brushProperty name="color" value="#F896F1"/>
    </inkml:brush>
  </inkml:definitions>
  <inkml:trace contextRef="#ctx0" brushRef="#br0">120 94 1839 0 0,'0'0'83'0'0,"-1"0"-6"0"0,-10-1 2726 0 0,0 0-1 0 0,0 0 0 0 0,-10-3-2802 0 0,19 3 516 0 0,2 1-56 0 0,-2 0-20 0 0,-1-1-131 0 0,-7-1 186 0 0,4 1 3196 0 0,6-2-3385 0 0,0 1-213 0 0,0 0-54 0 0,0 1 1 0 0,0-1-1 0 0,0 1 0 0 0,1 0 0 0 0,-1-1 1 0 0,0 1-1 0 0,1 0 0 0 0,-1-1 0 0 0,1 1 1 0 0,-1 0-1 0 0,1-1 0 0 0,0 1 0 0 0,0 0 1 0 0,-1 0-1 0 0,1 0 0 0 0,0 0 0 0 0,0 0 1 0 0,0 0-1 0 0,1-1-39 0 0,9-5 194 0 0,1 0-1 0 0,0 1 1 0 0,0 1 0 0 0,0 0 0 0 0,0 0 0 0 0,1 2-1 0 0,0-1 1 0 0,0 1 0 0 0,12 0-194 0 0,-19 1 52 0 0,-4 2-27 0 0,-1 0-1 0 0,1-1 0 0 0,-1 1 1 0 0,1 0-1 0 0,-1 0 0 0 0,1 0 1 0 0,-1 0-1 0 0,0 0 1 0 0,1 0-1 0 0,0 1-24 0 0,17 2 185 0 0,-15-2-156 0 0,-2-1-5 0 0,-1 1 0 0 0,0-1 1 0 0,1 1-1 0 0,-1-1 1 0 0,1 0-1 0 0,-1 0 1 0 0,1 1-1 0 0,0-1-24 0 0,2 2 64 0 0,8 8 0 0 0,-7-5 6 0 0,1 12 20 0 0,-5-13-79 0 0,0 1 0 0 0,-1 0 0 0 0,0-1 1 0 0,0 1-1 0 0,0-1 0 0 0,-1 1 0 0 0,0-1 0 0 0,0 1 0 0 0,0-1 0 0 0,0 1 0 0 0,-1-1 0 0 0,0 1-11 0 0,-5 12 68 0 0,-1 0 0 0 0,-6 7-68 0 0,2-1 19 0 0,-23 42 45 0 0,-28 40-64 0 0,49-87 30 0 0,-1-1 1 0 0,-6 7-31 0 0,1-3 57 0 0,0 3-57 0 0,8-9 10 0 0,-13 5 60 0 0,23-19 20 0 0,2-1 12 0 0,0 0 20 0 0,0 0 8 0 0,0 0 4 0 0,0 0 4 0 0,0 0 4 0 0,2-3 2 0 0,2-2-93 0 0,0 1 0 0 0,0-1 0 0 0,1 1-1 0 0,0 0 1 0 0,-1 0 0 0 0,1 1 0 0 0,0-1 0 0 0,1 1-51 0 0,4-2 92 0 0,0 0 1 0 0,0 1-1 0 0,0 0 1 0 0,5-1-93 0 0,17-3 308 0 0,0 1-1 0 0,23-1-307 0 0,-49 7 32 0 0,14-1 52 0 0,0 0 0 0 0,1 1 0 0 0,-1 1 0 0 0,7 1-84 0 0,14 2 232 0 0,35-1-232 0 0,-43-2 189 0 0,16 3-189 0 0,19 1 139 0 0,38-7 38 0 0,-99 2-242 0 0,0 0-1 0 0,0-1 0 0 0,0 1 0 0 0,3-3 66 0 0,12-2-1398 0 0,-9 3-258 0 0,-10 2-3581 0 0,-3 1-1530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1203 73 5903 0 0,'0'0'267'0'0,"0"0"0"0"0,0 0-171 0 0,2 0-87 0 0,-1-2-13 0 0,4-4 77 0 0,-5 5 279 0 0,1 0 118 0 0,1-2 18 0 0,-1 2-11 0 0,-1 1-70 0 0,0 0-30 0 0,0 0-8 0 0,0 0-3 0 0,0 0-13 0 0,0 0-8 0 0,0 0-1 0 0,0 0-18 0 0,0 0-78 0 0,0 0-31 0 0,0 0-8 0 0,0 0-2 0 0,0 0-6 0 0,0 0-1 0 0,-2 1 0 0 0,-8 3 229 0 0,-1 0-1 0 0,0 1 1 0 0,-3 2-429 0 0,-31 19 890 0 0,28-15-415 0 0,-3 3-475 0 0,-3 3 213 0 0,11-8-102 0 0,2-1 0 0 0,-1 1 0 0 0,-1 2-111 0 0,-27 32 264 0 0,20-23-141 0 0,-12 17 145 0 0,1 2 0 0 0,-13 25-268 0 0,-17 33 177 0 0,14-21-106 0 0,-56 94 64 0 0,100-168-134 0 0,-54 100 90 0 0,5 1 0 0 0,-6 29-91 0 0,21-50 10 0 0,-3 5 1 0 0,-9 51 41 0 0,6-17 3 0 0,-17 29-45 0 0,40-99 21 0 0,2 1 0 0 0,3 4-31 0 0,-19 106 52 0 0,32-160-48 0 0,-48 287 70 0 0,8-21 209 0 0,26-168 27 0 0,4 28-310 0 0,-1 3 170 0 0,-14 142 97 0 0,17-88-126 0 0,1-39 3 0 0,7-13-48 0 0,8-1-13 0 0,-4-72-73 0 0,29 285 209 0 0,-26-295-206 0 0,33 229 231 0 0,-23-200-150 0 0,2 1 0 0 0,17 34-94 0 0,-20-77 52 0 0,8 13-52 0 0,-5-11 66 0 0,1 7-66 0 0,-1 8 11 0 0,-2-6-12 0 0,10 19 1 0 0,12 21 11 0 0,-1-11 66 0 0,-23-51 17 0 0,16 23-94 0 0,-19-32 11 0 0,-5-7 21 0 0,1 0-1 0 0,5 4-31 0 0,-1-1 34 0 0,4 8-34 0 0,6 7 41 0 0,13 16 1 0 0,-23-29-23 0 0,1 1-1 0 0,1-1 1 0 0,0-1 0 0 0,6 6-19 0 0,4-2 22 0 0,1 0-1 0 0,0-2 0 0 0,26 14-21 0 0,-33-22 7 0 0,44 25 50 0 0,-34-22-26 0 0,0-1-1 0 0,12 2-30 0 0,-26-7 3 0 0,62 16 8 0 0,-52-15 0 0 0,1-1-1 0 0,0-1 1 0 0,0-1 0 0 0,1-1-1 0 0,16-1-10 0 0,-7-1 27 0 0,60-1 44 0 0,-68 0-29 0 0,0-2 0 0 0,15-2-42 0 0,28-9 101 0 0,0-3 0 0 0,23-11-101 0 0,-77 24 6 0 0,51-20 52 0 0,-37 12-60 0 0,-5 3 15 0 0,0-2-13 0 0,5-4 43 0 0,0-2-1 0 0,-2-1 1 0 0,4-3-43 0 0,16-16 126 0 0,13-15-126 0 0,-9 9 63 0 0,21-23 10 0 0,-12 10-18 0 0,-38 35-23 0 0,-1-1 0 0 0,15-20-32 0 0,-16 18 5 0 0,70-91 65 0 0,-37 30-15 0 0,-48 76-46 0 0,7-10 45 0 0,3 0-54 0 0,-3 1 53 0 0,2-2-53 0 0,60-106 10 0 0,1-4 67 0 0,-11 15 1 0 0,-2 4-21 0 0,-45 75-54 0 0,-3 0 1 0 0,2-8-4 0 0,29-82 53 0 0,13-48 9 0 0,-47 139-49 0 0,-2 0 10 0 0,-2-1 1 0 0,0-7-24 0 0,0 1 6 0 0,11-78 25 0 0,1-7 2 0 0,-10 87-33 0 0,-4 19 0 0 0,1-10 0 0 0,4-48 0 0 0,17-110 0 0 0,-23 166 0 0 0,30-151 0 0 0,-30 155 0 0 0,21-99 0 0 0,16-113 0 0 0,-36 205 0 0 0,8-39-1 0 0,10-60 66 0 0,0 3-65 0 0,-2 5 0 0 0,-13 74 17 0 0,-2 12 6 0 0,-2-2 1 0 0,0-7-24 0 0,-4-13 0 0 0,-1 18 0 0 0,-1-17 47 0 0,-4-14-47 0 0,-9-51 41 0 0,9 73-1 0 0,-5-26 24 0 0,-6-47-64 0 0,11 35-1 0 0,2 17 13 0 0,1 38 28 0 0,-16-130 26 0 0,14 126-60 0 0,-2 0-1 0 0,-10-22-5 0 0,-1 6 64 0 0,-2 0 0 0 0,-8-10-64 0 0,14 31-2 0 0,-11-21 15 0 0,10 20 17 0 0,7 12-7 0 0,-5-7-23 0 0,-25-37 64 0 0,11 18 0 0 0,-12-27-64 0 0,30 54 0 0 0,-8-12 0 0 0,-4-4 0 0 0,7 8 0 0 0,-2 1 0 0 0,-17-19 0 0 0,10 16 21 0 0,-2 0 1 0 0,0 1-1 0 0,-20-13-21 0 0,-7 1 76 0 0,-34-19-76 0 0,41 27-12 0 0,18 11 12 0 0,-42-27 0 0 0,50 31 0 0 0,-1 1 0 0 0,0 2 0 0 0,-5-2 0 0 0,-13-7 0 0 0,22 11 0 0 0,-1 1 0 0 0,-2-1 0 0 0,0 1 0 0 0,-7-4 0 0 0,-2-2 0 0 0,-6 0 0 0 0,13 5 0 0 0,-2 0 0 0 0,-12-2 0 0 0,25 6 0 0 0,-16-2 62 0 0,-24-2-62 0 0,34 5 2 0 0,-43-3-2 0 0,16 1 0 0 0,-28 1 0 0 0,13 0 0 0 0,44 1 0 0 0,-5 1 0 0 0,-8-1 0 0 0,14 2 0 0 0,-2 0 0 0 0,0 1 0 0 0,-8 1 0 0 0,3-1 0 0 0,-1 1 0 0 0,15-2 0 0 0,-27 0 53 0 0,-15 3-35 0 0,32-2 28 0 0,-4-1-18 0 0,-1 1 0 0 0,-1 2-1 0 0,1 1-27 0 0,-26 5 0 0 0,27-4-1 0 0,-38 11 66 0 0,48-13-68 0 0,-2 1-10 0 0,0-1 0 0 0,0 1 1 0 0,-1-2 12 0 0,6-1-208 0 0,5-1-47 0 0,2 0-1 0 0,0 0-203 0 0,0 0-852 0 0,0 0-381 0 0,0 0-70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73 1 1375 0 0,'0'0'283'0'0,"0"0"650"0"0,-4 1-37 0 0,1 1-1 0 0,0-1 1 0 0,-1-1-1 0 0,1 1 1 0 0,-1 0-896 0 0,0-1 616 0 0,-1 2 1 0 0,1-2-1 0 0,-2 2-616 0 0,2 0 433 0 0,-1-1 0 0 0,1 1 0 0 0,1 1 0 0 0,-3 1-433 0 0,5-4 269 0 0,1 0 3 0 0,0 0 0 0 0,-9 7 328 0 0,8-6-496 0 0,1-1 34 0 0,0 0 12 0 0,0 0 2 0 0,0 0 2 0 0,0 0 4 0 0,0 0 2 0 0,0 0 0 0 0,0 0-1 0 0,0 0-6 0 0,0 0-1 0 0,1 1 0 0 0,-1 0-116 0 0,0 1 0 0 0,1 0 0 0 0,0-1 0 0 0,0 0 0 0 0,0 0 0 0 0,-1 1 0 0 0,2-1 0 0 0,-2 0 0 0 0,2 0 0 0 0,-1 0 0 0 0,0 0 0 0 0,0 1-36 0 0,3 0 55 0 0,0 0-1 0 0,0 0 1 0 0,1 0-1 0 0,-1-1 0 0 0,0 1 1 0 0,1-1-1 0 0,3 1-54 0 0,7 1 410 0 0,11 0-410 0 0,-13-2 197 0 0,0 0-1 0 0,7 3-196 0 0,77 19 592 0 0,-74-19 173 0 0,13 2-765 0 0,-9-3 555 0 0,7 2-549 0 0,2-2-1 0 0,-1-1 0 0 0,1-2 1 0 0,22-3-6 0 0,-31 2 126 0 0,-1 1 0 0 0,1 1 0 0 0,11 3-126 0 0,10 3 512 0 0,22 5-512 0 0,4 7 336 0 0,-61-15-280 0 0,74 12 256 0 0,10-1 102 0 0,-66-10-240 0 0,1-1 0 0 0,-1-1 0 0 0,4-2-174 0 0,-19-1 90 0 0,-6 1-127 0 0,1-1 0 0 0,0-1 37 0 0,28-2 1 0 0,43-5 138 0 0,-68 6-88 0 0,24-5 12 0 0,-24 5-59 0 0,0 0 1 0 0,9 1-5 0 0,1-1 55 0 0,29-2 36 0 0,53-7 10 0 0,-81 10-90 0 0,-18 1-9 0 0,0-1 1 0 0,1 1-1 0 0,-2-1 1 0 0,3-1-3 0 0,10-2 34 0 0,1 0 1 0 0,0 1-1 0 0,0 1 0 0 0,3 1-34 0 0,-7 0-455 0 0,15-3 455 0 0,7-1-518 0 0,-33 4 624 0 0,68-4 1575 0 0,43 3-1681 0 0,-80 5-526 0 0,24 4 526 0 0,-32-3 20 0 0,-6-1 12 0 0,0-1 0 0 0,5-2-32 0 0,12 1 112 0 0,45-2 243 0 0,-55-1-227 0 0,25-7-128 0 0,-25 4 59 0 0,-1 1-1 0 0,0 1-58 0 0,-7 3 15 0 0,2-1 34 0 0,0-1-49 0 0,-6 1 42 0 0,0 0 0 0 0,0 2 0 0 0,0 0 0 0 0,6 2-42 0 0,2-1 96 0 0,13 0-96 0 0,-33-2 3 0 0,26 0 91 0 0,-8 1-29 0 0,-8-1 48 0 0,-10 0-15 0 0,1 0 0 0 0,0 0-1 0 0,4 1-97 0 0,-5 0 108 0 0,0 0 0 0 0,1-1 0 0 0,-1 1 0 0 0,5-1-108 0 0,17 0 224 0 0,-25 0-149 0 0,0 0-2 0 0,0 1-44 0 0,11-2 278 0 0,-11 1-372 0 0,-3 0 32 0 0,0-1-1 0 0,1 1 1 0 0,-1 0 0 0 0,1 0 0 0 0,-1 0-1 0 0,1-1 1 0 0,-1 1 0 0 0,1 0-1 0 0,-1 0 1 0 0,1 0 0 0 0,0-1 0 0 0,-1 1 33 0 0,-3-2-839 0 0,-10 0-4612 0 0,-1 0-1855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33 154 1839 0 0,'0'0'83'0'0,"0"0"114"0"0,0 0 439 0 0,0 0 188 0 0,0 0 38 0 0,0-2-26 0 0,-1-1-136 0 0,0 0 1 0 0,1 0-1 0 0,-1 0 0 0 0,-1 0 1 0 0,1 0-1 0 0,0 0-700 0 0,0 2 539 0 0,1 1-58 0 0,0 0-29 0 0,0 0-4 0 0,0 0-5 0 0,0 0-22 0 0,-1 0-6 0 0,-10 0 2434 0 0,10 0-2449 0 0,1 0 0 0 0,0 0-16 0 0,-1 2-66 0 0,-2 3-29 0 0,2-3-8 0 0,-2 5 187 0 0,0 1-183 0 0,3-6-230 0 0,-1-1 107 0 0,1-1-28 0 0,0 0-7 0 0,0 0-6 0 0,0 0-6 0 0,1 2-23 0 0,0 0-71 0 0,0 0 0 0 0,0 0 0 0 0,0 0 1 0 0,0 0-1 0 0,0 0 0 0 0,1 0 0 0 0,-1 0 0 0 0,1 0 0 0 0,-1-1 1 0 0,1 1-1 0 0,-1-1 0 0 0,1 1 0 0 0,0-1 0 0 0,0 0 1 0 0,-1 0-1 0 0,1 0 0 0 0,0 0 0 0 0,1 0-21 0 0,7 2 24 0 0,0 0-1 0 0,-1 0 1 0 0,4-1-24 0 0,-6-1 24 0 0,46 9 168 0 0,15-3-192 0 0,-24-5 63 0 0,19 1 7 0 0,118 9 338 0 0,-175-12-394 0 0,7 0-6 0 0,11 1 69 0 0,14 3-77 0 0,3 1 140 0 0,17-2-140 0 0,-11 0 121 0 0,146-3 479 0 0,-85-2-306 0 0,-9-2-68 0 0,-52 2 43 0 0,-1-4 0 0 0,23-7-269 0 0,-29 6 100 0 0,5-4 130 0 0,32-12-230 0 0,68-31 513 0 0,-131 49-485 0 0,6-2 168 0 0,5 0-196 0 0,100-13 379 0 0,-69 11-99 0 0,4-4-280 0 0,-1 1 35 0 0,7-2 93 0 0,-7 1 29 0 0,-28 6 31 0 0,28-2-188 0 0,-19 4 51 0 0,-22 2-6 0 0,0 1-1 0 0,1 1-44 0 0,3 0-7 0 0,-1 1 48 0 0,1 0 0 0 0,13 4-41 0 0,-20-2 26 0 0,1 0 1 0 0,0-2-27 0 0,7 1 53 0 0,2-1-41 0 0,14-2-12 0 0,11-1-1 0 0,-31 3 24 0 0,1 2 0 0 0,-1 1 0 0 0,1 1 1 0 0,-1 0-1 0 0,0 2 0 0 0,14 7-23 0 0,-19-5 27 0 0,0 0 0 0 0,0 0 0 0 0,2 4-27 0 0,-5-4 36 0 0,4 2 24 0 0,-10-8-56 0 0,4 5-3 0 0,-8-5 3 0 0,0 0 4 0 0,0-1 56 0 0,0 0-8 0 0,0 0-48 0 0,9 10-5 0 0,-9-9-3 0 0,6 9 11 0 0,-6-10 42 0 0,-2 0 0 0 0,1 1-52 0 0,0-1 0 0 0,-1 0 0 0 0,1 0-1 0 0,0 0 1 0 0,-1 0 0 0 0,1 1 0 0 0,-1-1-1 0 0,1 0 1 0 0,-1 0 0 0 0,0 0 0 0 0,1 0-1 0 0,-1 0 1 0 0,0-1 0 0 0,1 1 0 0 0,-1 0-1 0 0,-1 0 0 0 0,0 2-1 0 0,-1-1 1 0 0,1 0 0 0 0,-1 1 0 0 0,0-1 0 0 0,0-1 0 0 0,1 1 0 0 0,-1 0 0 0 0,0-1 0 0 0,0 0 0 0 0,0 0 0 0 0,0 0 0 0 0,0 0 0 0 0,-9 1 0 0 0,0-1 0 0 0,-3 0 0 0 0,11-1 0 0 0,-92 2 0 0 0,-25-9 0 0 0,74 4 0 0 0,-94-2 0 0 0,112 4 0 0 0,-4 2 0 0 0,-27 5 0 0 0,9 0 0 0 0,-48 2 0 0 0,-216 11 0 0 0,282-18 0 0 0,-33-2 0 0 0,-33-5 0 0 0,38 0 2 0 0,-51-6-15 0 0,13-4-44 0 0,-66-8 61 0 0,89 20-140 0 0,-73 9 136 0 0,51 0-64 0 0,90-4 64 0 0,-55 3 0 0 0,24-1 3 0 0,23-2-31 0 0,0 0 0 0 0,0 1 28 0 0,-43 9-11 0 0,21-5 11 0 0,1 2 0 0 0,-17 8 0 0 0,-48 18-128 0 0,50-16 23 0 0,17-7-66 0 0,-14 9 171 0 0,35-14-47 0 0,0-1 0 0 0,0-1 0 0 0,-1 0 0 0 0,0-1 47 0 0,13-3 0 0 0,-6 1-75 0 0,7 0 22 0 0,1-1-11 0 0,0 0-3 0 0,0 0-10 0 0,2 0 10 0 0,41 4-198 0 0,38-4 265 0 0,-11-1-100 0 0,328 31-33 0 0,-360-26 130 0 0,315 38-9 0 0,-228-27-8 0 0,0-7 0 0 0,0-7 0 0 0,22-9 20 0 0,30 1 0 0 0,83 14 0 0 0,-211-3-8 0 0,-7 0 44 0 0,0-3 0 0 0,2-2-36 0 0,30 0 0 0 0,-10 0 0 0 0,-38-2 2 0 0,-13 1 100 0 0,8 1-102 0 0,-18 1 21 0 0,10 0 263 0 0,-31-2-129 0 0,5 0-124 0 0,-77-6 86 0 0,-48-4-53 0 0,-247-14 224 0 0,311 24-305 0 0,-103 1-46 0 0,-104 18 106 0 0,57-2-79 0 0,161-12 23 0 0,-185 14 11 0 0,165-7 5 0 0,-27 3-73 0 0,62-4-55 0 0,-7 6 125 0 0,25-7-43 0 0,-15 5 25 0 0,-28 6-49 0 0,47-13 54 0 0,12-2-19 0 0,0-1 1 0 0,0-1 0 0 0,0-1-1 0 0,-1 0 32 0 0,10-2-6 0 0,-11 1-132 0 0,-14-4 138 0 0,25 3-44 0 0,0 0 0 0 0,0-1 0 0 0,-1 0-1 0 0,1 0 1 0 0,0-1 0 0 0,1 0 0 0 0,-5-2 44 0 0,2 0-428 0 0,1-1-1 0 0,-1 0 1 0 0,-3-4 428 0 0,8 7-264 0 0,0 0 1 0 0,0 0-1 0 0,-1 0 0 0 0,2 0 1 0 0,-1 0-1 0 0,0-1 1 0 0,0 1-1 0 0,1-1 0 0 0,0 0 1 0 0,-1-2 263 0 0,-3-11-1535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43 2759 0 0,'0'0'126'0'0,"0"0"175"0"0,0 0 655 0 0,0 0 284 0 0,0 0 59 0 0,0 0-110 0 0,0 0-506 0 0,0 0-218 0 0,0 0-45 0 0,0 0-21 0 0,0 0-47 0 0,0 0-22 0 0,0 0-2 0 0,0 0-6 0 0,0 0-30 0 0,0 0-18 0 0,0 0-2 0 0,0 0 0 0 0,0 0 0 0 0,0 0 0 0 0,0 0 0 0 0,0 0 3 0 0,0 0 10 0 0,0 0 3 0 0,0 0 0 0 0,0 0-8 0 0,0 0-33 0 0,0 0-14 0 0,0 0-1 0 0,0 0-8 0 0,0 0-34 0 0,1 1-20 0 0,-1 1-120 0 0,1-2 1 0 0,0 2-1 0 0,-1-1 0 0 0,1 0 0 0 0,0 0 1 0 0,0 0-1 0 0,0 0 0 0 0,0 0 0 0 0,0 0 0 0 0,0-1 1 0 0,0 2-1 0 0,0-2 0 0 0,1 1 0 0 0,-1-1 0 0 0,0 1 1 0 0,0 0-1 0 0,0-1 0 0 0,1 0-50 0 0,4 2 52 0 0,0-1-1 0 0,0 1 1 0 0,5 0-52 0 0,1 0 149 0 0,15 3 44 0 0,11 2 286 0 0,2 3-479 0 0,-1-1 368 0 0,0 0 0 0 0,16-2-368 0 0,-38-6 124 0 0,2 0 0 0 0,-1-1 1 0 0,0-1-1 0 0,8-1-124 0 0,3-1 178 0 0,6 1-178 0 0,26 2 184 0 0,116 2 219 0 0,-105 1-256 0 0,95 2 108 0 0,-57-1-57 0 0,-19 0-49 0 0,-65-2-25 0 0,0-2-124 0 0,-1 0 156 0 0,5 1-156 0 0,38 2 165 0 0,-38-2-109 0 0,42-1 23 0 0,9-2-79 0 0,-57 0-4 0 0,3 1 64 0 0,-7 0-31 0 0,0 0-1 0 0,13 3-28 0 0,-9-2 58 0 0,2 0-58 0 0,-3 0 70 0 0,12 1-70 0 0,29 3 64 0 0,-26-2 55 0 0,-2-1 62 0 0,-16 1-55 0 0,0 0 0 0 0,15-3-126 0 0,-11 0-65 0 0,26-1 119 0 0,30-8 160 0 0,-18 6-73 0 0,-37 0 73 0 0,21-6-214 0 0,-20 5 181 0 0,6-1-181 0 0,-18 5 75 0 0,23-5 42 0 0,-30 4-88 0 0,-1 1-17 0 0,-2 0-1 0 0,2 0 1 0 0,3 0-12 0 0,13-2 53 0 0,-11 2-53 0 0,11 2 53 0 0,-12-1-42 0 0,27-5 42 0 0,-30 4-41 0 0,-1 0-12 0 0,0 1 0 0 0,1 0-1 0 0,3 0 1 0 0,52-1 64 0 0,-38 1-31 0 0,5-1 62 0 0,27 1 74 0 0,-30 0-131 0 0,0-1 0 0 0,0-1-38 0 0,17-1 11 0 0,-37 2 4 0 0,-1 1-1 0 0,1 0 1 0 0,0 0 0 0 0,1 0-15 0 0,14 0 58 0 0,-15 0-54 0 0,0 0 0 0 0,-1 0-1 0 0,7 2-3 0 0,-11-2 7 0 0,0 0 0 0 0,0 0-1 0 0,1 0 1 0 0,-1 0 0 0 0,0 0 0 0 0,0 0-1 0 0,0-1 1 0 0,2 1-7 0 0,4-1 74 0 0,3-1-10 0 0,-3-1 1 0 0,-7 3-61 0 0,0 0-1 0 0,1 0 0 0 0,-1 0 0 0 0,0 0 1 0 0,0 0-1 0 0,0 0 0 0 0,1 0 0 0 0,-1 0 1 0 0,0 0-1 0 0,1-1 0 0 0,-1 1 0 0 0,0 0 1 0 0,0 0-1 0 0,0 0 0 0 0,1 0 0 0 0,-1 0 1 0 0,1 0-1 0 0,-1 0 0 0 0,0 0 0 0 0,0 0 1 0 0,0 0-4 0 0,3 0 3 0 0,7-5 156 0 0,-7 3-82 0 0,1-1-9 0 0,-2 2-52 0 0,0 0-1 0 0,0 0 0 0 0,0 0 0 0 0,0 0 1 0 0,0 0-1 0 0,0 0 0 0 0,1 1 0 0 0,-1-1 1 0 0,0 1-1 0 0,2 0-15 0 0,5-2 43 0 0,-2 0-21 0 0,0 1 33 0 0,10-3-57 0 0,-7 0 2 0 0,0 0 11 0 0,0 0 33 0 0,-3 2-35 0 0,-1 0 44 0 0,10-1 33 0 0,-13 2-33 0 0,4 0 11 0 0,-5 1 0 0 0,-2 0 0 0 0,2 0 0 0 0,4-1 0 0 0,-4 1 0 0 0,-2 0 0 0 0,0 0 1 0 0,0 0 5 0 0,0 0-2 0 0,0 0 6 0 0,0 0-7 0 0,0 0-3 0 0,0 0 0 0 0,0 0 0 0 0,0 0 0 0 0,0 0 1 0 0,-1-1-23 0 0,-1-2-190 0 0,-3-4-5156 0 0,4 6-2271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536 1 2759 0 0,'0'0'330'0'0,"0"0"340"0"0,0 0 149 0 0,0 0 28 0 0,0 0-39 0 0,0 0-194 0 0,0 1-80 0 0,2 4-20 0 0,-1-4-7 0 0,-1-1-24 0 0,1 1-17 0 0,1 1-231 0 0,1 0-1 0 0,-1 1 1 0 0,0-1-1 0 0,0-1 1 0 0,1 1-1 0 0,0 0 0 0 0,0-1 1 0 0,0 1-1 0 0,0 0 1 0 0,0-1-1 0 0,0 0 1 0 0,0 0-235 0 0,22 7 441 0 0,0 1 1 0 0,-1 1 0 0 0,0 1-1 0 0,-2 1 1 0 0,0 1 0 0 0,1 1 0 0 0,-1 1-442 0 0,-4 0 246 0 0,-2-1 0 0 0,1 2 0 0 0,-2 0 0 0 0,0 0 0 0 0,6 13-246 0 0,31 45 848 0 0,10 25 43 0 0,-31-47-638 0 0,-17-30-170 0 0,28 44 210 0 0,-23-38-157 0 0,12 16 64 0 0,-10-15-60 0 0,-1 1 0 0 0,-3 0 0 0 0,0 1 0 0 0,6 16-140 0 0,12 26 661 0 0,17 20-661 0 0,-18-31 259 0 0,-15-31-117 0 0,6 14-4 0 0,-20-36-107 0 0,10 23 168 0 0,11 28-199 0 0,5 31 128 0 0,17 48 687 0 0,-30-85-526 0 0,-2 1 0 0 0,1 17-289 0 0,4 80 197 0 0,-12-72-124 0 0,-1-12 39 0 0,3 27 64 0 0,13 65 256 0 0,-5 30-432 0 0,-16-61 278 0 0,-1 3-113 0 0,-1-26-100 0 0,-1-104-66 0 0,-3 51 1 0 0,-7 44 59 0 0,1-21-54 0 0,1 49 65 0 0,-6 53-76 0 0,11-152 23 0 0,-4 37 83 0 0,-2-1-100 0 0,4-37 8 0 0,-15 68 59 0 0,-17 53 85 0 0,15-60-152 0 0,-6 20 0 0 0,26-96 1 0 0,-30 102 70 0 0,11-35-153 0 0,6-27 76 0 0,4-19 6 0 0,-8 21 0 0 0,-5 10 0 0 0,6-18-1 0 0,-1 0 0 0 0,-9 10 1 0 0,-5 13 55 0 0,21-39-43 0 0,-6 12-13 0 0,-2-2 1 0 0,-8 17 0 0 0,20-40 27 0 0,1 1-1 0 0,-3 10-26 0 0,1-5 11 0 0,7-14-10 0 0,-43 95 62 0 0,25-58-43 0 0,-15 29 24 0 0,-10 15-33 0 0,31-58 46 0 0,-1 5-57 0 0,-11 23-4 0 0,11-24 4 0 0,2-7 11 0 0,-3 5-11 0 0,-2-6 54 0 0,7-10-55 0 0,0-2 1 0 0,-1 1 0 0 0,-3 1 0 0 0,-8 10 0 0 0,11-12 0 0 0,-2-1 0 0 0,0 0 0 0 0,-6 7 0 0 0,-9 9 0 0 0,-8 13 0 0 0,22-25 11 0 0,0 0-1 0 0,-1-1 1 0 0,0-1 0 0 0,-2-1-1 0 0,0 0 1 0 0,-3 1-11 0 0,4-4 66 0 0,-9 9-66 0 0,5-3-2 0 0,11-10 18 0 0,0 1 0 0 0,1 0 0 0 0,0 1 0 0 0,-3 4-16 0 0,-10 11 31 0 0,-2-1-1 0 0,-6 4-30 0 0,19-17 3 0 0,-85 68 12 0 0,1-2 34 0 0,79-63-47 0 0,-16 10-2 0 0,-9 7-98 0 0,36-26 30 0 0,-1 0-1 0 0,1 0 0 0 0,-1 0 1 0 0,-4 1 68 0 0,8-4-121 0 0,1 0 1 0 0,-1 0 0 0 0,0 0-1 0 0,0-1 1 0 0,0 1 0 0 0,0-1-1 0 0,0 1 1 0 0,1-1 0 0 0,-1 0-1 0 0,0 0 1 0 0,0 0-1 0 0,0 0 1 0 0,0 0 0 0 0,0 0-1 0 0,0 0 1 0 0,0 0 0 0 0,0-1-1 0 0,1 0 1 0 0,-2 1 120 0 0,-7-5-1647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622 112 5839 0 0,'0'0'267'0'0,"0"0"0"0"0,0 0-81 0 0,0 0 296 0 0,0 0 152 0 0,0 0 34 0 0,0 0-22 0 0,0 0-112 0 0,0 0-43 0 0,0 0-10 0 0,0 0-17 0 0,0 0-66 0 0,0 0-29 0 0,0 0-8 0 0,0 0-9 0 0,0 0-34 0 0,0 0-20 0 0,0 0-2 0 0,0 0-5 0 0,0 0-23 0 0,-1 0-11 0 0,-1 0-185 0 0,1 0-1 0 0,-1 0 1 0 0,0 0-1 0 0,0 0 1 0 0,0 0 0 0 0,1 1-1 0 0,-1-1 1 0 0,1 0-1 0 0,-2 1 1 0 0,2-1-1 0 0,-1 1 1 0 0,1 0-1 0 0,-1 0 1 0 0,0-1-1 0 0,0 1-71 0 0,-5 4 137 0 0,0 0 0 0 0,-5 4-137 0 0,1-1 149 0 0,-4 4-38 0 0,0 0 0 0 0,1 0-1 0 0,1 2 1 0 0,0-1 0 0 0,1 2-1 0 0,-8 11-110 0 0,4-6 42 0 0,8-9 48 0 0,-4 7-90 0 0,-35 48 220 0 0,31-41-59 0 0,-1-1 0 0 0,-5 3-161 0 0,7-7 133 0 0,0 0 0 0 0,0 0 0 0 0,3 2 0 0 0,-3 4-133 0 0,-15 40 117 0 0,-9 37-117 0 0,-10 24 21 0 0,35-95 5 0 0,1-6 47 0 0,2 1 1 0 0,2-1-1 0 0,-4 17-73 0 0,-1 17 78 0 0,-10 54 68 0 0,16-76-25 0 0,-8 44 107 0 0,14-64-156 0 0,1-1 0 0 0,0 0 0 0 0,2 15-72 0 0,3 28 77 0 0,4 25 27 0 0,-3-39-49 0 0,4 39 101 0 0,-5-61-16 0 0,2 9-140 0 0,-1-3 41 0 0,1-5 1 0 0,0 0-1 0 0,5 8-41 0 0,5 20 45 0 0,2 20-19 0 0,12 46 194 0 0,-9-43-146 0 0,-15-55-42 0 0,-2-8-16 0 0,0 1 0 0 0,3 5-16 0 0,5 6 61 0 0,2-1 0 0 0,2 2-61 0 0,1 1 222 0 0,5 14-222 0 0,-18-31 1 0 0,3 3 4 0 0,-1-1 0 0 0,5 8-5 0 0,53 78 64 0 0,-39-58 43 0 0,-6-9 29 0 0,-12-17-23 0 0,1-2 0 0 0,3 4-113 0 0,-5-7-8 0 0,-3-4 33 0 0,1-2 0 0 0,-1 2 0 0 0,0-1 0 0 0,1 0 0 0 0,0-1 0 0 0,0 1 0 0 0,0-1 0 0 0,2 2-25 0 0,0-1 34 0 0,0 0 0 0 0,2 2-34 0 0,-3-1-2 0 0,0-1 0 0 0,6 3 2 0 0,6 3 40 0 0,-7-4 67 0 0,-2-1 0 0 0,9 4-107 0 0,-3-4 100 0 0,0 0 0 0 0,0-2 1 0 0,13 4-101 0 0,-14-5 75 0 0,-1 0 1 0 0,1 0 0 0 0,8-2-76 0 0,-6 0 98 0 0,1-2 0 0 0,-1 0 0 0 0,13-4-98 0 0,-15 3 57 0 0,2 0-1 0 0,0-2-1 0 0,0 0 0 0 0,2-1-55 0 0,-3 0 41 0 0,-4 2-14 0 0,0-1 0 0 0,0-1-1 0 0,-1 0 1 0 0,0 0 0 0 0,5-5-27 0 0,-4 4 6 0 0,6-6 98 0 0,11-11-104 0 0,-20 17 13 0 0,9-10 100 0 0,11-13-113 0 0,-6 6 86 0 0,-8 8 70 0 0,6-10-156 0 0,-9 12 24 0 0,12-17 81 0 0,-2 0 1 0 0,8-18-106 0 0,-2 4 70 0 0,-13 25-12 0 0,6-17-58 0 0,32-63 106 0 0,-12 8-39 0 0,1-6 58 0 0,0 6 28 0 0,-16 33-84 0 0,-14 31-6 0 0,7-23-63 0 0,3-29 70 0 0,-14 56-33 0 0,34-171 102 0 0,-27 101-11 0 0,-4-2-128 0 0,0-96 128 0 0,-8 164-107 0 0,-2 0-1 0 0,0 0 1 0 0,-3 0 0 0 0,-2-8-21 0 0,-23-79 58 0 0,-3-13-63 0 0,-1-10 69 0 0,31 128-64 0 0,-2-1 0 0 0,0 1 0 0 0,-1-1 0 0 0,-1-3 0 0 0,2 8 0 0 0,0 0 0 0 0,-1-1 0 0 0,1 1 0 0 0,-1 0 0 0 0,-1 1 0 0 0,-5-5 0 0 0,7 4 0 0 0,-2 1 0 0 0,1-1 1 0 0,1 0-1 0 0,-2-3 0 0 0,-12-14 52 0 0,10 13-44 0 0,-35-36-5 0 0,34 35-3 0 0,0 0 0 0 0,1 0 0 0 0,0-1 0 0 0,-1-4 0 0 0,0 1 0 0 0,-2-5 0 0 0,-2-6 0 0 0,4 8 0 0 0,-9-13 0 0 0,9 16 56 0 0,-2 1 1 0 0,-10-11-57 0 0,14 17 6 0 0,-1 1 0 0 0,0 0 1 0 0,0 1-1 0 0,-1-1 0 0 0,-4-2-6 0 0,4 4 0 0 0,0 1 0 0 0,0-1 0 0 0,-6-1 0 0 0,9 4 0 0 0,0 0 0 0 0,0 0 0 0 0,0 1 0 0 0,-1 0 0 0 0,1 0 0 0 0,-3 1 0 0 0,-61-3 0 0 0,23 0 0 0 0,-34-3 0 0 0,62 2 0 0 0,2 1 0 0 0,-8-4 0 0 0,4 2 0 0 0,-11-3 0 0 0,27 7 0 0 0,1 1 1 0 0,0-1-1 0 0,0 1 1 0 0,-2 0-1 0 0,4 0-2 0 0,1 0 1 0 0,-1 0-1 0 0,0 1 1 0 0,1-1-1 0 0,-1 0 1 0 0,1 1-1 0 0,-1 0 1 0 0,1-1-1 0 0,-1 1 1 0 0,0-1 0 0 0,1 1-1 0 0,-2 0 2 0 0,-3 4-28 0 0,0 0-1 0 0,1-1 1 0 0,-3 3 28 0 0,-2 5-1562 0 0,8-9 83 0 0,1-1 0 0 0,-2 1 0 0 0,2 0 1 0 0,0 0 1478 0 0,-3 10-7382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4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69 36 4863 0 0,'0'0'223'0'0,"0"-1"-16"0"0,-2-3-119 0 0,2 3 138 0 0,0 1 46 0 0,-1-1 0 0 0,-5-5 1503 0 0,6 5-1518 0 0,0 1-1 0 0,-1-1 11 0 0,-1-1 99 0 0,2 1-1 0 0,-2-1 1 0 0,1 1 0 0 0,0 0-1 0 0,-1-1 1 0 0,1 1 0 0 0,-1 0 0 0 0,1 0-1 0 0,-1-1 1 0 0,0 1 0 0 0,1 0-1 0 0,-1 1 1 0 0,0-1 0 0 0,0 0-1 0 0,-1 0-365 0 0,2 1 376 0 0,-6-1 704 0 0,3 1-635 0 0,1 0 0 0 0,0 1 0 0 0,0-1 0 0 0,-1 1 0 0 0,1 0 0 0 0,0 0-445 0 0,2-1 114 0 0,1 0-2 0 0,0 0-2 0 0,0 0-12 0 0,0 0-2 0 0,0 0 0 0 0,0 2-16 0 0,0 0-63 0 0,1 1 0 0 0,-1-1 0 0 0,0 0 0 0 0,1 1 0 0 0,0-1 0 0 0,0 1 0 0 0,0-1-1 0 0,0 0 1 0 0,0 0 0 0 0,1 1 0 0 0,-1-1 0 0 0,1 0-17 0 0,5 7 94 0 0,1 0 0 0 0,0 0-94 0 0,-6-7 17 0 0,109 110 529 0 0,-81-86-234 0 0,24 17-312 0 0,36 19 114 0 0,-23-16 446 0 0,-2 3-560 0 0,-38-25 547 0 0,6 7-547 0 0,-17-15 225 0 0,-1 1-1 0 0,3 6-224 0 0,-12-13 80 0 0,-6-8-5 0 0,0-2-6 0 0,0 0-5 0 0,0 0 0 0 0,0 0 0 0 0,0 0 0 0 0,0 0 0 0 0,0 0 0 0 0,0 0 0 0 0,0 0 0 0 0,-2-1-35 0 0,0 1-1 0 0,0-1 1 0 0,0 1-1 0 0,-1 0 1 0 0,1-1-1 0 0,0 0 1 0 0,0 0 0 0 0,0 1-1 0 0,-2-3-28 0 0,-17-10 60 0 0,3 1 20 0 0,-5-6-80 0 0,-13-11 51 0 0,16 13-29 0 0,-10-8-22 0 0,-10-10 31 0 0,-27-22-19 0 0,22 17-13 0 0,23 20 1 0 0,1-1 0 0 0,-10-11 0 0 0,-19-28 0 0 0,38 44 0 0 0,-5-3 0 0 0,-3-2 0 0 0,6 2 0 0 0,31 43 0 0 0,-17-25 0 0 0,25 28 0 0 0,24 22 0 0 0,-35-37 0 0 0,90 78 0 0 0,-56-52 0 0 0,47 37 0 0 0,-52-39 0 0 0,28 28 0 0 0,-43-37 0 0 0,21 23 64 0 0,14 20-64 0 0,-63-71 0 0 0,11 13 70 0 0,1-1-1 0 0,5 4-69 0 0,-16-15 56 0 0,-1-1 21 0 0,-2 0-64 0 0,1-1-1 0 0,0 1 1 0 0,0-1 0 0 0,0 1-1 0 0,0-1 1 0 0,0 1 0 0 0,0-1-1 0 0,0 0 1 0 0,0 1 0 0 0,1-1-13 0 0,-4-2 33 0 0,-14-10 65 0 0,0 0-1 0 0,-4-6-97 0 0,-31-32 134 0 0,33 32-79 0 0,5 4-7 0 0,-89-86-16 0 0,39 39-72 0 0,-7-7-8 0 0,13 12 48 0 0,-6-7 0 0 0,35 34 2 0 0,-37-45-15 0 0,66 74-40 0 0,5 7-11 0 0,8 10 46 0 0,0 0-1 0 0,14 12 19 0 0,31 27-63 0 0,-32-33 46 0 0,37 33 4 0 0,18 17 15 0 0,-52-45 10 0 0,49 52 99 0 0,-65-64-92 0 0,-1-1 0 0 0,0 2 1 0 0,0-1-1 0 0,5 14-19 0 0,-9-16 11 0 0,-7-11 42 0 0,-1-4 11 0 0,-4-3-50 0 0,-1 0-1 0 0,1-1 0 0 0,1 1 1 0 0,-1-1-1 0 0,-1-4-13 0 0,-1 2-1 0 0,0-1-1 0 0,-1-1 2 0 0,-2-1 19 0 0,-19-18 26 0 0,17 15-82 0 0,11 14-149 0 0,1 0-31 0 0,0 0 1 0 0,0 0-200 0 0,0 0-841 0 0,0 0-372 0 0,0 0-69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67 4 7279 0 0,'0'0'332'0'0,"0"0"-4"0"0,0 0-110 0 0,0 0-166 0 0,0 0 1 0 0,0-1-1 0 0,0 1 1 0 0,0 0 0 0 0,0 0-1 0 0,0 0 1 0 0,0 0-1 0 0,0 0 1 0 0,0 0-1 0 0,0-1 1 0 0,0 1 0 0 0,0 0-1 0 0,0 0 1 0 0,0 0-1 0 0,0 0 1 0 0,0 0 0 0 0,-1 0-1 0 0,1 0 1 0 0,0 0-1 0 0,0 0 1 0 0,0 0-1 0 0,0 0 1 0 0,0 0 0 0 0,0 0-1 0 0,0 0 1 0 0,0-1-1 0 0,0 1 1 0 0,0 0-1 0 0,0 0 1 0 0,0 0 0 0 0,0 0-1 0 0,0 0 1 0 0,0 0-1 0 0,0 0 1 0 0,0 0-1 0 0,0 0 1 0 0,-1 0 0 0 0,1 0-1 0 0,0 0 1 0 0,0 0-1 0 0,0 0 1 0 0,0 0-1 0 0,0 0 1 0 0,0 0 0 0 0,-1 0-1 0 0,1 0 1 0 0,0 0-1 0 0,0 0 1 0 0,0 0 0 0 0,0 0-1 0 0,0 0 1 0 0,0 0-1 0 0,0 0 1 0 0,0 0-53 0 0,-5 5 2434 0 0,3-3-3182 0 0,-8 11 1231 0 0,-5 9-483 0 0,7-9-911 0 0,-10 11 911 0 0,13-18-343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 0 1375 0 0,'0'0'128'0'0,"0"0"-128"0"0,-3 6 0 0 0,1-1 0 0 0,2-5 744 0 0,0 0 128 0 0,0 0 24 0 0,0 0 8 0 0,0 0-608 0 0,0 0-120 0 0,0 0-24 0 0,-1 7-8 0 0,1-7-144 0 0,0 0-152 0 0,0 0 32 0 0,0 0-2056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59 0 6047 0 0,'-7'4'264'0'0,"4"-1"56"0"0,-3 0-256 0 0,0 0-64 0 0,0 2 0 0 0,3-2 0 0 0,-1 2 296 0 0,-1-1 48 0 0,1 0 8 0 0,1 1 0 0 0,-2-2-224 0 0,3 2-48 0 0,2-5-8 0 0,-2 3 0 0 0,2-3-72 0 0,0 0 0 0 0,-3 5 0 0 0,3-5-3352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90 1 5783 0 0,'0'0'256'0'0,"-3"7"56"0"0,0-1-248 0 0,0-1-64 0 0,1 1 0 0 0,2-6 0 0 0,0 0 312 0 0,0 0 48 0 0,0 0 16 0 0,0 0 0 0 0,1 6-312 0 0,-1-6-64 0 0,0 0 0 0 0,0 0-3168 0 0</inkml:trace>
  <inkml:trace contextRef="#ctx0" brushRef="#br0" timeOffset="1">51 330 1839 0 0,'-6'23'1144'0'0,"-6"12"-1144"0"0,5-15 710 0 0,1 0-1 0 0,0 3-709 0 0,3-8 42 0 0,-2 8-47 0 0,0 15 5 0 0,4-30-80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191 0 1839 0 0,'-1'1'134'0'0,"-1"8"563"0"0,-2-1 1 0 0,0 0-1 0 0,1 0 0 0 0,-5 4-697 0 0,-22 31 3138 0 0,19-28-2413 0 0,0 1 1 0 0,1 0 0 0 0,-1 4-726 0 0,2 0 627 0 0,-1 5-627 0 0,8-19-4 0 0,0 0 0 0 0,0 0 0 0 0,0 0 0 0 0,2 1 1 0 0,-1-1-1 0 0,0 2 4 0 0,1-6-98 0 0</inkml:trace>
  <inkml:trace contextRef="#ctx0" brushRef="#br0" timeOffset="1">46 555 4543 0 0,'-1'4'42'0'0,"0"1"80"0"0,-1 0 0 0 0,0 0-1 0 0,1 4-121 0 0,-1 1 21 0 0,0 0-1 0 0,-4 8-20 0 0,-1 4 11 0 0,3-5 16 0 0,0 0-1 0 0,2 4-26 0 0,-3 11 31 0 0,1-13-10 0 0,2 1-21 0 0,2-12-66 0 0,-1 0-40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 1839 0 0,'1'17'80'0'0,"1"-9"16"0"0,0 3-96 0 0,-1 1 0 0 0,0-1 0 0 0,1 1 0 0 0,-1 1 416 0 0,1 0 56 0 0,1-2 8 0 0,0 1 8 0 0,-1-1-488 0 0,0 1 0 0 0,1-1 0 0 0,-1-1-104 0 0,1 1-72 0 0,0-1-16 0 0,-1 1 0 0 0,0-3 0 0 0</inkml:trace>
  <inkml:trace contextRef="#ctx0" brushRef="#br0" timeOffset="1">91 492 6159 0 0,'-7'52'895'0'0,"1"26"-895"0"0,1-14 196 0 0,3-26-293 0 0,2 0 0 0 0,2 0 0 0 0,4 23 97 0 0,2-19-560 0 0,-7-31 272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8 218 6703 0 0,'0'0'307'0'0,"0"0"-6"0"0,-1 0-193 0 0,-2-1-18 0 0,2 0 310 0 0,0 1 132 0 0,1 0-477 0 0,0 0 0 0 0,0 0 0 0 0,0 0 1 0 0,0 0-1 0 0,0 0 0 0 0,0 0 0 0 0,0 0 0 0 0,-1 0 1 0 0,1 0-1 0 0,0 0 0 0 0,0 0 0 0 0,0 0 0 0 0,0 0 1 0 0,0 0-1 0 0,0 0 0 0 0,0 0 0 0 0,0-1 0 0 0,0 1 1 0 0,0 0-1 0 0,0 0 0 0 0,0 0 0 0 0,0 0 0 0 0,0 0 1 0 0,0 0-1 0 0,0 0 0 0 0,-1 0 0 0 0,1 0 0 0 0,0 0 1 0 0,0 0-1 0 0,0-1 0 0 0,0 1 0 0 0,0 0 0 0 0,0 0 1 0 0,0 0-1 0 0,0 0 0 0 0,0 0 0 0 0,0 0 0 0 0,0 0 1 0 0,0 0-1 0 0,0-1 0 0 0,0 1 0 0 0,0 0 0 0 0,0 0 1 0 0,0 0-1 0 0,0 0 0 0 0,0 0 0 0 0,0 0 0 0 0,1 0 1 0 0,-1 0-1 0 0,0 0 0 0 0,0-1 0 0 0,0 1 0 0 0,0 0 1 0 0,0 0-1 0 0,0 0-55 0 0,5-6 714 0 0,11-5-494 0 0,9-3 8 0 0,1 1 0 0 0,0 2 1 0 0,0 2-1 0 0,18-3-228 0 0,109-16 187 0 0,-128 25-107 0 0,293-31 376 0 0,-249 31-327 0 0,11 4-129 0 0,69 9 180 0 0,-140-10-161 0 0,83 11 605 0 0,0 6 0 0 0,-1 4 0 0 0,65 28-624 0 0,-43-13 888 0 0,24-1-888 0 0,-111-29 72 0 0,11 3 518 0 0,0-2 0 0 0,13-2-590 0 0,4-3 942 0 0,1-4-1 0 0,44-9-941 0 0,-95 10 41 0 0,0 0 0 0 0,0 0 0 0 0,0-1 1 0 0,-1 1-1 0 0,1-1 0 0 0,2-1-41 0 0,1-1 136 0 0,-2 0-43 0 0,-5 3-80 0 0,1 0 63 0 0,-1 1 0 0 0,0-1-4 0 0,-1-1-57 0 0,0 0 0 0 0,0 0 1 0 0,0 1-1 0 0,-1-1 0 0 0,1 0 0 0 0,0 1 0 0 0,-1-1 0 0 0,1 1 0 0 0,0-1 0 0 0,-1 1 1 0 0,1 0-1 0 0,-1 0 0 0 0,0 0 0 0 0,1 0 0 0 0,-1 0 0 0 0,0 0 0 0 0,1 1 0 0 0,-1-1 0 0 0,0 1 1 0 0,0-1-1 0 0,0 1-15 0 0,-6-1 47 0 0,-1 0 0 0 0,0 1 0 0 0,-8 1-47 0 0,10-1 21 0 0,-74 10 119 0 0,-63-4-64 0 0,-19-9-76 0 0,24-10 0 0 0,74 6 0 0 0,-91-16 0 0 0,-39-3 0 0 0,152 24-21 0 0,-1 2 0 0 0,1 3 0 0 0,0 2 0 0 0,-3 4 21 0 0,15-2-46 0 0,-73 14-32 0 0,103-20 78 0 0,-8 0-11 0 0,1 1 1 0 0,-1-1-1 0 0,1-1 0 0 0,-1 0 1 0 0,0-1-1 0 0,-4-1 11 0 0,10 1-7 0 0,4-1-12 0 0,3-1-32 0 0,-4 3 48 0 0,11-4-37 0 0,0 0-1 0 0,1 2 1 0 0,4-1 40 0 0,6-2-55 0 0,166-42-154 0 0,-44 10 146 0 0,99-18-7 0 0,-143 37 68 0 0,45 3 2 0 0,52 7 0 0 0,128 20 0 0 0,-264-5 0 0 0,0 4 0 0 0,11 6 0 0 0,-56-13 42 0 0,0 1-1 0 0,-1 1 0 0 0,0 1 1 0 0,0 0-1 0 0,0 2 0 0 0,-1 0 1 0 0,5 5-42 0 0,-16-12 26 0 0,-1 0 0 0 0,1 1 1 0 0,-1-1-1 0 0,0 1 1 0 0,0 0-1 0 0,0 0 0 0 0,0 0 1 0 0,0 0-1 0 0,1 3-26 0 0,-2-5 10 0 0,-1 0 0 0 0,0 0 0 0 0,1 0 1 0 0,-1 0-1 0 0,0 0 0 0 0,1 0 0 0 0,-1 0 0 0 0,0 0 0 0 0,0 0 0 0 0,0 0 0 0 0,1 0 0 0 0,-1 0 0 0 0,0 1 0 0 0,0-1 1 0 0,-1 0-1 0 0,1 0 0 0 0,0 0 0 0 0,0 0 0 0 0,0 0 0 0 0,0 0 0 0 0,-1 0 0 0 0,1 0 0 0 0,0 0 0 0 0,-1 0 0 0 0,1 0 0 0 0,-1 0 1 0 0,1 0-1 0 0,-1 0 0 0 0,1 0 0 0 0,-1 0 0 0 0,1-1 0 0 0,-1 1 0 0 0,0 0 0 0 0,1 0 0 0 0,-2 0-10 0 0,0 1 37 0 0,-1 0-1 0 0,1 0 1 0 0,-1-1-1 0 0,0 1 1 0 0,0-1-1 0 0,0 1 1 0 0,-2 0-37 0 0,-23 4 179 0 0,18-4-126 0 0,-27 4 251 0 0,-1-1 1 0 0,0-3-1 0 0,-18-3-304 0 0,6-3 328 0 0,1-3 0 0 0,-21-8-328 0 0,-29-7-628 0 0,0 6-1 0 0,-25 4 629 0 0,97 10-1253 0 0,1-1-54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5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 0 4319 0 0,'-5'65'966'0'0,"2"20"-966"0"0,1-15 362 0 0,2-59-216 0 0,0 1 0 0 0,1-1-1 0 0,1 0 1 0 0,0 0-1 0 0,0 0 1 0 0,1 0 0 0 0,1 0-1 0 0,-1-1 1 0 0,2 1-1 0 0,0 1-145 0 0,7 12 90 0 0,1 6-90 0 0,-9-21 10 0 0,-1 1-1 0 0,0 0 1 0 0,0 0-1 0 0,-1 8-9 0 0,1 13 83 0 0,-2 1 0 0 0,-1 12-83 0 0,0-32 65 0 0,1 9-65 0 0,0 4 55 0 0,-1-6 12 0 0,0 8-1438 0 0,3 16 1371 0 0,-3-36-441 0 0,0 0 1 0 0,0 5 440 0 0,-1 5-358 0 0,-1 58 183 0 0,2-54 442 0 0,-1-11 180 0 0,0-1-1 0 0,2 6-446 0 0,5 40 1632 0 0,9 39-1632 0 0,-9-70 43 0 0,1 1-1 0 0,4 6-42 0 0,-5-16 26 0 0,1 0 0 0 0,0 0 0 0 0,2-1-1 0 0,1 1-25 0 0,0-1 328 0 0,-1 2-1 0 0,0-2 0 0 0,-1 2 0 0 0,-1 0 0 0 0,4 12-327 0 0,0 18 1087 0 0,-5-22-345 0 0,0-1 0 0 0,5 10-742 0 0,-7-27 83 0 0,-4-4 19 0 0,0-2-11 0 0,0 0-10 0 0,0 0 7 0 0,0 0 35 0 0,0 0 18 0 0,0 0 3 0 0,0 0-13 0 0,0 0-48 0 0,2-1-591 0 0,4 1-2510 0 0,-4 0-1078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51 0 3223 0 0,'0'0'470'0'0,"0"0"760"0"0,0 0 333 0 0,0 0 65 0 0,0 0-113 0 0,0 0-546 0 0,0 0-237 0 0,0 0-48 0 0,0 0-39 0 0,0 0-119 0 0,0 0-57 0 0,0 0-12 0 0,0 0-23 0 0,0 0-97 0 0,0 0-45 0 0,0 0-11 0 0,0 0-26 0 0,0 0-106 0 0,0 1-42 0 0,-1 1-74 0 0,1-1 1 0 0,0 1-1 0 0,-1 0 0 0 0,0-1 1 0 0,1 1-1 0 0,-1-1 0 0 0,0 0 1 0 0,-1 3-34 0 0,-7 7 104 0 0,9-9-91 0 0,-2-1 0 0 0,2 1-1 0 0,-2 0 1 0 0,1-1 0 0 0,0 0-1 0 0,-1 1 1 0 0,1 0 0 0 0,-1-1-1 0 0,0 0 1 0 0,1 0 0 0 0,-2 1-13 0 0,1 0-222 0 0,1-1 1 0 0,-1 0-1 0 0,1 1 1 0 0,-1-1-1 0 0,0 1 1 0 0,1 0-1 0 0,-1-1 1 0 0,1 1 0 0 0,0 0-1 0 0,0-1 1 0 0,0 3 221 0 0,0-4-1274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34 1 1375 0 0,'0'0'64'0'0,"0"0"8"0"0,0 0-72 0 0,0 0 0 0 0,-3 11 0 0 0,0 0 0 0 0,0-4 984 0 0,0 1 176 0 0,-1 0 40 0 0,1 0 8 0 0,0-1-888 0 0,1 0-168 0 0,-1-1-40 0 0,0 1-1872 0 0,0 0-368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117 1 2959 0 0,'0'0'134'0'0,"0"1"-6"0"0,-8 23 30 0 0,5-13-37 0 0,2-10-81 0 0,1 2 1 0 0,-1-1 0 0 0,0 0 0 0 0,0 0-1 0 0,-1 2-40 0 0,1-1 239 0 0,0 0 1 0 0,-1 0-1 0 0,1 0 0 0 0,0 0 0 0 0,1 0 0 0 0,-2 0 0 0 0,1 1-239 0 0,-3 12 510 0 0,-2 5-275 0 0,1 0-575 0 0,2-14 17 0 0,1-1 203 0 0,0 0 0 0 0,0-1 0 0 0,1 1-1 0 0,-1 1 1 0 0,2-2 0 0 0,-2 3 120 0 0,2-1-83 0 0</inkml:trace>
  <inkml:trace contextRef="#ctx0" brushRef="#br0" timeOffset="1">17 433 1375 0 0,'0'0'107'0'0,"-9"36"2836"0"0,4-8 1028 0 0,4-21-3854 0 0,1-1-1 0 0,-1 1 1 0 0,1-1-1 0 0,0 0 1 0 0,1 0-1 0 0,-1 1-116 0 0,9 26-441 0 0,-9-32 298 0 0,1 0-1 0 0,1 6-268 0 0,-1 0-1 0 0,1 1 0 0 0,-2 0 1 0 0,1-1-1 0 0,-1 1 0 0 0,-1 0 413 0 0,1-2-2540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0 4143 0 0,'0'1'191'0'0,"0"3"-82"0"0,1 14-1 0 0,-1-13 172 0 0,0-1 0 0 0,1 0 0 0 0,0 0 0 0 0,0 0 0 0 0,0 0-280 0 0,4 7 1400 0 0,5 9-1400 0 0,-8-17-5 0 0,3 5-225 0 0,-1 0 0 0 0,0 1 0 0 0,-1 0 1 0 0,1 0-1 0 0,0 8 230 0 0,-2-5-808 0 0,-1-11 346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4143 0 0,'0'0'191'0'0,"1"1"-11"0"0,1 6 349 0 0,2 0 0 0 0,0 0 0 0 0,1 0-529 0 0,-5-6 228 0 0,1 1-118 0 0,0 0 0 0 0,0 0 0 0 0,0-1 0 0 0,0 1 0 0 0,0 0 1 0 0,1 0-1 0 0,-2-1 0 0 0,3 1-110 0 0,-2 0 95 0 0,3 3 153 0 0,0 0 44 0 0,0 0 0 0 0,1 0 1 0 0,0-1-1 0 0,3 4-292 0 0,-7-8-2 0 0,-1 1 1 0 0,0-1-1 0 0,0 0 0 0 0,1 0 0 0 0,0 0 1 0 0,-1 0-1 0 0,0 1 0 0 0,1-1 0 0 0,-1 0 1 0 0,1 0-1 0 0,-1 0 0 0 0,1 0 0 0 0,0 1 2 0 0,1-1-38 0 0,4 2-120 0 0</inkml:trace>
  <inkml:trace contextRef="#ctx0" brushRef="#br0" timeOffset="1">198 137 5151 0 0,'0'0'234'0'0,"1"-2"-10"0"0,0 1-191 0 0,0 0 0 0 0,0 0 0 0 0,0 0 1 0 0,1 0-1 0 0,-1 0 0 0 0,1 0 0 0 0,-1 0 1 0 0,0 0-1 0 0,1 0 0 0 0,0 0 0 0 0,-1 1 0 0 0,1-1-33 0 0,6-2 96 0 0,-7 2-86 0 0,1 1 1 0 0,-1 0-1 0 0,1-1 0 0 0,-1 0 0 0 0,0 1 1 0 0,3 0-11 0 0,-2-1 11 0 0,3 1-16 0 0,7-4 80 0 0,3 2-10 0 0,-7 2-65 0 0,16-5-13 0 0,-23 5-54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1 505 5727 0 0,'0'0'256'0'0,"0"0"48"0"0,0 0-240 0 0,0 0-64 0 0,5-7 0 0 0,0 2 0 0 0,-5 5 64 0 0,6-3 0 0 0,-2-5 0 0 0,0 1-1800 0 0,-1 0-360 0 0</inkml:trace>
  <inkml:trace contextRef="#ctx0" brushRef="#br0" timeOffset="1">200 219 2303 0 0,'1'-1'102'0'0,"2"-3"-61"0"0,-1 0 0 0 0,2 0-1 0 0,0-1-40 0 0,-3 3 198 0 0,1-1-1 0 0,0 1 1 0 0,0-1-1 0 0,-1 1 0 0 0,0-2 1 0 0,2 0-198 0 0,3-8 2233 0 0,1-1-1407 0 0,2 0 0 0 0,1-1-826 0 0,-2 4-371 0 0,-6 6 102 0 0,1 0-1 0 0,1 1 1 0 0,-2 0 0 0 0,2-2 269 0 0,-2 4-38 0 0,-1-1 0 0 0,0 1 0 0 0,1-1 0 0 0,-2 0 1 0 0,2-1 37 0 0,0 0-28 0 0,-1 1 0 0 0,1-1-1 0 0,0 1 1 0 0,1-1 28 0 0,-2 1 9 0 0,0 0 0 0 0,0 0-1 0 0,0 1 1 0 0,0-1-1 0 0,-1 0 1 0 0,1 0 0 0 0,0 1-1 0 0,-1-1 1 0 0,1 0-1 0 0,-1 0 1 0 0,1-1-9 0 0,2-10 159 0 0,7-19-258 0 0,-8 24-504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6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1 123 5783 0 0,'0'0'266'0'0,"0"-1"-5"0"0,3-9-156 0 0,-1 2 31 0 0,13-39 1848 0 0,-9 22-1014 0 0,-3 19-765 0 0,3-8-182 0 0,-5 14-143 0 0,0-5-2535 0 0,1-1-336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1 208 1839 0 0,'0'-1'134'0'0,"4"-24"2066"0"0,-1-1 0 0 0,0-18-2200 0 0,-3 25 1023 0 0,0-32 530 0 0,0 10-4827 0 0,0 40 830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331 425 4143 0 0,'0'0'191'0'0,"-1"-2"-11"0"0,-5-6 545 0 0,0-1 1 0 0,1 0-1 0 0,1 0 0 0 0,-1 0 1 0 0,1 0-1 0 0,0-2 0 0 0,0-3-725 0 0,-3-14 32 0 0,1 5-632 0 0,-7-14 600 0 0,12 32-31 0 0,-1 1 0 0 0,-1 0 0 0 0,1 0-1 0 0,-1 0 1 0 0,1 0 0 0 0,-2 1 0 0 0,2-1 0 0 0,-2 1-1 0 0,1-1 1 0 0,-1 1 0 0 0,0 0 0 0 0,-3-1 31 0 0,-3-5-479 0 0,-1 0 0 0 0,1 1 1 0 0,1-1-1 0 0,-7-9 479 0 0,13 14-249 0 0,1 0 1 0 0,-1 0-1 0 0,0-1 1 0 0,1 2-1 0 0,0-2 1 0 0,0 1-1 0 0,0-1 249 0 0,1 1 458 0 0,-1 0-1 0 0,0 1 0 0 0,1-1 1 0 0,-1 1-1 0 0,0 0 1 0 0,-1 0-1 0 0,1-1 1 0 0,-1 1-1 0 0,1 1 1 0 0,-2-2-1 0 0,0 1-457 0 0,-10-11 1204 0 0,10 9-516 0 0,-4-3 457 0 0,-4-7-1145 0 0,7 6 492 0 0,-2 2 0 0 0,-5-7-492 0 0,12 13 112 0 0,-7-1 112 0 0,-14-3 183 0 0,20 4-342 0 0,1 1-1 0 0,-1 1-57 0 0,0-1 0 0 0,0 0 0 0 0,1 0 0 0 0,-2 0 0 0 0,1 0 0 0 0,1 0 0 0 0,-1 0 0 0 0,0 0 0 0 0,0 0-7 0 0,-2-1 13 0 0,-9 2-54 0 0,9 0-972 0 0,0 0-3985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40 1375 0 0,'0'0'66'0'0,"0"0"110"0"0,0 0 444 0 0,0 0 196 0 0,0 0 42 0 0,0 0-63 0 0,0 0-292 0 0,0 0-130 0 0,0 0-21 0 0,0 0-11 0 0,0 0-18 0 0,0 0-10 0 0,0 0-1 0 0,0 0-6 0 0,-1 0-29 0 0,-4-3-12 0 0,3 3-1 0 0,2 0 0 0 0,0 0 0 0 0,-1-1 0 0 0,-5-2 0 0 0,4 2 4 0 0,2 1 16 0 0,0 0 4 0 0,0 0 0 0 0,-1-1 8 0 0,-5-4 35 0 0,4 4 18 0 0,2 1 3 0 0,0 0 0 0 0,0 0 2 0 0,-1-1 4 0 0,-4-2 2 0 0,3 2 2 0 0,2 1 4 0 0,0 0 2 0 0,0 0 0 0 0,0 0-6 0 0,0 0-29 0 0,0 0-12 0 0,0 0-1 0 0,0 0-18 0 0,0 0-80 0 0,0 0-35 0 0,0 0-10 0 0,0 0-19 0 0,0 0-76 0 0,2-1-12 0 0,1-2-28 0 0,0 1 1 0 0,1 0 0 0 0,-1 0 0 0 0,1 0 0 0 0,-1 1 0 0 0,1-1-1 0 0,0 1 1 0 0,-1 0 0 0 0,4 0-43 0 0,7 0 112 0 0,1 1 1 0 0,0 0-113 0 0,1 0 96 0 0,4 2 20 0 0,-1 0 0 0 0,0 2 0 0 0,1 1 0 0 0,0 2-116 0 0,37 7 184 0 0,-16-7 48 0 0,8-1-232 0 0,-7-1 210 0 0,18 7-210 0 0,-30-6 60 0 0,35 10 118 0 0,-29-7-18 0 0,-36-9-150 0 0,22 6 427 0 0,-1-2 0 0 0,0-1-1 0 0,8-1-436 0 0,-30-2 15 0 0,1 0-1 0 0,0 0 1 0 0,-1 0-1 0 0,1-1 1 0 0,-1 1-1 0 0,1 0 1 0 0,-1-1-1 0 0,1 1 0 0 0,0 0 1 0 0,-1-1-1 0 0,1 1 1 0 0,-1-1-15 0 0,-1-1 45 0 0,-3-1 23 0 0,0 0 1 0 0,0 1-1 0 0,1 0 0 0 0,-2 0 1 0 0,1 0-1 0 0,0 1 1 0 0,0 0-1 0 0,0 0-68 0 0,-13 0 313 0 0,-13 1-313 0 0,-1 0 110 0 0,-114-6 72 0 0,110 2-132 0 0,-9-3-50 0 0,3 1 56 0 0,23 3-19 0 0,0 0 0 0 0,1-2-1 0 0,-1 0 1 0 0,-9-6-37 0 0,22 8-12 0 0,10 4-6 0 0,0 0-1 0 0,-1 0 0 0 0,1-1 1 0 0,0 0-1 0 0,3 0 19 0 0,3 0-27 0 0,234 5-121 0 0,-63 5 148 0 0,-122-3 0 0 0,-5-1 0 0 0,12-2 0 0 0,-36-5-2354 0 0,0-1 2354 0 0,-26 0-4902 0 0,6-3-1506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 61 1839 0 0,'0'0'83'0'0,"0"0"128"0"0,0 0 495 0 0,0 0 218 0 0,0 0 42 0 0,0 0-76 0 0,0 0-351 0 0,0 0-156 0 0,0 0-30 0 0,0 0-37 0 0,0 0-124 0 0,0 0-52 0 0,0 0-11 0 0,0 0-6 0 0,0 0-22 0 0,0 0-6 0 0,0 0-6 0 0,0 0 1 0 0,0 0 6 0 0,0 0 6 0 0,0-1 2 0 0,-2 0 83 0 0,0-1-1 0 0,1 0 0 0 0,0 0 0 0 0,-1 0 0 0 0,1 0 0 0 0,0 0 1 0 0,0 0-187 0 0,0 1 112 0 0,1 1-16 0 0,0 0 3 0 0,0-2 10 0 0,-2-1 243 0 0,0-1 0 0 0,1 0 0 0 0,-1 1 0 0 0,2-1 0 0 0,-2-1-352 0 0,2 4 140 0 0,0 1 16 0 0,0-1 4 0 0,-2-9 583 0 0,2 9-647 0 0,0 1-47 0 0,0-1 0 0 0,0 1 1 0 0,0 0-1 0 0,0 0 0 0 0,0 0 0 0 0,-1 0 1 0 0,1 0-1 0 0,0 0 0 0 0,0-1 0 0 0,0 1 0 0 0,0 0 1 0 0,0 0-1 0 0,0 0 0 0 0,0 0 0 0 0,0 0 1 0 0,0-1-1 0 0,0 1 0 0 0,0 0 0 0 0,0 0 0 0 0,1-1 1 0 0,-1 1-1 0 0,0 0 0 0 0,0 0 0 0 0,0 0 1 0 0,0 0-50 0 0,4 0 74 0 0,0 2 1 0 0,0-1-1 0 0,0 1 1 0 0,-1-1-1 0 0,1 1 1 0 0,0 0-1 0 0,0 0 1 0 0,3 2-75 0 0,4 4 189 0 0,0 1 0 0 0,0 1-189 0 0,3 3 346 0 0,12 15-346 0 0,4 4 194 0 0,7 5 2 0 0,23 21 112 0 0,15 13 40 0 0,-14-16-101 0 0,-13-10 14 0 0,-33-31-199 0 0,-4-5-60 0 0,3 5-2 0 0,37 36 121 0 0,-30-32-60 0 0,-12-10 14 0 0,8 5-75 0 0,-7-6 125 0 0,5 7-125 0 0,5 5 165 0 0,-18-18-122 0 0,0 3-21 0 0,2 0 37 0 0,-4-3 6 0 0,1-1-11 0 0,0 1-42 0 0,3 7 253 0 0,-4-6-212 0 0,0-2 17 0 0,0 0 20 0 0,0 0 6 0 0,-2-7 94 0 0,-2 3-125 0 0,1 0 1 0 0,-1 0 0 0 0,0 0 0 0 0,0 0 0 0 0,0 1-1 0 0,-2-2-65 0 0,0 1 87 0 0,0-2 0 0 0,-3-2-87 0 0,-63-66 192 0 0,9 11-186 0 0,25 24 52 0 0,-16-12-47 0 0,13 12-12 0 0,8 7 1 0 0,3 4 0 0 0,-12-16 0 0 0,24 23 0 0 0,8 12 0 0 0,2-1 0 0 0,-1-1 0 0 0,2 0 0 0 0,-1-1 0 0 0,-3-6 43 0 0,-1 1 0 0 0,0 1-1 0 0,-3-3-42 0 0,12 16 58 0 0,5 6 72 0 0,4 7 85 0 0,3 5-192 0 0,1 0 1 0 0,0-1-1 0 0,1 0 1 0 0,1 0-1 0 0,2 1-23 0 0,11 12 6 0 0,13 13 52 0 0,41 33-58 0 0,-40-39 19 0 0,-1 1 0 0 0,-2 1-1 0 0,-1 1 1 0 0,-1 4-19 0 0,60 71 99 0 0,-86-104-81 0 0,11 17 43 0 0,0 1-61 0 0,9 10 14 0 0,-14-18 41 0 0,-2-1-134 0 0,2 1 79 0 0,-13-18-404 0 0,-1 0-149 0 0,0-1-799 0 0,-5-5-3239 0 0,-1-5-1384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 1 3223 0 0,'0'0'322'0'0,"0"0"140"0"0,0 1 68 0 0,-4 1 12 0 0,3-2-16 0 0,1 0-78 0 0,0 0-31 0 0,0 0-8 0 0,-1 1-13 0 0,-14 1 3810 0 0,14-2-3912 0 0,1 0 2 0 0,0 0 3 0 0,0 0 10 0 0,0 0 3 0 0,0 0 0 0 0,0 0-6 0 0,0 2-188 0 0,0 1-1 0 0,0 0 1 0 0,1 0 0 0 0,-1 0 0 0 0,1-1 0 0 0,0 1 0 0 0,-1-1 0 0 0,2 1 0 0 0,-1-1 0 0 0,0 1 0 0 0,0-1 0 0 0,1 1 0 0 0,0 0 0 0 0,0-2 0 0 0,-1 2 0 0 0,1-1 0 0 0,0 0-118 0 0,5 4 144 0 0,0-1 1 0 0,0 1 0 0 0,1-2-1 0 0,6 5-144 0 0,-9-6 63 0 0,9 5 105 0 0,0 0 0 0 0,0-1 0 0 0,1-1 0 0 0,0 0 0 0 0,13 3-168 0 0,9-1 415 0 0,26 2-415 0 0,-5-1 260 0 0,-15 0 271 0 0,7 4-531 0 0,-35-8 82 0 0,18 5 92 0 0,7 2-4 0 0,-8-4-67 0 0,1 0 136 0 0,16 2-239 0 0,-1 0 370 0 0,39 12-370 0 0,-56-13 72 0 0,19 2 79 0 0,0-2 0 0 0,23 1-151 0 0,67 3 318 0 0,-120-11-280 0 0,20 1 76 0 0,-19-2-30 0 0,0 0-1 0 0,14-1-83 0 0,-4-1 37 0 0,57-2 97 0 0,-51 1-86 0 0,-11 1-37 0 0,17-1 63 0 0,36 4 137 0 0,28 1 143 0 0,-76-2-188 0 0,-1-2 1 0 0,0 0-1 0 0,16-5-166 0 0,47-12 184 0 0,-54 10-152 0 0,-13 1 44 0 0,-10 4-23 0 0,0-1 0 0 0,0 1-1 0 0,2 1-52 0 0,14-3 95 0 0,-4 2-12 0 0,-17 2-22 0 0,0 0-1 0 0,1-1-60 0 0,-6 0 10 0 0,-3 1 0 0 0,1 1-1 0 0,0 0 0 0 0,-1-1 0 0 0,1 1-9 0 0,6 0 41 0 0,-2 1-1 0 0,5 0-40 0 0,19 1 128 0 0,-9-1-85 0 0,-10 0 38 0 0,7 1-81 0 0,-7-1 99 0 0,9 1-99 0 0,6 0 53 0 0,4 0 87 0 0,0-1 32 0 0,9 1-35 0 0,-38-3-128 0 0,0 1-7 0 0,8 2 51 0 0,-3-1-6 0 0,-1-1 0 0 0,7 1-47 0 0,-8-1 53 0 0,-5 1-46 0 0,1 0 1 0 0,-1-1-1 0 0,0 0 0 0 0,1 0 0 0 0,-1 1 1 0 0,0-1-1 0 0,1 0 0 0 0,0 1 0 0 0,0-1-7 0 0,1 0 16 0 0,8 1 98 0 0,-1 1 1 0 0,1 0-1 0 0,1 2-114 0 0,14 4 204 0 0,-24-6-156 0 0,7 0-24 0 0,13 5 96 0 0,0 2 52 0 0,-21-8-97 0 0,1-1-1 0 0,4 1-1036 0 0,-7-3-772 0 0,-3-7-3813 0 0,-4-3-1639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3679 0 0,'0'0'284'0'0,"0"0"-49"0"0,0 0 486 0 0,0 0 229 0 0,0 0 46 0 0,0 0-39 0 0,0 0-205 0 0,0 1-89 0 0,1 1-203 0 0,0 4 197 0 0,0 0 0 0 0,1 0 0 0 0,0 0 0 0 0,0-1 0 0 0,0 0 0 0 0,1 2-657 0 0,-1-5 108 0 0,-1 0 0 0 0,0-1-1 0 0,0 0 1 0 0,0 0-1 0 0,1 1 1 0 0,0-1 0 0 0,-1 0-1 0 0,1 0 1 0 0,0 0 0 0 0,-1 0-1 0 0,1 0 1 0 0,1 0-108 0 0,2 1 225 0 0,0-1 0 0 0,0 1 0 0 0,5 0-225 0 0,-6-1 68 0 0,1 0 0 0 0,-1-1-1 0 0,1 0 1 0 0,-1 0 0 0 0,0 0 0 0 0,2-1-68 0 0,26-4 391 0 0,-25 4-372 0 0,6-2-1 0 0,-1-1 0 0 0,1 0 0 0 0,1-1-18 0 0,6-1 7 0 0,-8 2 50 0 0,-10 2-45 0 0,13-4-14 0 0,21-7-5202 0 0,-27 9 312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5983 0 0,'0'0'464'0'0,"0"0"-214"0"0,1 1 236 0 0,6 0 223 0 0,0 0 0 0 0,-1 1 0 0 0,1-2 0 0 0,0 1-1 0 0,2-1-708 0 0,30-2 2023 0 0,-36 2-1944 0 0,1-1 0 0 0,-1 1 0 0 0,0 0-1 0 0,2-1-78 0 0,-1 0-55 0 0,-2 0 0 0 0,1 1 0 0 0,1 0 0 0 0,0-1 55 0 0,4 1-150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6911 0 0,'0'0'315'0'0,"0"0"-7"0"0,1 1-199 0 0,3 3 80 0 0,0-1-1 0 0,0 1 1 0 0,0-1-189 0 0,-3-1 302 0 0,1-2-36 0 0,17 6-156 0 0,-9-4-110 0 0,2-2-26 0 0,12 0-350 0 0,-22 0 122 0 0</inkml:trace>
  <inkml:trace contextRef="#ctx0" brushRef="#br0" timeOffset="1">340 79 5727 0 0,'0'0'264'0'0,"3"0"-8"0"0,14 2 440 0 0,2 0-1 0 0,14 5-695 0 0,-31-7 90 0 0,0 0-1 0 0,-1 0 1 0 0,1 0 0 0 0,0 1-1 0 0,0-1 1 0 0,1 0-90 0 0,2 0 159 0 0,-2 0 1 0 0,1 0 0 0 0,0 0-1 0 0,3 0-159 0 0,-5 0 33 0 0,2 0 26 0 0,-1 0-28 0 0,11-4 27 0 0,5 0-647 0 0,-10 2-2418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44 5527 0 0,'0'0'423'0'0,"2"0"-278"0"0,18-1 1190 0 0,2-1-1335 0 0,-4 4 324 0 0,-9-1-247 0 0,2 1-9 0 0,2-1-10 0 0,-1 0-1 0 0,-1-1 0 0 0,12 0-57 0 0,20-3-429 0 0,22 3 429 0 0,-31 0-409 0 0,-2 2 15 0 0,-19-1 297 0 0,0-1 0 0 0,1 0 97 0 0,1 0-46 0 0,29-3 38 0 0,-33 2 8 0 0,-5 0-8 0 0,0 0-26 0 0,12-7 12 0 0,-8 4 22 0 0,1 1-21 0 0,25-7-1875 0 0,17-2 1896 0 0,-40 10-411 0 0,-6 0 772 0 0,0 2-1 0 0,0 0 1 0 0,0-1-1 0 0,0 2 1 0 0,0-1-1 0 0,0 1 1 0 0,1 0-361 0 0,3 0 2604 0 0,11 1-2604 0 0,51-5 3622 0 0,17 2-1904 0 0,-76 1-1444 0 0,0 1 93 0 0,1 0 0 0 0,-1 1 0 0 0,-1 0 0 0 0,2 1 0 0 0,-2 0 0 0 0,14 5-367 0 0,-22-6 196 0 0,9 3 738 0 0,1 0 0 0 0,4 0-934 0 0,-17-5 155 0 0,0 0-58 0 0,0 2-72 0 0,14 0 146 0 0,-14-3-117 0 0,5-1-57 0 0,-7 2 1 0 0,0 0 1 0 0,0 0-1 0 0,0 0 1 0 0,0 0-1 0 0,0 0 1 0 0,0-1-1 0 0,0 1 1 0 0,0 0 0 0 0,0 0-1 0 0,0 0 1 0 0,0 0-1 0 0,0 0 1 0 0,0 0-1 0 0,1 0 1 0 0,-1 0-1 0 0,0 0 1 0 0,0 0-1 0 0,0 0 1 0 0,0 0-1 0 0,0 0 1 0 0,0 0-1 0 0,0 0 1 0 0,0 0-1 0 0,0 0 1 0 0,0 0-1 0 0,0-1 1 0 0,0 1-1 0 0,0 0 1 0 0,0 0-1 0 0,0 0 1 0 0,0 0-1 0 0,0 0 1 0 0,0 0-1 0 0,0-1 1 0 0,0 1 0 0 0,0 0 1 0 0,1-3-279 0 0,-1 1 0 0 0,0-1 1 0 0,0-1-1 0 0,-1 2 0 0 0,0-3 279 0 0,-1-3-1524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2303 0 0,'1'1'167'0'0,"34"46"3666"0"0,-21-30-3424 0 0,-2-1-1 0 0,-1 2 0 0 0,0 0 0 0 0,0 0 1 0 0,4 15-409 0 0,-10-22 14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6271 0 0,'0'0'290'0'0,"0"1"-9"0"0,3 25-124 0 0,-2-16 611 0 0,0 9-768 0 0,1 11 1929 0 0,1 5-1929 0 0,1 15 767 0 0,-2 3-332 0 0,1 36-410 0 0,-2-72-833 0 0,1 0-2828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 0 2759 0 0,'0'0'378'0'0,"0"1"543"0"0,-3 5-207 0 0,1 0 0 0 0,0-1 0 0 0,1 1-1 0 0,0 0 1 0 0,1 0 0 0 0,-1 0 0 0 0,1 2-714 0 0,0 12 295 0 0,3 10-295 0 0,-1-4 543 0 0,4 52 172 0 0,4 0 1 0 0,4-1-1 0 0,5 7-715 0 0,-8-50-6 0 0,0 1-1 0 0,5 6 7 0 0,-10-28-392 0 0,0-3-99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1375 0 0,'1'2'107'0'0,"15"33"3342"0"0,11 23 1867 0 0,14 46-5316 0 0,-16-31 624 0 0,3 0 0 0 0,15 20-624 0 0,-38-81 30 0 0,2-2 0 0 0,3 5-30 0 0,-8-11-182 0 0,2 1-1 0 0,0-1 1 0 0,-1 0 0 0 0,1 0-1 0 0,1 0 1 0 0,2 2 182 0 0,6 1-3766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 41 6479 0 0,'0'0'298'0'0,"-2"0"-10"0"0,0 0-237 0 0,-12-2 8 0 0,6 1-49 0 0,0-1 1705 0 0,1 1-1 0 0,-6-3-1714 0 0,12 4 473 0 0,1 0-11 0 0,0 0-46 0 0,-5 0-43 0 0,4 0 3990 0 0,72 13-3844 0 0,21-3-519 0 0,9 2 147 0 0,277 29 221 0 0,-358-40-362 0 0,73 5 386 0 0,50 14-392 0 0,-7 3 303 0 0,-107-20-148 0 0,1-2 1 0 0,-1-2 0 0 0,19-3-156 0 0,-44 4 22 0 0,14-6 191 0 0,-16 5-168 0 0,0 0-1 0 0,0 0 1 0 0,0-1 0 0 0,0 1 0 0 0,1-1-45 0 0,-2 1 72 0 0,-1 1 5 0 0,0 0 2 0 0,0 0-6 0 0,0 0-1 0 0,0 0 0 0 0,0 0 0 0 0,-1-2-12 0 0,-8-10-49 0 0,5 8 21 0 0,2 2-9 0 0,-3-3-13 0 0,1 2 1 0 0,-1-1-1 0 0,0 0 1 0 0,0 1 0 0 0,0 0-1 0 0,0 1 1 0 0,0-1-1 0 0,0 1 1 0 0,-1 1 0 0 0,1-1-1 0 0,-1 1 1 0 0,0 0-11 0 0,-14-3 65 0 0,-26-6 5 0 0,-10 1-70 0 0,25 5 4 0 0,-118-12-4 0 0,74 9-64 0 0,57 6 64 0 0,0 0 0 0 0,0 2 0 0 0,-11 2 0 0 0,-11 1-1 0 0,-7 2-91 0 0,35-4 21 0 0,-12-1 71 0 0,11-1 4 0 0,-8 2-4 0 0,-16 2 0 0 0,25-2-11 0 0,6-2 2 0 0,1 1 0 0 0,-1-1 1 0 0,0 0-1 0 0,0-1 0 0 0,1 0 0 0 0,-3 0 9 0 0,-5-2-29 0 0,12 3 11 0 0,-11 0 1 0 0,5 1 7 0 0,5-1-44 0 0,5-1 1 0 0,41-10-22 0 0,1 3 1 0 0,12 1 74 0 0,44-2-28 0 0,54-3 2 0 0,-59 9 39 0 0,45-2 28 0 0,-134 5-33 0 0,63 3 58 0 0,-61-2-55 0 0,-7-1 42 0 0,-2 0 13 0 0,0 0 8 0 0,-1 0 2 0 0,-8 3-35 0 0,0-1-1 0 0,-1 0 0 0 0,1-1 1 0 0,0 0-1 0 0,-2-1-40 0 0,-48-4-267 0 0,26 2-888 0 0,19 0-185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0,'39'105'2268'0'0,"7"17"711"0"0,-30-82-2599 0 0,-5-11-285 0 0,2-1-1 0 0,1 4-94 0 0,-6-21-20 0 0,-1-2-80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6591 0 0,'20'39'674'0'0,"2"4"-562"0"0,5 1 719 0 0,3 0 0 0 0,1-3 0 0 0,2 0 0 0 0,32 29-831 0 0,-50-56-39 0 0,0-1 1 0 0,1 0 0 0 0,15 8 38 0 0,-3-4-115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8407 0 0,'5'10'188'0'0,"1"0"-1"0"0,0-1 0 0 0,0 1 1 0 0,2-1-1 0 0,-1 0-187 0 0,12 16 167 0 0,22 29 598 0 0,45 47-765 0 0,-26-40-2834 0 0,-36-39-369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3679 0 0,'0'0'284'0'0,"1"1"-186"0"0,63 68 5193 0 0,-59-63-5221 0 0,35 32 737 0 0,3 4-237 0 0,-14-9-276 0 0,-1 1-1 0 0,-1 4-293 0 0,48 74 684 0 0,-44-64-587 0 0,-16-26-1806 0 0,1-2 0 0 0,1 1 1709 0 0,-2-3-3766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6911 0 0,'0'0'315'0'0,"0"0"-7"0"0,0 0-148 0 0,0 0 113 0 0,0 0 71 0 0,1 1 10 0 0,8 4 279 0 0,-1 1 1 0 0,9 2-634 0 0,2 2 465 0 0,64 33 783 0 0,-41-26-864 0 0,-1-2 1 0 0,26 5-385 0 0,-38-12 21 0 0,-12-3-219 0 0,28 9 332 0 0,-15-3-3846 0 0,-18-6-20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1 6911 0 0,'0'0'315'0'0,"0"0"-7"0"0,0 1-199 0 0,-1 4-133 0 0,0 0 160 0 0,0-1 0 0 0,0 1 0 0 0,1-1-1 0 0,-1 1 1 0 0,1 0 0 0 0,0 0-136 0 0,3 18 739 0 0,1-2 0 0 0,2 0 0 0 0,7 18-739 0 0,28 62 828 0 0,-32-81-666 0 0,42 93 727 0 0,15 15-889 0 0,-54-107-351 0 0,1-1-1 0 0,0 0 1 0 0,2-1 0 0 0,5 4 351 0 0,0-3-4030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5151 0 0,'0'0'234'0'0,"1"1"-10"0"0,37 46 318 0 0,-19-21 1558 0 0,12 23-2100 0 0,-18-28 372 0 0,88 151 1766 0 0,-76-128-1909 0 0,-11-21-119 0 0,0 0 0 0 0,8 5-110 0 0,-6-7-103 0 0,-2-2-5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9271 0 0,'0'1'423'0'0,"0"4"-333"0"0,1 0 0 0 0,-1 0 1 0 0,2 0-1 0 0,-2-1 0 0 0,2 1 0 0 0,0 0 1 0 0,1 3-91 0 0,5 9-104 0 0,7 7 104 0 0,-8-10 49 0 0,12 20 15 0 0,132 244 744 0 0,-138-250-841 0 0,2-1 1 0 0,1 0-1 0 0,4 2 33 0 0,-3-8-214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244 38 6047 0 0,'1'1'274'0'0,"20"73"214"0"0,0-1-14 0 0,35 97 682 0 0,-24-88-1017 0 0,-21-56-86 0 0</inkml:trace>
  <inkml:trace contextRef="#ctx0" brushRef="#br0" timeOffset="1">1 1 9903 0 0,'0'1'455'0'0,"0"4"-322"0"0,1 0 1 0 0,-1 1-1 0 0,1-1 0 0 0,0 0 1 0 0,1 1-134 0 0,10 26-73 0 0,-5-11 170 0 0,38 121 450 0 0,0-3-168 0 0,-7-33-423 0 0,-28-76-48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6911 0 0,'0'0'528'0'0,"0"0"-304"0"0,1 2-10 0 0,13 21 816 0 0,17 23-1030 0 0,20 21 302 0 0,-3-5-112 0 0,24 43-127 0 0,-3 6-63 0 0,-52-84-111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170 358 5983 0 0,'0'0'274'0'0,"0"0"-6"0"0,0 0-43 0 0,0 0 456 0 0,0 0 219 0 0,0 0 42 0 0,0 0-90 0 0,0 0-412 0 0,0 0-178 0 0,0 0-35 0 0,0 0-12 0 0,0 0-13 0 0,0 0-2 0 0,0 0 0 0 0,2-1 0 0 0,67-35 893 0 0,20-12-538 0 0,89-64-123 0 0,-151 95-232 0 0,2 3 0 0 0,9-3-200 0 0,59-18 608 0 0,-64 24-321 0 0,0 3 0 0 0,1 1 0 0 0,-1 3 0 0 0,8 1-287 0 0,-20 2 173 0 0,0 2 0 0 0,0 1 1 0 0,-1 1-1 0 0,1 2 1 0 0,-1 0-1 0 0,0 2 1 0 0,9 4-174 0 0,0 2 163 0 0,-7-3 71 0 0,1 1-1 0 0,0 2-233 0 0,-22-12 64 0 0,1 0 0 0 0,5 5 0 0 0,-5-4 0 0 0,-2-2 0 0 0,0 0 0 0 0,0 0 0 0 0,0 0 0 0 0,0 0 0 0 0,0 0 0 0 0,0 0 0 0 0,0 0 0 0 0,0 0 0 0 0,0 0 0 0 0,0 0 0 0 0,-2-2-10 0 0,-23-16 71 0 0,-1 2 1 0 0,-1 0 0 0 0,0 3-1 0 0,-21-7-125 0 0,20 11 59 0 0,-1 2 1 0 0,-2 1-60 0 0,-58-6 82 0 0,45 7-35 0 0,-18 0-34 0 0,-24 5-13 0 0,48 0-1 0 0,-13 3 1 0 0,34-1 0 0 0,10-1-12 0 0,6 0-46 0 0,2 1-10 0 0,2 1 55 0 0,0-1 0 0 0,0 1 0 0 0,0-1 1 0 0,0 1-1 0 0,0-1 0 0 0,0 0 1 0 0,1-1-1 0 0,-1 1 0 0 0,0-1 0 0 0,1 0 1 0 0,-1 0-1 0 0,1 0 0 0 0,0 0 13 0 0,9 1-28 0 0,0-1-1 0 0,0-1 1 0 0,1 0 28 0 0,51-6-89 0 0,5 1 37 0 0,24 6-2 0 0,39 9 54 0 0,-96-6 0 0 0,41 6 0 0 0,-12 0 146 0 0,-65-10-60 0 0,-1 0 2 0 0,0 0 10 0 0,0 0 39 0 0,0 0 20 0 0,0 0 3 0 0,-2 0 3 0 0,-11 3 82 0 0,-1-1-1 0 0,1-1 1 0 0,-6-1-245 0 0,0 0 126 0 0,-19-1 300 0 0,-27-5-426 0 0,10 0 85 0 0,-130-5 157 0 0,-8 10-242 0 0,173 3-24 0 0,0 0 0 0 0,0 2 0 0 0,-16 5 24 0 0,26-5-10 0 0,2 0-48 0 0,6-3-24 0 0,3 1 14 0 0,2 2 52 0 0,-1-1 0 0 0,1 1 0 0 0,-1-1 1 0 0,1 0-1 0 0,0 0 0 0 0,0 0 1 0 0,0 0-1 0 0,0-1 0 0 0,1 1 0 0 0,-1-1 1 0 0,0 0-1 0 0,1-1 0 0 0,-1 1 1 0 0,1-1-1 0 0,1 1 16 0 0,11 2-69 0 0,0 0 0 0 0,15 0 69 0 0,-29-4-2 0 0,80 6-88 0 0,44-7 90 0 0,-90 0-4 0 0,-7 1 1 0 0,198-4-40 0 0,-226 4 128 0 0,-1 0 11 0 0,0 0-7 0 0,-50-2 793 0 0,-31-9-882 0 0,55 8 62 0 0,-214-28 170 0 0,232 30-232 0 0,-125-15 50 0 0,91 14-43 0 0,1 2 0 0 0,-9 2-7 0 0,29 1-13 0 0,-23 1-129 0 0,-8-2 142 0 0,50-2-80 0 0,5-1 3 0 0,249-54-275 0 0,-163 43 316 0 0,0 6 0 0 0,89 8 36 0 0,-168-1 0 0 0,-1 0 0 0 0,1 0 0 0 0,-1 1 0 0 0,1 1 0 0 0,-1 0 0 0 0,0 0 0 0 0,5 4 0 0 0,-5 0 0 0 0,-4 0 12 0 0,-3-6 50 0 0,-2-1 13 0 0,-2 2-19 0 0,1 0-39 0 0,-1 1-1 0 0,0-1 0 0 0,0 0 0 0 0,1 0 0 0 0,-1 0 0 0 0,0 0 1 0 0,-1 0-1 0 0,1-1 0 0 0,0 1 0 0 0,0-1 0 0 0,-1 0 0 0 0,1 0 1 0 0,0 0-1 0 0,-1 0 0 0 0,1 0 0 0 0,-1-1 0 0 0,-1 1-16 0 0,-22 2 89 0 0,0-1-1 0 0,0-2 0 0 0,-19-3-88 0 0,10 1 71 0 0,-224-17 77 0 0,248 18-144 0 0,-147-1 66 0 0,142 2-68 0 0,-125 9-2 0 0,126-8 0 0 0,1 1 0 0 0,0 0 0 0 0,-1 1 0 0 0,2 1 0 0 0,-1 0 0 0 0,0 1 0 0 0,1 1 0 0 0,-1 1 0 0 0,-6 6 0 0 0,18-12 0 0 0,-1 1-19 0 0,-1 1 0 0 0,1-1 0 0 0,0 1 0 0 0,0 0 0 0 0,0 1 0 0 0,0-1 0 0 0,0 1 0 0 0,-1 2 19 0 0,3-5-163 0 0,1-1-346 0 0,7 2-577 0 0,-2 0 827 0 0,-2-2 23 0 0,0 1 0 0 0,0-1-1 0 0,1-1 1 0 0,-1 1 0 0 0,0-1 0 0 0,0 1 0 0 0,0-1 0 0 0,0 0 0 0 0,2-1 236 0 0,16-9-1522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6647 0 0,'16'23'288'0'0,"-5"-10"72"0"0,4 3-288 0 0,4 4-72 0 0,2 3 0 0 0,4 4 0 0 0,4 2 0 0 0,2 2 80 0 0,3 4-80 0 0,4-1 80 0 0,3 3 8 0 0,1-1 0 0 0,-1 1 0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7831 0 0,'10'10'696'0'0,"2"4"-560"0"0,3 1-136 0 0,2 3 0 0 0,0 1 128 0 0,2 0-8 0 0,3 2 0 0 0,1 0 0 0 0,-1 1-120 0 0,2 0 0 0 0,-2 0 0 0 0,1 0 0 0 0,0 1 0 0 0,-1-2 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14:30.49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9671 0 0,'7'18'516'0'0,"1"0"-1"0"0,7 11-515 0 0,2 1 13 0 0,55 95 74 0 0,-7 5-34 0 0,-7-10-689 0 0,-38-81-485 0 0,2-1 0 0 0,2-2 1121 0 0,-4-9-3418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51:07.5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19856 17751 7423 0,'0'0'320'15,"0"0"80"-15,0 0-400 0,0 0 0 0,0 0 0 0,5-9 0 0,-5 9 320 0,0 0-32 16,0 0 0-16,0 0 0 0,0 0 160 0,0 0 16 0,0 0 16 16,0 0 0-16,0 0-128 0,0 0-32 0,5-5 0 0,-5 5 0 15,0 0-96-15,0 0-32 0,0 0 0 0,0 0 0 16,0 0-192-16,0 0 176 0,0 0-176 0,0 0 160 15,0 0-160-15,0 0 0 0,2 7 0 0,0 0 128 16,1 2 0-16,2 2-128 0,-5-11 192 0,10 12-64 16,0 1-128-16,4 1 128 0,-2-3-128 0,4 2 128 15,1 2-128-15,0 2 0 0,1 0 0 0,0 2 128 16,-1 3-336-16,0 3-80 0,1 0-16 0,1 1-5264 16</inkml:trace>
  <inkml:trace contextRef="#ctx0" brushRef="#br0" timeOffset="3953.38">7074 16530 14735 0,'-54'40'1312'0,"20"-13"-1056"0,-1 1-256 0,0 2 0 0,1 2 0 0,5 3-256 16,3-5 64-16,6 2 0 0,3 5 192 0,1 6-192 16,-2 3 192-16,2 5-6256 15</inkml:trace>
  <inkml:trace contextRef="#ctx0" brushRef="#br1" timeOffset="168114.37">5701 17672 10527 0,'0'0'464'0,"0"0"112"0,0 0-576 0,0 0 0 0,0 0 0 0,0 0 0 15,0 0 640-15,0 0 32 0,-8-6 0 0,8 6 0 16,0 0 48-16,0 0 16 0,0 0 0 0,0 0 0 16,-7-3-160-16,7 3-48 0,0 0 0 0,0 0 0 15,0 0-144-15,0 0-48 0,0 0 0 0,0 0 0 16,0 0 176-16,0 0 16 0,0 0 16 0,0 0 0 16,15 4 80-16,3-1 16 0,2 1 0 0,4-2 0 15,3 1-176-15,3 1-16 0,4-3-16 0,1 1 0 16,3 0-80-16,0-2-16 0,3 0 0 0,1 0 0 15,2 2-64-15,1 1-16 0,-1-2 0 0,2 0 0 0,0 0-128 0,-2-1-128 16,0-1 192-16,-4 1-192 0,0 0 160 16,-3 0-160-16,-2 0 128 0,0 0-128 15,-2-4 160-15,-2 3-160 0,-3 0 192 16,3 1-192-16,-3 0 208 0,0 0-64 0,-3-1-16 16,2 1 0-16,1 0 0 0,-1 0 0 0,-2-2 0 0,0 1 0 0,-2 0-128 15,-1 0 160-15,-3 1-160 0,0 0 160 0,-1 0-32 16,-2 0 0-16,-2-2 0 0,0 2 0 0,0 0 16 0,-1 0 0 15,-2-2 0-15,1 2 0 0,-1 0-16 0,1 0-128 16,-1-2 192-16,-1 2-64 0,2-1 32 0,-1 1 0 16,1 0 0-16,-2 0 0 0,-10 0-160 0,13-1 0 15,-2 0 0-15,0 1 0 0,-11 0 0 0,12-3 160 16,-2 2-160-16,-10 1 160 0,0 0-32 0,10-1-128 16,-10 1 192-16,0 0-64 0,0 0 0 0,0 0-128 15,0 0 192-15,0 0-64 0,0 0 32 0,0 0 0 0,0 0 0 0,0 0 0 16,0 0-160-16,0 0 128 0,8-6-128 0,-8 6 128 15,0 0-128-15,0 0 0 0,0 0 0 0,0 0 0 16,0 0 0-16,0 0 128 0,0 0-128 0,0 0 0 16,0 0 0-16,0 0 0 0,0 0 0 0,0 0 0 15,0 0 0-15,0 0 0 0,0 0 0 0,0 0 0 16,-4 12 0-16,0 1 0 0,4-13 0 0,-2 12 0 16,-5-2 0-16,4 3 0 0,-1 1 0 0,1-2 0 15,-1 2 0-15,2 1 0 0,-2-1 0 0,3 1 0 16,-2 0 0-16,3 3 0 0,0 0 0 0,1 2 0 15,2-2-144-15,0 1 144 0,0 1 0 0,2 0 0 16,1 0 0-16,0 1 0 0,0 1 0 16,-1-3 0-16,-1 1 0 0,2 1 0 0,-2-1 0 0,1-1 0 15,0 0 0-15,1-1 0 0,0-3 0 0,0 1 0 0,2-1 0 0,0-1 0 16,-1-1 0-16,2 2 0 0,0-3 0 16,1 1 0-16,0 2 0 0,3-1 0 0,-2 0 0 15,1-1 0-15,-2 1 0 0,0 0 0 0,-2 0 0 0,-1-2 0 16,0 1 0-16,-1 0 0 0,-1 1 0 0,2-2 0 15,-2 0 0-15,0 1 0 0,0-3 0 0,1 2 0 16,-1 0 0-16,2-3 0 0,-1 3 0 16,-1-3 0-16,-1 1 0 0,0-1 0 0,-4-9 0 15,6 10 0-15,2 1 0 0,-2-3 0 0,-1 2 0 0,2-2 0 16,0-1 0-16,-1 2 0 0,1 0 0 0,-1 0 0 0,-1 2 0 0,0-2 0 16,2 0 0-16,-1-2 0 15,0 0 0-15,0 2 0 0,-6-9 0 0,0 0 0 16,0 0 0-16,10 5 0 0,-10-5 0 15,0 0 128-15,0 0-128 0,0 0 0 0,7 5 128 0,-7-5-128 16,0 0 0-16,0 0 0 0,0 0 128 0,0 0-128 0,0 0 0 16,0 0 144-16,0 0-144 0,0 0 0 0,0 0-160 0,-5-5 160 15,5 5-880 1,-9-4-80-16,2-1 0 0,7 5-8192 0,0 0-1616 16</inkml:trace>
  <inkml:trace contextRef="#ctx0" brushRef="#br1" timeOffset="168756.13">5761 18759 5519 0,'0'0'496'0,"0"0"-496"0,0 0 0 0,0 0 0 16,0 0 1296-16,11-1 176 0,-11 1 16 0,10-3 16 16,-10 3-608-16,13-5-128 0,-3 3-32 0,0-1 0 15,2 1 96-15,2 0 32 0,2-1 0 0,3-1 0 16,3 2-32-16,3 1 0 0,5-1 0 0,3-1 0 0,2 2-64 15,7 1 0-15,5 0-16 0,3-1 0 16,-3-3-128-16,5-1-32 0,4-2 0 0,1 2 0 0,2-2 128 16,0 3 32-16,1 1 0 0,0 3 0 0,0 0-16 15,-1 0 0-15,1-2 0 0,-1 0 0 0,-4 0-288 16,-2-2-48-16,-5 3-16 0,-2-1 0 0,-3 2-32 16,-2 0-16-16,-3 2 0 0,-4 0 0 0,-1 1-80 0,-4-1-32 15,-6 0 0-15,-1-1 0 0,-4 0-96 16,-2 0 0-16,-2-1-128 0,-2 3 192 0,-12-3-192 0,0 0 0 15,8 3 0-15,-8-3 0 0,0 0 0 0,0 0 0 16,0 0-176-16,-3 10 176 16,-6-5-1520-16,-4 2-176 0,0 0-32 0,-5-5-11360 0</inkml:trace>
  <inkml:trace contextRef="#ctx0" brushRef="#br1" timeOffset="169291.37">5437 17731 10943 0,'0'0'480'0,"0"0"96"16,0 0-448-16,0 0-128 0,0 0 0 0,0 0 0 0,0 0 848 0,0 0 160 16,3-8 16-16,-3 8 16 0,0 0-416 0,0 0-96 15,0 0-16-15,0 0 0 0,0 0-192 0,11 0-64 0,-1 4 0 16,0 1 0-16,0 3 0 0,2-2 0 0,0 6 0 16,2-1 0-16,3 5-32 0,1 4-16 0,1 2 0 0,0 0 0 15,-2 3-32-15,1 5-16 0,0 3 0 0,0-1 0 16,-2-3 32-16,-2 5 0 0,-1 4 0 15,-3 0 0-15,-1-2 128 0,0-2 16 16,-1-1 16-16,-3 2 0 0,1-2 16 0,-1 2 0 0,-2-2 0 16,-1-1 0-16,0-3 16 0,-2 2 0 15,-3 1 0-15,0-6 0 0,0 1-80 0,-1-4-16 0,-3 2 0 16,1-1 0-16,-4-2-64 0,1-2-16 0,-4-1 0 0,-1 0 0 16,3-1-80-16,-3-1 0 0,-1-3-128 15,-1-1 192 1,2-3-1168-16,-1 2-240 0,2-3-64 0</inkml:trace>
  <inkml:trace contextRef="#ctx0" brushRef="#br1" timeOffset="190700.2">5951 18763 13583 0,'0'0'592'0,"0"0"144"0,0 0-592 0,0 0-144 16,-3-5 0-16,3 5 0 0,0 0 1136 0,-8-4 192 0,8 4 32 0,-8-5 16 16,1 0-160-16,7 5-48 0,-12-1 0 15,12 1 0-15,-9 0-16 0,9 0 0 16,-9-2 0-16,9 2 0 0,0 0 96 0,-8 2 16 0,-1-2 0 0,9 0 0 15,-9 1-80-15,9-1-16 0,-10 1 0 0,2 2 0 16,8-3-160-16,-9 2-48 0,9-2 0 0,-9 4 0 16,9-4-304-16,0 0-64 0,0 0-16 0,0 0 0 15,0 0-64-15,0 0 0 0,0 0-16 0,13-5 0 16,2 1-64-16,4 2-16 0,4-5 0 0,5 1 0 0,4 2-176 16,2 3-48-16,6 0 0 0,3-2 0 15,3 0-192-15,6 0 144 0,1-1-144 0,-1 1 128 16,4 1-128-16,-1-2 128 0,-2-1-128 0,1 2 128 15,-1 3-128-15,2 2 128 0,-1-2-128 0,1 0 128 0,0-2-128 16,-3 2 0-16,-4 0 144 0,-1 0-144 16,-3-4 0-16,-4 3 144 0,-3 1-144 0,-2 0 0 15,1 1 144-15,-2 1-144 0,1-1 0 0,-4 2 144 0,2-1-144 16,-3 2 0-16,-1-2 0 0,-4 0 128 0,1-1-128 0,-3 0 0 16,-3 2 0-16,-2-1 128 0,-3-2-128 15,-2 2 0-15,-2-1 0 0,-1 3 128 0,-10-4-128 0,9 2 0 16,-9-2 0-16,0 0 128 0,0 0-128 0,0 0 160 15,0 0-160-15,0 0 160 0,0 0-160 0,0 0 160 0,0 0-160 16,0 0 160-16,0 0-32 0,-12 3 0 16,-2-1 0-16,1 0 0 0,-2-1-128 0,-3 0 128 15,-3 0-128-15,-4-1 128 0,0-1-128 0,-5 0 128 16,0 0-128-16,-2-2 128 0,0 1-128 0,-2-2 128 0,-2 0-128 0,-2 1 128 16,-4 0-128-16,-1 0 128 15,-4 3-128-15,-3 1 128 0,-2-2-128 0,-2 0 0 16,-4-2 144-16,3 2-144 0,-3 0 0 0,1 2 128 0,0-1-128 15,-2 1 0-15,-2 3 0 0,0-3 144 0,-1 2-144 0,2-1 0 16,2 0 128-16,2 1-128 0,3-1 0 0,3 2 0 16,4-2 0-16,4 3 0 0,4 0 0 0,3 0 0 15,3 0 0-15,4 0 0 0,2 2 0 0,6-5 0 16,5 1 128-16,2-1-128 0,3 1 0 0,10-3 0 16,0 0 0-16,0 0 0 0,0 0 128 0,14 5-128 15,3-5 0-15,7 0 0 0,6-4 0 0,4 3 0 0,3 0 0 16,5-1 0-16,4-1 0 0,5 1 0 15,4 1 0-15,4 0 0 0,6 0 0 0,1-1 0 16,-1 1 0-16,0-3 0 0,0 2 0 0,0-1 0 0,-2 2 0 16,3 1 0-16,0-1 0 0,-1 1 0 0,-3 0 0 15,-2-2 0-15,-4 1 0 0,-5 1 0 0,-5 0 0 0,-4 3 0 16,-4-2 0-16,-5 1 0 0,-5 0 128 0,0 0-128 16,-5 2 0-16,-4-1 0 0,-5-2 0 0,-4 0 0 15,-10-1 0-15,0 0 0 0,0 0 0 0,0 0 0 16,0 0 128-16,0 0-128 0,-15 0 0 0,-4-1 160 15,-6 0-160-15,-1-1 128 0,-7 1-128 0,-7-2 160 16,-4 1-160-16,-7 2 160 0,-8 1-32 0,-7-1-128 16,-7-2 192-16,-2-1-64 0,-4 1 0 15,-3 2-128-15,-1-2 192 0,-3 2-64 16,0-1 0-16,3 0 0 0,4 0 0 0,7 1 0 16,6 0 32-16,7 2 0 0,6 2 0 0,7 0 0 15,6-1-160-15,4 1 192 0,4-1-192 0,7-1 192 0,3 0-192 0,6 0 0 16,4 1 0-16,12-3 128 0,0 0-128 0,0 0 0 0,10 5 0 0,6-1-176 31,4-2-224-31,4-2-48 0,4-1-16 0,3 1 0 16,2-5-1840-16,4 0-352 0,3 1-80 0</inkml:trace>
  <inkml:trace contextRef="#ctx0" brushRef="#br1" timeOffset="191943.73">5840 17749 18879 0,'-25'-8'832'0,"8"7"192"0,-2-2-832 0,-2-1-192 0,0 2 0 0,-1 1 0 15,3-2 1536-15,2 0 272 0,2 2 48 0,4 1 16 16,2-1-400-16,9 1-64 0,0 0-32 0,0 0 0 16,0 0-224-16,0 0-32 0,11 0-16 0,4 0 0 15,5 1-96-15,4-1-32 0,2 0 0 0,6 0 0 16,4 0-96-16,3-1-32 0,2 2 0 0,5-1 0 0,2-1-192 0,5 1-32 15,6 0-16-15,4-1 0 16,7-2-112-16,1-2-32 0,1 1 0 0,0 0 0 16,1 2-32-16,-1-1-16 0,3-1 0 0,-1 1 0 15,-1-1-112-15,-1 3-32 0,-4-1 0 0,-2 0 0 16,-3-1-80-16,-5 1-32 0,-5 4 0 0,-4 1 0 0,-6-3-160 16,-2-1 160-16,-8-3-160 0,-3 4 160 0,-6 0-160 15,-1 0 0-15,-6 0 0 0,-4 0 128 16,-13 0-128-16,0 0 0 0,0 0 0 0,0 0 128 0,0 0-128 15,0 0 0-15,-17 6 0 0,-3-2 128 0,-10 0-128 0,-5-1 160 16,-3 1-160-16,-9-1 160 0,-3-2-160 0,-5 0 192 16,-3-1-192-16,-7 2 192 0,-5 0-192 0,-4 2 160 15,-2-4-160-15,-1 0 160 0,-6-1-160 0,2 1 192 16,1 2-192-16,2 2 192 0,-1-1-48 0,8-1 0 16,4-2 0-16,7 3 0 0,7-1-16 0,4 2 0 0,6 0 0 15,5-2 0-15,2 2-128 0,7 0 160 0,6 0-160 16,5 0 160-16,6-2-160 0,12-2 128 15,0 0-128-15,0 0 128 0,0 0-128 0,0 0 128 16,19-5-128-16,6 1 128 0,8 1-128 0,7 0 0 0,5 0 144 0,9 1-144 16,7-1 0-16,5 1 0 0,4-2 0 15,2 1 128-15,3 2-128 0,3-1 0 0,1 0 0 16,1 1 0-16,0 1 0 0,-1-2 0 0,-2-1 0 0,-3 2 0 16,-4 2 0-16,-7 0 0 0,-4-1 0 15,-7 0 0-15,-6 2 0 0,-9 0 0 0,-8 2 0 16,-9-3 0-16,-8-1 0 0,-12 0 0 15,0 0 0-15,0 0 128 0,-17 0-128 0,-7 0 0 0,-10-1 0 0,-8 0 128 16,-9-1-128-16,-6 1 0 0,-10 1 0 16,-6 0 0-16,-7 0 128 15,-7-2-128-15,-6-1 160 0,-4 3-160 0,-1-3 128 16,-3 2-128-16,0 1 0 0,0-1 0 0,3 1 160 16,7 1-160-16,9 2 160 0,11-1-160 0,9 5 160 0,12-4-160 15,10 1 160-15,10 0-160 0,11 0 0 0,9 0 0 0,10-4 0 16,12 4 0-16,9-2 0 0,12-2 0 0,11-1 0 0,9-2 0 0,7 1 0 15,11-2-128-15,5-1 128 0,7 1 0 0,3 0 0 0,3 2 0 16,1-3 0-16,4 2 0 0,-1 3 0 0,-1 1 0 16,-5 1 0-16,-4-2 0 0,-7-2 0 0,-8 2 0 15,-11 0 0-15,-9 0 0 0,-7 2 0 16,-11-2 0-16,-9 0 0 0,-9 0 0 0,-12 0 0 0,0 0 0 16,-8 3 0-16,-11-1 0 0,-11-1 0 0,-9 0 0 15,-11-1 0-15,-8 0 0 0,-8 0 0 0,-7 0 0 16,-4-1 0-16,-6-2 0 0,-6 0 0 0,-1 0 0 0,-2 0 0 15,3 2 0-15,4-1 0 0,10 0 0 0,9 1 0 0,9 1 0 16,7 1 0-16,12 2 128 16,10-1-128-16,10 1 0 15,8 0 0-15,10-3 0 0,0 0 0 0,14 2 0 0,8-2 0 16,6 0-128-16,6-2 128 0,8 2-160 0,8 0 160 16,4 0 0-16,5-2 0 0,3 1 0 0,4-2 0 15,0 2-128-15,-1 0 128 0,-3 1 0 0,-1 0 0 0,-6 0 0 0,-5 0 0 16,-6-1 0-16,-4-1-352 0,-6 0 16 15,-4-5 0-15,-4 4 0 0,-6-1-1776 16,-5 3-336-16,-4-2-80 0,-11 3-17760 0</inkml:trace>
  <inkml:trace contextRef="#ctx0" brushRef="#br1" timeOffset="193075.65">6023 18759 16927 0,'-14'4'752'0,"5"0"144"16,0-4-704-16,-3 2-192 0,2 5 0 0,-1-5 0 16,-2-2 1456-16,2 0 256 0,0 0 48 0,1 3 16 0,0-1 96 0,1 0 32 15,0-4 0-15,0 2 0 0,-1 3-320 0,1-3-64 16,9 0-16-16,0 0 0 0,-9 0-480 16,9 0-112-16,0 0-16 0,0 0 0 0,0 0-272 0,9-5-64 15,5 1-16-15,9 0 0 0,8-2-32 0,7 2 0 16,4-2 0-16,10 0 0 0,6 4-192 0,7-2-64 15,5 0 0-15,3-3 0 0,0 0-64 0,4 5 0 16,1 1-16-16,6-1 0 0,1-2 16 16,-1 1 0-16,-2 1 0 0,-4 2 0 0,-3 0-32 0,-2 0 0 15,-3-1 0-15,-2 1 0 0,-4 1 0 0,-7-2 0 16,-7-3 0-16,-8 3 0 0,-9 0 32 0,-6 1 0 16,-8-2 0-16,-5 2 0 0,-14 0-32 0,0 0 0 0,0 0 0 0,0 0 0 15,-11-2 32-15,-5 1 16 0,-8-2 0 16,-9 2 0-16,-8 1-48 0,-6-1-16 0,-6-2 0 15,-5 2 0-15,-4-1-16 0,-4 2 0 16,-6 4 0-16,-7 0 0 0,-8 1-128 0,-4-1 192 16,-5 4-192-16,1-1 192 0,-2-2-192 0,1 0 160 15,-2 1-160-15,6-1 160 0,7-2-160 0,9 2 0 16,7 1 144-16,11-3-144 0,8 5 160 0,10 2-32 16,8-3-128-16,8-1 192 0,7-2-64 0,8-3 0 0,9-1-128 15,0 0 192-15,13 0-192 0,7 0 144 0,7-3-144 0,6 0 128 16,7-5-128-16,8 4 128 15,7-2-128-15,7-1 128 0,5 2-128 0,6 2 0 16,3-3 0-16,3 1 0 0,-1 2 0 0,3-1 0 16,2 1 128-16,0-1-128 0,-3 1 0 0,-5-1 0 0,-1 0 0 15,-3-1 0-15,-6 2 0 0,-4 2 0 0,-6 1 0 0,-7-1 0 0,-7 0 0 16,-7-1 0-16,-7 2 128 0,-8 0-128 0,-7 0 0 16,-12 0 0-16,0 0 144 0,0 0-144 0,-15 4 0 15,-9-1 144-15,-9 0-144 0,-10-1 0 0,-9-2 176 16,-9 0-176-16,-8 0 160 0,-7 1-160 0,-8 0 128 0,-7-1-128 15,-5-1 0-15,-5 2 144 0,-3-1-144 0,-3 0 128 16,-3-1-128-16,3 1 128 0,3-1-128 0,7 2 0 16,7 2 0-16,10-2 0 0,13 0 0 0,12 0 128 15,13 1-128-15,11 0 128 0,7 1-128 0,13 2 0 16,11-5 0-16,0 0 0 0,15 2 0 0,14 0 0 16,11 0 0-16,8-2 0 0,8-1 0 15,8 0 0-15,7 1-144 0,9 0 144 0,8 0 0 0,4 2 0 16,2-1 0-16,6 3 0 0,-1 1 0 15,-1 0 0-15,1 2 0 0,-5-1 0 0,-4-3 0 16,-9-1 0-16,-4-1 0 0,-11 1 0 0,-8-4 0 0,-8 1 0 16,-10 1 0-16,-9 0 0 0,-9 0 0 0,-10-1 0 0,-12 1 128 0,0 0-128 15,0 0 128-15,-18-4-128 0,-8-1 176 0,-11 0-176 16,-9 0 144-16,-7-2-144 0,-7 4 0 0,-6-1 144 16,-8 1-144-16,-3-2 0 0,-5-2 0 15,2 2 128-15,1 1-128 0,6 0 0 0,5 3 0 16,9 1 0-1,5 0-720-15,10 3-128 0,6 1-32 0,8 0 0 0,11 0-1840 16,8 4-368-16,6-3-80 0</inkml:trace>
  <inkml:trace contextRef="#ctx0" brushRef="#br1" timeOffset="193822.75">5476 17871 12895 0,'0'0'1152'0,"0"0"-928"0,0 0-224 0,0 0 0 15,-5-5 1216-15,5 5 192 0,-10-11 32 0,6 5 16 16,4 6-224-16,-4-6-32 0,4 6-16 0,0 0 0 15,-2-9 32-15,2 9 0 0,0 0 0 0,0 0 0 16,0 0 32-16,0 0 16 0,7-9 0 0,5 1 0 16,3 6-208-16,7 0-32 0,3 1-16 0,13 2 0 15,4-1-176-15,10 0-48 0,7-1 0 0,4 0 0 16,5-3-144-16,5 0-16 0,4 2-16 0,5 0 0 16,6 2-96-16,2 2-32 0,0-5 0 0,-1 2 0 15,-2 1-16-15,-1 0 0 0,1 1 0 0,-5-1 0 16,-5 0-48-16,-10 0-16 0,-7 1 0 0,-7-1 0 15,-7 0-128-15,-7 2-16 0,-10-1-16 0,-4-1 0 0,-9 0-32 16,-6 0 0-16,-10 0 0 0,0 0 0 0,0 0 96 0,-19-3 16 16,-6 0 0-16,-8 1 0 0,-9-3-128 15,-8 0 0-15,-6 3-16 0,-10-1 0 0,-6 2-176 0,-5-2 192 16,-4 2-192-16,-4 0 192 0,-5-3-192 0,-6 3 160 16,-4-1-160-16,0 2 160 0,0 0-160 0,6 5 160 15,4-1-160-15,13-1 160 0,9 1-160 0,14 3 192 0,10 0-192 16,13-1 192-16,9 0-192 0,10-1 0 15,12-5 144-15,0 0-144 16,18 7 0-16,11 0 0 0,11-3 0 0,9-4 128 16,9 1-128-16,5-1 0 15,6 0 0-15,7 0 128 0,7 0-128 0,4 0 0 0,4-1 0 16,0 0 128-16,1-2-128 0,-1 3 0 0,1 0 0 0,-4 0 0 0,-5-1 0 16,-6 0 144-16,-10-3-144 0,-7 3 160 0,-8 0-160 0,-9 1 128 0,-9-3-128 15,-8 0 128-15,-10 1-128 0,-5-2 160 0,-11 4-160 16,0 0 160-16,-14-11-160 0,-9-2 0 0,-10 4 144 0,-7-1-144 15,-4 4 0-15,-7-2 0 0,-6 3-192 0,-4 4 64 32,-2 2-1248-32,1 1-240 0,0 2-48 0,1 5-12288 0,1 4-2464 0</inkml:trace>
  <inkml:trace contextRef="#ctx0" brushRef="#br1" timeOffset="194461.76">5906 18921 11967 0,'-18'-6'528'15,"5"1"112"-15,-3 0-512 0,-2 1-128 0,-1 1 0 0,2-2 0 0,3-1 2816 0,0 3 544 16,2-1 96-16,1 0 32 0,2 0-1504 16,9 4-320-16,0 0-48 0,0 0-16 15,0 0-128-15,0 0-48 0,0 0 0 0,16-7 0 0,4-4-208 0,4 6-64 16,3-5 0-16,2 3 0 0,3-1-320 0,6-1-64 15,5-1 0-15,7 1-16 0,5 3-144 0,8-1-32 16,6 1 0-16,3-3 0 0,2 1-128 16,1-1-16-16,1 4-16 0,3 2 0 15,1 0-32-15,-1-3 0 0,-2 1 0 0,0 1 0 0,-5-1 0 16,-2 1-16-16,-3 1 0 0,-2 2 0 0,0-1-48 0,-4-1-16 16,-2 2 0-16,-6-2 0 0,-5-2-160 0,-5 3-16 15,-6 0-128-15,-5 2 192 0,-5-1-192 0,-3 0 128 16,-5-1-128-16,-2 2 0 0,-7-1 0 0,-10 1 0 15,0 0 0-15,0 0 0 0,0 0-320 0,0 0-48 0,-12 0-16 16,-3 0 0 0,1 1-1392-16,-5 1-272 0,-4-1-64 15,-4 2-11056-15,-4-1-2192 0</inkml:trace>
  <inkml:trace contextRef="#ctx0" brushRef="#br1" timeOffset="194916.54">5765 17970 4607 0,'-11'-3'400'0,"1"-1"-400"16,0 2 0-16,2-1 0 0,8 3 4544 0,-7-2 816 15,-1-3 160-15,8 5 48 0,0 0-2848 0,8-10-560 16,1 2-112-16,5-1-32 0,3 3-688 0,6-2-144 16,4 0-32-16,7 2 0 0,7-3-176 0,6 3-32 15,4-2-16-15,9 2 0 0,8 2-112 0,5-2-32 16,3 1 0-16,2 2 0 0,-1-1 16 0,3 2 0 15,2-2 0-15,0 1 0 0,3-1-64 16,-2 3-16-16,-4 0 0 0,0-2 0 0,-2 1-128 16,-2-1-16-16,-2 3-16 0,-4-1 0 0,-1-1-176 0,-6-1-48 15,-5 0 0-15,-3 2 0 0,-9 0-96 0,-1 0-32 16,-7-1 0-16,-6 1 0 0,-5-3-208 0,-7 3 144 16,-4 0-144-16,-5-1 128 0,-10 2-128 0,0 0 0 0,0 0 0 0,0 0-176 31,0 0-864-31,-12 3-176 0,-4 0-48 0,-2 3 0 15,-2 0-1936-15,-5 6-384 0,-17 2-64 0,1-2-32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50:48.03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5297 6140 11967 0,'-4'-12'528'0,"4"12"112"0,0-7-512 0,0 7-128 0,1-10 0 0,-1 10 0 16,0 0 1536-16,0 0 256 15,8-7 64-15,-8 7 16 0,0 0-1184 0,7-2-240 16,-7 2-64-16,0 0 0 0,12-1 16 0,-12 1 0 16,0 0 0-16,10 3 0 0,-10-3 144 0,8 12 32 0,-3-2 0 0,-3 4 0 15,-2 1-96-15,-1 4-16 0,-3 0 0 0,0 7 0 16,-3 2-112-16,-1 6-32 0,-2 4 0 0,0 3 0 16,-2 3-128-16,-2 0-16 0,-2 3-16 15,-2 2 0-15,-1-2-16 0,0 1 0 0,0-3 0 16,1 1 0-16,0 1 16 0,1-3 0 0,-1 2 0 15,-1 1 0-15,0 1-16 16,0 1 0-16,-1-2 0 0,0 1 0 0,-3 0-144 16,2-1 192-16,-1 2-192 0,0 0 192 15,2-4 0-15,0 0 0 0,2-3 0 0,1-1 0 16,1 0 64-16,2-6 32 0,0-4 0 0,2-3 0 16,2-3-96-16,1 1-32 0,1-5 0 0,2-2 0 0,1-2 32 0,2-2 16 0,-3-2 0 15,3-4 0-15,3-9-16 0,-3 10-16 0,3-10 0 0,0 0 0 16,-2 7 0-16,2-7 0 0,0 0 0 0,0 0 0 0,0 0 64 15,0 0 16-15,6 9 0 0,-6-9 0 16,0 0-80-16,11 5-16 0,0-2 0 0,-3 1 0 16,-8-4-32-16,14 6 0 0,2-2 0 0,0-2 0 15,1 2 0-15,2 0 0 0,0 1 0 0,2 0 0 16,2-1-128-16,5 1 128 16,0 0-128-16,2-1 128 0,-1 1-128 15,4 3 0-15,4-3 0 0,1 1 0 0,0 2 176 16,-1-4-48-16,-3-1-128 0,0 3 192 0,3 0 0 15,1-4-16-15,1 1 0 0,0 0 0 16,2-1 16-16,2 2 0 0,1-2 0 16,5 2 0-16,0-2-192 0,0 0 192 15,-2-2-192-15,0 1 192 0,0 1-192 0,1-1 160 0,0-1-160 16,1 4 160-16,0 1-160 0,4-3 0 16,3 1 0-16,-1-1 0 0,-2 1 0 15,1-3 128-15,-1 0-128 0,3 0 0 0,-4 0 128 16,3 5-128-16,1-2 128 0,4-2-128 15,2-1 160-15,-1 0-160 0,-4 0 192 0,0 0-192 16,2 0 0-16,1 2 0 0,-1-3 0 0,5 4 0 16,2 0 0-16,-1-1 128 0,-2 0-128 15,0-2 0-15,-1-2 128 16,3 6-128-16,-2-1 0 0,3 2 0 16,3-1 0-16,-2 1 0 0,-2-1 0 15,0 1 0-15,-1 7 0 0,2-3 0 0,2 2 0 16,4-1 0-16,1 0 0 0,0 1 0 0,-2-4 0 0,0 3 0 0,1-3 0 15,3 2 0-15,4-1 0 0,-2 1 0 0,0 0 160 16,2-1-160-16,-5 1 128 0,3-4-128 0,5 0 0 0,0 3 0 16,6-3 0-16,-4 2 0 0,-2-2 0 0,1 0 0 15,3 3 0-15,3-2 0 0,3 0 0 16,-3 0 0-16,-3-2 128 16,2-2-128-16,1 2 0 0,3 1 0 0,-1 3 0 15,1-3 0-15,-5 2 0 0,4 0 128 16,0-1-128-16,3 3 0 15,0-1 128-15,0 2-128 16,-2-4 128-16,3 3-128 0,4-3 0 0,-3 1 128 16,-5-1-128-16,3-2 0 0,3 0 144 0,2-2-144 0,3 1 160 0,-3-2-160 0,-5-1 144 15,1-1-144-15,1 0 128 0,1-1-128 0,4 1 128 0,-5-1-128 16,-3-1 128-16,3 2-128 0,0-1 192 0,-1 0-32 0,1-1-16 16,-2 0 0-16,0-3-144 0,0 3 160 0,1-5-160 0,-1 2 160 15,-3-1-160-15,-2-2 160 0,0 3-160 16,0-3 160-16,1 3-160 0,-2-3 0 0,-2 0 0 15,-1 4 0-15,-3-4 0 0,-1 3 0 16,-1-4 128-16,-1 2-128 16,0-2 0-1,-4 3 0-15,-3 2 0 0,-2-2 0 0,-3 0 0 16,1 0 128-16,-1 2-128 0,2 1 0 16,-3 0 0-16,-3-1 0 0,-2 2 128 0,2 0-128 0,-7 1 0 15,1 0 0-15,-1-1 0 0,0 2 0 0,1-2 176 0,-4 2-48 0,-2 1-128 0,-4 0 192 0,-2 0-192 16,0 0 0-16,-1 0 0 0,-3 1-160 0,-1 3 160 15,-2 0 0-15,0-1 0 0,-1 2 0 0,-3 0 0 16,-1-3 0-16,-3 1 0 0,-2-2 0 16,-4 0 0-16,0 2 0 15,-5-2 0-15,-1 2 128 0,-3 1-128 16,-2-2 0-16,1 1 0 0,-2-1 128 0,2 2-128 16,-2 0 0-16,-1 1 0 0,1-1 0 0,-2-2 0 15,0 2 0-15,-1-1 0 0,-9-3 0 16,9 6 0-16,-9-6 0 15,0 0 0-15,10 1 0 0,-10-1 0 0,0 0 128 16,0 0-128-16,0 0 0 0,0 0 128 0,0 0-128 0,0 0 160 16,0 0-160-16,0 0 192 0,-4-10-48 0,0 1-16 15,-1-1 0-15,-1 2 0 0,0-3-128 0,-1 1 192 16,-2-3-64-16,2-4-128 0,-1 1 160 16,-1-2-160-16,3-2 160 0,-2 1-160 15,2-2 0-15,-4 1 144 0,2-5-144 0,-2-1 0 16,0-4 144-16,0 2-144 0,-1 0 0 0,1-4 160 15,0 0-160-15,-3-2 128 0,3 0-128 0,0-3 144 16,-1 0-144-16,0 0 160 0,0-1-160 0,2-2 176 0,-1 0-176 16,0-3 192-16,0 1-192 0,-1-5 160 15,4 2-160-15,-1-3 128 0,3 3-128 0,-3 0 128 16,2 3-128-16,2-3 0 16,-1 4 128-16,1 5-128 15,2-5 0-15,-1-2 0 0,2 2 0 16,0 3 144-16,1 0-144 15,-2-3 160-15,2 0-160 0,0 3 0 0,0 1 0 16,0 2 0-16,0-1 0 0,-2 1 0 0,2 2-128 0,2 0 128 0,0 3 0 0,-1 0 0 16,0 2 0-16,-1 2 0 0,2 5 0 0,0-2 0 15,1 1-128-15,-1 3 128 0,1 2 0 0,-1 3 0 16,1 1 0-16,-1-1-128 0,2-1 128 0,0 2 0 0,1 3 0 16,-1-4-128-16,1 2 128 0,1 0 0 15,1 0-128-15,-1-1 128 0,2 5 0 16,-3-4-128-1,1 4 128-15,-1-2 0 0,-5 10 0 0,5-9 0 0,0 0 0 0,-5 9 0 16,7-5 0-16,-7 5-144 0,5-7 144 0,-5 7 0 0,0 0-144 0,0 0 144 16,4-7 0-16,-4 7 0 0,0 0-128 0,0 0 128 0,0 0 0 0,0 0 0 15,0 0 0-15,-6-5 0 0,6 5 0 0,-11-6 0 16,0 3 0-16,-2 1 0 0,-2 1 0 0,-3-2 0 0,-1 3 0 16,-2 0 0-16,-3 0 0 0,0-1 0 15,-3 1 128-15,-2 1-128 0,-1-1 0 0,-3 0 128 16,-3 0-128-16,-1 3 128 0,-3-1-128 15,-5 1 128-15,-2 1-128 0,-4-3 0 16,-2 0 0-16,-3 0 0 0,0 1 0 16,-3-2 0-16,0 0 128 0,-2 0-128 0,-4 0 0 0,-5-2 0 15,-1 1 0-15,1 0 0 0,-3-3 128 0,1 1-128 0,-2 1 0 16,-2-1 0-16,-3 2 0 0,-5-3 0 0,-1 2 144 16,0-3-144-16,0 2 0 0,-2 2 160 15,0 1-160-15,-6-3 128 0,3 2-128 0,1 0 128 0,0 1-128 16,-2-2 0-16,-1 0 128 0,-5-4-128 0,2 1 0 0,1 3 0 15,-3 0 0-15,-2-1 0 0,0-3 0 16,-2 1 0-16,3 0 0 0,-1 1 0 16,-1 0 128-16,-7-1-128 0,3 4 0 0,0-1 128 15,-2 4-128-15,-2-1 0 0,-3 0 128 0,-3 2-128 16,2 2 0-16,0 4 0 0,-2-5 128 16,-3-1-128-16,3 5 0 0,3-2 0 0,-3 3 0 0,-5-4 0 15,4 2 0-15,3 0 0 0,0 0 0 0,-2-1 0 0,-1 3 0 16,1-4 0-16,1 3 0 0,1-3 0 15,-1 1 0-15,-2 3 128 0,3-3-128 16,2 4 0-16,-3-2 0 16,-4 2 0-16,1 0 0 0,3 3 0 15,0-1 0-15,-2-1 128 0,1 2-128 16,2 2 0-16,2-1 0 0,1-3 0 16,0 3 128-16,-1 0-128 0,3-2 0 0,5 2 0 15,-1-2 0-15,-2 0 0 0,2-2 128 0,0 2-128 0,5-4 0 0,4 3 0 16,-2-2 0-16,-3-1 0 0,5 1 0 0,4 1 0 0,2-1 0 15,3 0 128-15,0-2-128 0,-1-1 0 16,2-1 128-16,2-1-128 0,5 1 128 0,4 5-128 16,0-4 0-16,-4 2 0 15,4-5 0-15,0-2 128 0,4 3-128 16,1 0 192-16,4 2-64 0,3 0-128 0,4 1 128 0,-4-1-128 16,4-3 128-16,2-2 0 0,4-1-128 15,4-1 192-15,4 1-64 16,2 1 16-16,6 0 0 0,2 2 0 15,4-1 0-15,2-1-144 0,5 3 128 16,2-3-128-16,5 2 128 0,1-2-128 0,4 1 0 0,1-1-192 0,9-1 192 0,0 0-1328 16,0 0-144-16,0 0-16 0,12 4-12208 0,6-2-2448 0</inkml:trace>
  <inkml:trace contextRef="#ctx0" brushRef="#br0" timeOffset="3424.48">17319 6305 11967 0,'-22'-24'1072'0,"8"9"-864"15,-1 1-208-15,-1 4 0 0,-1-2 832 0,2 5 112 16,0-2 16-16,2 2 16 15,2 1-1312-15,0 1-272 0,2 2-48 0,1-1-16 16,-1-2-624-16,0 2-128 0,1 1-32 0,2 1 0 0,-1 0 944 0,7 2 192 16,-8-3 48-16,0-1 0 0,8 4 1072 0,-9-2 224 15,1-2 32-15,8 4 16 0,0 0 784 0,-7-1 176 16,7 1 16-16,-9 1 16 0,9-1-464 0,0 0-112 16,-9 4-16-16,9-4 0 0,0 0-320 0,0 0-80 0,-6 9-16 0,6-9 0 15,-3 9-352-15,-1 1-64 16,4-10 0-16,-2 11-16 0,0 1-160 0,1 0-16 15,-1 0-16-15,-1 3 0 0,1 4-48 0,-2 3 0 16,1-1 0-16,-2 3 0 0,0 6-32 16,0 3-16-16,-1 2 0 15,-2 3 0-15,0 2-128 0,1 1-16 16,0 3-16-16,1 1 0 0,0 2-176 0,3-4 0 0,-2 1 0 16,2-4 0-16,2-2 0 0,0 2 0 15,0 1 128-15,1-3-128 16,1-2 192-16,-1 2 0 15,0-1 0-15,0 1 0 0,0-1 0 0,0-2 0 0,0 0 0 16,0-1 0-16,0 2-64 0,0-3 0 0,0-7 0 16,1 4 0-16,0-4 0 0,3 2 0 15,-2-4 0-15,0-1 0 0,1-5 128 16,0 1 32-16,1-5 0 16,1 0 0-16,0-1-32 15,2-2 0-15,2-3 0 0,-2 0 0 16,3 0-64-16,1-2-32 0,1 0 0 15,2-2 0 1,3-2-32-16,-1-2-128 0,2 0 192 0,0 0-64 16,4 0-128-16,0 2 192 0,5 0-192 0,1 1 192 15,3-2-192-15,2 3 192 0,-2-2-192 0,4 0 192 0,0-2-192 16,5 0 0-16,2 2 0 0,1-2 0 0,1-2 0 0,5 2 0 16,0-3 0-16,6 3 0 0,5 0 0 0,-2 0 0 0,2-1 128 0,1 1-128 15,2 1 0-15,2 2 0 0,3-1 0 16,2 2 0-16,3 1 0 0,1 3 0 15,-3-3 0-15,4 2 0 0,1-2 0 16,5 0 0-16,1 6 0 0,2-5 0 0,1 2 0 16,2-1 0-16,-2 0 0 0,5 1 0 15,3-1 0-15,0 3 0 16,-2-2 0 0,3 3 0-16,0-2 0 0,3 4 128 15,2-2-128-15,-2 1 192 0,-3 0-192 0,1 4 0 16,3-1 0-16,1-1 128 0,2 0 0 0,-1 0 0 15,-1 2 0-15,3 1 0 0,2-3-128 16,2-4 192-16,-5 1-192 0,3 0 192 0,2 3-192 16,-1-2 128-16,1 1-128 0,-1-4 128 15,-2 2-128-15,2-3 0 0,0 5 0 0,-2-6 128 0,-5 2-128 0,2-1 0 16,1-1 0-16,1-2 128 0,-1-2-128 0,-4-2 0 16,-7-2 144-16,2 1-144 0,2 0 144 15,1-1-144-15,-1-2 192 16,-2 1-192-16,-2-3 192 0,0 2-64 15,3 2 0-15,-2-2-128 0,0-1 208 16,0-1-64-16,-3-2-16 0,2 4 0 0,0 2-128 16,1-4 128-16,-2-3-128 0,-2 2 128 15,-2 1-128-15,2 0 0 0,1 3 0 0,-3 0 128 16,0-2-128-16,-2 0 0 0,-3-1 0 0,4 3 0 16,1-2 0-16,-1 1 0 0,-2 3 0 0,-3-2 0 15,-4-5 0-15,-3 5 0 0,2-1 0 16,1 5 0-16,1 3 0 0,-3-3 0 15,-6-4 0-15,1 4 0 16,-5 1 0-16,1 1 0 0,-1 2 0 0,3 1 0 16,1-4 0-16,-5 1 0 15,-2 0 0-15,-3 1 0 0,-4 0 0 16,-1-1 0-16,-1 2 0 0,0 3 0 16,-1-4 0-16,-1 5 128 0,1-4-128 0,-1 3 0 0,0-2 0 15,-5-1 0-15,-1 2 0 0,-2-2 0 0,0 3 0 0,-2-1 0 0,0 2 0 16,0-4 0-16,-1-1 0 0,-1 3 0 15,2-3 0-15,-2 3 0 0,0-1 0 0,-3-2 0 16,-3 3 128-16,-2-4-128 0,-4 0 0 0,4-1 0 16,-4 1 0-16,-3 3 0 0,0-4 0 15,0 2 0-15,-1 0 128 0,1-1-128 16,-2-1 0-16,1-1 0 0,-1 1 0 0,-1-1 0 16,1 2 144-16,-2-1-144 0,0-1 160 0,0 0-160 15,-1 0 128-15,1-1-128 16,0 1 0-16,0-2 0 0,0 0 0 0,-2 0 0 15,-1-2 0-15,1 1 0 0,1 0 0 16,0 1 0-16,-2-1 0 16,1 1 0-16,-1-3 0 0,0 1 0 0,-1-2 0 15,-1 0 0-15,-2 0 0 0,2 2 0 0,-2-2 0 16,-1 0 0-16,1 1 128 0,-1 1-128 0,0-2 0 16,0 3 0-16,3-3 0 0,-2 0 128 0,3 2-128 0,-4-2 0 0,1 0 0 15,0-4 0-15,0 2 0 0,1 0 0 16,-2-3 0-16,0 4 0 0,0-2 0 15,2-2 0-15,-2 2 0 16,0-3 0-16,-1 3 128 0,1-2-128 0,-1-1 0 16,0-3 0-16,0-2 0 0,2 3 0 15,0 0 128-15,-1-1-128 0,2 1 0 16,0-1 0-16,-2-5 176 0,2-3-176 0,-1-1 192 16,3-1-192-16,-1 0 128 0,-1-6-128 0,1 0 0 15,-1-1 0-15,-1-1 0 0,2-5 0 0,-2-2 0 16,1-1 0-16,0-3 160 0,-3 1-160 15,0 0 128-15,-3-4-128 0,1-1 0 16,-3-3 0-16,2 2 0 0,-1 2 0 0,0-5 0 16,0-2 0-16,-1 0 0 0,1 0 0 0,-2 0 0 0,-1 0 0 15,2-2 0-15,0 2 0 0,0 2-144 0,-1 0 144 16,0-1 0-16,2 0 0 0,-2 0 0 0,0 3-128 0,1-1 128 16,-1 4 0-16,2 2 0 0,-1 2 0 0,-1 0 0 0,1 4 0 15,1 0 0-15,-1 4 0 0,0 2 0 0,0-1 0 16,1-2 0-16,0 0-128 15,-1 3 128-15,0 3 0 0,1 0 0 0,-3 4 0 16,2-2-128-16,0 2 128 0,-2 1 0 0,1 2 0 16,-1-2 0-16,1 4 0 0,-2 1 0 15,-1 1-128-15,0 2 128 0,-1 2 0 16,0-2 0-16,-1 0 0 0,2 2-128 16,-3 4 128-16,-1-1 0 0,0 4 0 0,0-1 0 0,4 7 0 0,-6-9 0 15,0 6 0-15,6 3 0 0,-8-5-160 0,0-2 160 16,1 3 0-16,-2 2 0 0,0-1 128 0,-1 2-128 15,-3 0-128-15,0-2 128 16,-2 3-192-16,-3-1 192 0,-2 1 0 16,-6 0 0-16,0 0 0 0,-2 1 0 0,-3 3 0 15,-7-3 0-15,1 1 0 16,-2-1 0-16,-2 0 0 16,-1-1 0-16,-2 0-128 15,-1 1 128-15,0 2 0 0,-4-2 0 16,-3 0 0-16,-4 2 0 0,-1 1 0 15,-3-3 0-15,-2-1 0 0,-4 0 0 16,-2 1 0-16,0 1 0 0,-5-2 0 16,-4 0 0-16,-1 0 0 0,-1 0 0 15,-1 1 0-15,-1-1 0 16,-5 0 0-16,-7-1 0 0,0-1 0 0,-2 2 0 0,1 0 0 16,0 0 0-16,-3-1 0 0,-2-4 0 0,1 1 0 0,0 2 0 0,0-1 0 15,-2-1 0-15,-2-2 0 0,-2 2 0 0,1 0 0 0,1 3 0 16,-3-3 0-16,-6-1 0 0,2 1 0 15,2 1 0-15,-2 0 0 0,-1 0 0 0,0 0 0 0,-3 0 0 16,2 2 0-16,0 0 0 0,1-1 0 16,-4 1 0-16,2 0 0 0,4 1 0 15,-3-2 0-15,-3 1 0 0,-1 1 0 0,3 0 0 16,0 1 0-16,-2 1 128 16,-2 2-128-16,-2-2 160 0,1 3-160 15,3 0 0-15,-4-1 0 0,-6 2 0 0,2 2 0 0,4-2 0 16,-3 3-128-16,-2-4 128 0,1 3 0 0,1 0 0 0,2-3 0 15,-1-1 0-15,3 3 0 0,3-2 0 16,0 3 0-16,-3 1 0 0,3-3 0 0,4-3 0 0,2 2 128 0,1-1-128 0,-1 1 144 0,-3-2-144 16,6 5 0-16,-1-2 0 0,-2 2 0 15,-2-3 0-15,-1 0 0 0,2 3 0 16,1-2 0-16,-1 4 0 0,0-2 0 0,0 0 144 16,2 1-144-16,2-1 128 0,-2 1-128 0,-1-1 160 15,0 2-160-15,3 3 192 0,-1-3-64 0,1 3-128 16,2-1 192-16,2-5-64 15,1 3 0-15,-1-1-128 0,-2 1 192 0,-2-1 0 0,2 4-16 16,1-3 0-16,4 1 0 0,-1 2-16 0,6-3 0 0,1 2 0 16,3 0 0-16,5-3 32 0,5 4 0 0,4-4 0 0,5 1 0 15,5 1 0-15,7-2 16 0,4 3 0 0,11-6 0 16,4 4-208-16,8-1 176 0,7 1-176 0,5-2 160 16,5 0-160-16,6-2 0 0,2-2-192 0,6-4 192 0,0 0-1664 15,3 14-224-15,2 1-32 0,1-4-17856 0</inkml:trace>
  <inkml:trace contextRef="#ctx0" brushRef="#br0" timeOffset="13874.84">29236 9371 8287 0,'0'0'736'0,"0"0"-592"0,0 0-144 0,0 0 0 0,0 0 2176 0,10-5 384 16,-10 5 96-16,13-5 16 0,-3 0-1008 16,-2 0-208-16,-3-3-48 0,-5 8 0 0,9-5 0 0,-2 0 0 15,1-3 0-15,-8 8 0 0,9-4-64 0,-9 4 0 16,0 0-16-16,10-3 0 0,-10 3-96 0,7-7-16 16,-7 7 0-16,0 0 0 0,0 0-256 0,0 0-64 0,0 0-16 0,0 0 0 15,0 0-320-15,0 0-64 0,0 0-16 0,7 10 0 16,-5-1-192-16,2 5-32 0,0 3-16 0,0 3 0 15,-2 6-112-15,2 0-128 0,3 6 176 0,-2 1-176 16,0 0 128-16,0 3-128 0,0-2 0 0,1-2 0 16,1 0 0-16,0 1 0 0,-2-2 0 0,3-4 0 15,0-1 144-15,2-5-16 0,-4-2-128 0,3-2 192 16,0-2 80-16,-2-5 16 0,1 2 0 16,0-6 0-16,-2 3 32 0,0-5 16 15,-6-4 0-15,9 2 0 0,-9-2 48 16,13-4 0-16,-3-1 0 0,0-6 0 0,2-2 0 15,-2 0 0-15,1-4 0 0,2-5 0 0,1-1-112 16,1-2-16-16,1-6 0 0,0-2 0 0,3-2-80 0,2-1-32 0,4-1 0 16,0-1 0-16,3 1-144 0,3-1 0 15,1-3 0-15,5 2 128 0,-1 1-128 16,5-2 0-16,-2 0 0 0,2-3 0 16,2 2 0-16,2-1 0 0,-1 1 0 15,1 3 0-15,-1 1 0 0,0 5 0 16,-3 4 128-16,-1 2-128 0,-7 3 0 15,-3 4 0-15,-3 0 0 0,-3 2 0 0,-3 3 0 16,-4 2 0-16,-1 1 0 0,-4 4 0 0,-1 3-336 16,-11 4 48-16,0 0 16 0,0 0 0 0,0 0-1280 0,2 14-256 15,-4 1-48-15,-4 4-11632 0,-2-1-2320 16</inkml:trace>
  <inkml:trace contextRef="#ctx0" brushRef="#br0" timeOffset="19723.41">30724 7966 17503 0,'0'0'1552'0,"0"0"-1232"0,0 0-320 0,12 3 0 15,-12-3 928-15,0 0 128 0,0 0 32 0,0 0 0 16,0 0-192-16,0 0-16 0,0 0-16 0,0 0 0 16,0 0-48-16,0 0-16 0,0 0 0 0,0 0 0 15,0 0-176-15,0 0-48 0,0 0 0 0,0 0 0 0,-8-6 48 16,-2 2 0-16,-4-3 0 0,-1 5 0 0,-3 1-16 0,-1-1 0 16,-7 2 0-16,0 0 0 0,-5 2-160 0,-6-2-16 15,-7 0-16-15,-4 2 0 16,-6 1 32-16,0 2 16 0,-1-1 0 0,-4-1 0 15,1 3 160-15,-2 1 16 0,-2 0 16 0,-3 1 0 16,-9-1-192-16,7 3-32 0,1-4-16 0,2 3 0 16,5-1-192-16,0 1-32 0,2 1-16 0,2-2 0 15,-1 0-176-15,3-1 0 0,3 3 144 0,5-4-144 0,3 2 0 0,4-2 0 16,2-2 0-16,5-1 0 0,5 2 0 0,8-3-128 16,3-2 128-16,3-1-192 0,2-3-96 0,10 4-32 15,-5-5 0-15,5 5 0 16,-1-9-640-16,3-2-128 0,2 3-16 15,4-1-16-15,1 3-1408 0,5-2-288 0,1 3-48 0,4 0-6112 16,3-1-1232-16</inkml:trace>
  <inkml:trace contextRef="#ctx0" brushRef="#br0" timeOffset="20219.95">31015 8181 19343 0,'0'0'1728'0,"0"0"-1392"15,0 0-336-15,0 0 0 0,0 0 1152 0,-8 4 176 16,-4 0 16-16,1 0 16 0,-2-2-544 0,-4 1-112 16,-2-3-32-16,-1 0 0 0,-2-1 32 0,0 1 16 15,-3 0 0-15,-1 0 0 0,-2 0 16 16,-3 1 0-16,-1 1 0 0,-1 0 0 0,-1-4-160 0,-3 2-16 16,-1 3-16-16,-4 1 0 0,-5-3 32 0,-4 0 16 15,-5 1 0-15,-2 0 0 0,-3-1-48 16,1 3-16-16,0 2 0 0,2 1 0 15,-2-3 48-15,-1 3 0 16,-1-2 0-16,1 2 0 0,1 2-208 0,3-3-48 0,2 0 0 16,4 2 0-16,2-2-320 0,-1 3 144 0,-1-1-144 15,-1 1 0-15,0-4 128 0,3-1-128 0,0 1 0 16,5 2 0-16,1-2 0 0,6 2 0 0,-1-1 0 0,6-1 0 16,1 0 0-16,5 2 0 0,5-4 0 15,1 1 0-15,2 4-192 0,3-2 192 0,2-1-208 16,4-3 80-16,3-6-272 0,6 4-48 0,0 0-16 0,0 0 0 15,-3-12-1712-15,6 2-320 0,2-1-80 16,5 2-7456-16,3-3-1488 0</inkml:trace>
  <inkml:trace contextRef="#ctx0" brushRef="#br0" timeOffset="21065.18">29594 7594 24191 0,'0'0'1072'0,"0"0"208"0,7-6-1024 0,0 1-256 0,-7 5 0 0,12-4 0 16,-2 1 192-16,-10 3 0 0,0 0-16 0,0 0 0 16,0 0 80-16,0 0 0 15,0 0 16-15,0 0 0 0,0 0 320 0,0 0 64 0,0 0 16 0,0 0 0 16,0 0-64-16,0 0-16 0,0 0 0 0,0 0 0 15,0 0-96-15,0 0-32 0,-9 2 0 0,-1 1 0 16,0 1 64-16,0-1 16 0,-3 2 0 0,0 2 0 16,-3 0 0-16,-2 4 0 0,-3 2 0 0,-1 2 0 15,-4-1 0-15,1 4 0 0,-3 0 0 16,-1 1 0-16,-6 2-112 0,3 4-32 0,1-1 0 0,-2 0 0 0,-2 1-128 16,1-1-16-16,0 3-16 0,1 1 0 0,0 3-48 15,2-3 0-15,1-2 0 0,0 0 0 16,-2-2-64-16,3-3-128 0,4-2 176 0,1-1-176 15,1 0 256 1,1 0-64-16,2 0-16 0,1-2 0 0,1-1-48 16,3 1-128-16,1-4 192 0,2 2-64 15,2-1-128-15,1-1 0 0,2-2 0 0,2-1 128 16,1-2-128-16,4-7 192 16,0 0-192-16,-2 10 192 0,2 1-64 15,4 0 0-15,3-2 0 0,2 0 0 0,1-4 0 16,5 0-128-16,4 4 192 0,5 1-64 15,2 3-128-15,2 2 0 0,1-2 144 16,1-2-144-16,1 2 0 0,1-4 0 16,1 1 0-1,2 4 0-15,2 1 0 0,1-1 0 16,2 3 0-16,2-1 0 0,2 2 0 16,1 0 128-16,-1-2-128 0,-2 0 0 15,1-4 160-15,-3-2-32 0,-4 2-128 0,0 3 192 16,-4 2 16-16,0-2 0 0,-1-4 0 15,0 2 0-15,-3 1 0 0,-3-4 0 0,1 2 0 16,-6 0 0-16,-1-3-80 0,-1 3 0 0,-3-6-128 16,-1 3 192-16,-2-4-192 15,-2-1 144-15,-10-4-144 16,0 0 128-16,0 0-128 0,0 0 0 0,0 0 0 0,0 0 0 0,0 0 0 16,0 0-176-16,0 0 16 0,-10 1 0 0,-2-2-848 15,-2 1-160-15,-2-1-48 16,-2-1 0-16,-2 1-2128 0,-3-3-432 15</inkml:trace>
  <inkml:trace contextRef="#ctx0" brushRef="#br0" timeOffset="25069.2">4319 10055 34095 0,'-5'-21'3024'0,"0"4"-2416"0,0 1-480 16,1 1-128-1,2 2-1328-15,-1 5-272 0,-1-4-64 0,-1 7-16 0,5 5 1488 0,-9 0 320 0,-2 0 48 16,-4 3 16-16,-2-1-192 0,-6 4 0 0,-5 0-192 0,-5 0 192 16,-5 5-304-16,-4 0 64 0,-4 0 16 0,-3 4 0 15,-6 2 0-15,0 1 0 0,0 1 0 0,-8 1 0 16,-7-1-16-16,-2 0 0 0,-3-1 0 15,2 1 0-15,1-3 240 0,0 1 0 0,-1-2-160 0,-2 1 160 16,-4-6 0-16,4 1 240 0,3-1-48 0,3-3 0 16,2-2 192-16,1-1 16 0,-3-1 16 0,0-1 0 15,-2-4 32-15,5 2 16 0,4 0 0 16,3 2 0-16,3-1-80 0,4 1-32 16,5 0 0-16,-1 0 0 0,-2 0-144 15,3 0-16-15,3 2-16 0,3-2 0 0,3 0-176 16,4 0 0-16,-1-2 0 0,8 1 128 0,2 3 720 0,0-1 144 15,1 1 32-15,2-2 0 0,2 2-1664 16,2 1-336-16,3 1-64 0,0 1-16 16,3 2 800-16,1 3 256 0,2 2 0 0,0 4-160 15,0-1 160-15,0 3-160 0,0 8 160 0,0 1-160 16,-1 4 160-16,0 4 0 0,-1 3-144 0,-1 7 144 0,2 6-128 0,-2 2 128 16,4 3-160-16,-1 6 160 0,0 0 0 0,0 5 0 0,1 1-128 0,-1 4 128 15,-1 2 0-15,0 2 0 0,1 3 0 0,0 0-144 0,0 1 144 0,0 0 0 16,1 6 0-16,-1 2 0 0,-2 0 0 0,0 3 0 15,-2 1 0-15,-1 3 0 0,-1 5 0 16,0 2 0-16,-2 0 0 0,3 3 0 16,-2-2 0-16,3 3 0 0,2 0 0 15,-2 4 0-15,-1 1 0 0,1 2 0 0,2-1 0 16,-3-2 0-16,0 4 0 0,1-1 192 16,0 0-32-16,1 0-16 15,-4 0-16-15,2 0-128 0,-1-1 192 16,-1-1-64-16,-2-5 16 0,0 0 0 0,-2 0 0 0,-2-1 0 15,-2-1 16-15,-1 1 0 0,-3-4 0 0,2-1 0 0,3-3-32 0,2 0-128 16,-1-6 192-16,3-3-64 0,-1-3-128 0,4-4 0 0,1-6 0 0,2 0 128 16,3-2-128-16,5-34 0 0,0 0 0 0,1 7 128 15,0 4-128-15,1 5 0 16,0 3 0-16,2 1 0 0,1-1 128 16,1-4-128-16,0-2 128 0,3-2-128 0,0-1 0 15,1-2 0-15,1-8 0 0,1 0 0 16,0-3 0-16,7 26 0 15,-2-15 0-15,-1-10 0 0,1-8 128 16,-1-4-128-16,1-4 0 0,0 0 128 0,1-4-128 0,1-1 0 0,0-4 0 0,5 0 128 0,5-3-128 16,3-1 0-16,2 2 0 0,2-3 128 0,3-4 48 0,3-3 0 15,0 1 0-15,3-3 0 0,5-2 0 0,6 1 0 16,3 0 0-16,7 0 0 0,4-1-176 0,3-1 128 16,0-5-128-16,1 3 128 0,5-4-128 0,-2 4 0 15,3 1 0-15,4-1 0 16,5-1 0-16,-3-1 0 0,-1 3 0 0,0-3 0 15,3 0 0-15,1 2 0 0,3-2 0 0,-6 2 0 16,-9-2 0-16,-2 0 0 0,-1 2 0 0,-5-1 0 16,-5-1 0-16,-2 3 0 0,-2 0 0 15,-6-3 0-15,0 0 368 0,-10 3-16 16,-5-2 0-16,-2 2 0 0,-3 0 240 0,-2 1 48 0,-3-2 16 16,-1 1 0-16,-3 0-208 0,-1 1-32 0,-1 0-16 0,-2-3 0 0,-2 4-144 0,-2-2-16 15,0 2-16-15,-3-2 0 0,-9 4-48 0,7-7-16 0,-7 7 0 16,0 0 0-16,7-7 96 0,-7 7 0 0,3-10 16 0,-3 10 0 15,2-8-96-15,-2 8-32 0,-2-11 0 0,2 11 0 16,-1-7-16-16,1 7 0 0,-4-11 0 16,0 3 0-16,1-2-128 0,-1 4 0 0,-1-3 0 15,5 9 128-15,-7-8-128 0,1 3 160 16,0-3-160-16,1 3 160 0,5 5-160 16,-7-5 160-16,1-2-160 15,6 7 160-15,-8-7-160 0,8 7 0 0,0 0 144 16,-9-5-144-16,9 5 0 0,-6-7 0 0,6 7 0 15,0 0 128-15,-6-6-128 0,6 6 0 0,0 0 0 0,0 0 0 16,-5-6 0-16,5 6 0 0,0 0 0 0,0 0 0 16,0 0 0-16,0 0 0 0,0 0 0 0,0 0 0 15,0 0 0-15,0 0 0 0,0 0 0 0,0 0 0 0,0 0 0 16,0 0 0-16,-3-8 0 0,3 8 128 0,0 0-128 16,0 0 0-16,0 0 0 0,0 0 0 0,0 0 0 0,0 0 0 0,0 0 0 0,0 0 0 0,0 0 0 15,0 0 0-15,0 0-192 0,0 0 64 0,0 0-1824 0,-10 8-352 0,2 0-80 0</inkml:trace>
  <inkml:trace contextRef="#ctx0" brushRef="#br0" timeOffset="46451.54">23829 1479 21183 0,'0'0'1888'0,"0"0"-1504"0,0 0-384 0,0 0 0 0,-8-6 608 0,8 6 48 0,0 0 16 15,0-11 0-15,-4 1 16 0,4 0 0 0,0 10 0 0,3-9 0 16,-2-2-64-16,4 1-16 15,-1 1 0-15,-2-2 0 0,0 3-112 0,-2-4-32 16,0 5 0-16,1-5 0 0,-1 2 0 0,0-2 0 0,0 12 0 16,0-11 0-16,1 0-32 0,-2-1-16 15,-4 3 0-15,-2 2 0 0,-1 3 96 0,-4-1 0 0,1-2 16 0,-3 6 0 16,-3 4-144-16,-1 2-16 0,-1 0-16 0,-2 1 0 16,-5 4-112-16,1-1-32 0,-3 3 0 0,-1 2 0 15,-3-4 32-15,3 3 0 16,-1 2 0-16,4 0 0 0,0 2-80 0,3 0-16 15,0 2 0-15,3 0 0 16,1 1-144-16,3-1 0 0,0-2 0 16,6 1 0-16,3 0 0 0,0-3 0 0,2 1 0 0,4-3 0 15,3 1 0-15,2 0 0 0,0 2 0 0,6-2 0 0,3-3 0 16,2 2 0-16,4 0 0 0,3-2 0 0,2 2 192 0,1 1-64 0,2-3 0 0,0 2 0 0,-2 1-128 16,-1 1 0-16,-3 0 0 0,0 2 128 0,-3-2-128 15,0 2 0-15,-3 0 0 16,-2 0 0-16,-2-1 0 15,-3 2 128-15,-2 0-128 0,-3 2 0 16,-3 3 128-16,-3-1-128 0,-2-2 0 16,-2-1 128-16,-2 2 64 0,-2-2 16 15,-1 0 0-15,-2-1 0 0,-1-2 112 16,-2 1 32 0,-3-2 0-16,-1 1 0 0,-2-5-64 0,-1 0-16 0,-1 2 0 15,-1-6 0-15,1 3 48 0,1-4 0 16,1-1 0-16,-1-2 0 0,3-3-112 15,1 0-16-15,0-2 0 0,1-1 0 16,2-2-192-16,2 1 176 0,1-3-176 16,1 2 160-16,1 1-160 0,1 1 0 15,3-2 144-15,8 5-144 0,-9-2 0 0,9 2 0 16,0 0 0-16,0 0 0 0,0 0 0 0,0 0 0 0,0 0 0 0,0 0 0 16,0 0 0-16,0 0 0 0,0 0 0 0,0 0 0 0,12-4 0 15,2 0-128-15,0 2 128 0,3-3 0 0,1 2 0 16,-1-1 0-16,1 0 0 0,1 1 0 0,2-5 0 15,-1 3 0-15,3 1 0 16,1-4 0-16,-1 2 0 16,1 1 0-16,0-1 0 0,0-1 0 15,0 1 0-15,-1-3 0 0,-2 3 0 0,2-3 0 16,-1 1 0 0,0-2 0-16,0 1 0 0,-2-2 0 0,-1 0 0 15,-2 0 0-15,-2-2 0 0,-1 2 0 0,0-4 0 16,-1 1 0-16,-5 1 0 0,0 1 0 0,-2 0 0 15,-2-2 0 1,-1 1 0-16,-3 2 0 0,-2-3 0 0,-1 1 0 16,-4 2 0-16,-2-3 0 0,-3-2 0 15,2 4 0-15,-3-1 0 0,-2 0 0 0,-2-1 0 16,-1 0 0-16,0 1 0 16,-1-1 0-16,0-2 0 15,0-1 0-15,-2-3 0 16,0 2 0-16,0 1 0 15,-1-1 0-15,3 0 0 16,0 0 0-16,1 0 0 0,2-1 0 16,3 1 0-16,3 2 0 0,2-1 0 0,3 0 0 15,1-2 0-15,4 1 0 16,1 1 0-16,5 3 0 0,-3-1 0 16,8-2 128-16,3 3-128 15,3-1-240-15,4 0 64 16,0-2 16-16,5 5 32 0,-1-1 0 15,-1-2 0-15,2 1 0 0,-2 1 128 16,0 3-128-16,-2-2 128 0,-3 6-128 16,-3-1 128-16,1 1 0 0,-2 4 0 0,-2 1 0 0,-1 1 0 15,-1 0-128-15,-11 0 128 0,0 0 0 0,11 3-176 16,-11-3 176-16,0 0-208 16,0 0 80-16,5 9 128 0,-5-9 0 0,0 10-144 15,0-10 144-15,-4 12 0 0,4-12 0 16,-5 9 0-16,-2 1 0 0,-2-2 0 0,0 1 0 0,-3-3 0 15,1 2 0 1,-2 0 0-16,-2-1 0 16,-2 2 0-16,-2-2 0 0,-1 1 0 15,0 0 0-15,-2 2 128 0,-2-1-128 0,-2 2 0 16,0-2 0-16,-1 5 0 16,0 4 128-16,2 3-128 0,0 1 0 0,0 0 0 0,3 0 128 15,1 1-128-15,3 3 0 0,2-3 0 16,3-1 0-16,0 1 0 0,2 0 0 0,1-1 0 15,5-2 0-15,5-1 0 16,0 0 0-16,1-1 0 0,4 0 0 0,1-2 0 16,2 0 0-16,2 0 0 0,3-1 0 15,1-3 0-15,4 1 0 0,2-1 0 16,3-2 128-16,1 1-128 0,3 0 0 0,1-2 0 16,0 1 0-16,0-2 0 0,-2 2 128 0,-1-1-128 0,-1 5 0 0,-3-1 0 15,0-2 0-15,-4 2 0 16,-1-1 0-16,-4 0 0 0,-1 1 0 0,-4 1 128 15,-2 0-128-15,0-3 0 0,-5 3 0 0,-2 1 0 0,-1 0 128 16,-2 1-128-16,-2 1 128 16,-4 1-128-16,0 1 128 0,-3 0-128 15,-4 0 128-15,0-1-128 0,-4 0 128 0,-4 0-128 16,-2 0 0-16,-1 2-192 16,-2-3 192-16,1-7-928 15,-1 1-64-15,-2 1-16 0,3-7-11328 0,-1-3-2256 16</inkml:trace>
  <inkml:trace contextRef="#ctx0" brushRef="#br0" timeOffset="48540.36">11300 1005 18543 0,'0'0'816'0,"0"0"176"0,0 0-800 0,0 0-192 15,-11 5 0-15,2 1 0 0,-1 1 432 0,0-2 32 0,-2 0 16 16,1 1 0-16,-5-1 624 0,3-2 128 15,0 1 32-15,-1-1 0 0,-1 2-96 0,-3-2-16 16,0 1 0-16,0 0 0 0,-3 1-272 0,-1 0-64 0,-2 4-16 0,0 1 0 16,-4 1-144-16,-3-1-16 0,-1 4-16 0,-1 2 0 15,0-1-176-15,0 3-48 0,-1 1 0 0,2 1 0 16,2-1-80-16,3 4-32 16,3 4 0-16,2-3 0 15,2 1 32-15,2 1 16 0,2 0 0 0,2 2 0 16,0-2-176-16,2 2-32 15,5-3-128-15,-1 1 192 0,3-6-192 16,1 0 144-16,0-1-144 0,2 0 128 0,2-1-128 16,0-2 0-16,0-1 0 0,5 0 128 0,0-4-128 0,1 2 128 15,1 0-128-15,1-3 128 0,3 2-128 0,3 0 160 16,-2-2-160-16,4 3 160 16,0 1-160-16,2 1 160 0,1 3-160 0,0 0 160 15,-1-2-160-15,-2 2 0 0,1 3 0 16,-3-2 128-16,0 0-128 0,-3 1 128 0,-1-1-128 15,-1 3 128-15,-1-2 64 16,-3 3 0-16,-2 0 0 16,-3-4 0-16,-3 0 48 0,-1 0 16 0,-2 0 0 15,1 0 0-15,-3-1-32 0,-2 0 0 0,-3 0 0 0,-5-2 0 16,1-2 32-16,-2 0 16 0,0-4 0 16,-2 2 0-16,-3-1 16 0,1-2 0 0,-2 2 0 15,-1-4 0-15,0-2-112 0,-4-1-32 16,-1-4 0-16,0-3 0 15,2 2-144-15,3 0 0 0,1-3 144 0,1 1-144 0,2-2 0 16,3 0 128 0,-1 1-128-16,3 3 0 0,2 0 0 15,2-1 0-15,1 1 0 0,1 0 0 16,3-2 0-16,-1 2 0 0,0-3 0 16,4 3 0-16,5 1 0 0,0 0 0 0,-7-4 0 15,7 4 0-15,-5-2 0 0,5 2 0 0,0 0 0 0,0 0 0 0,0 0 0 16,0 0 0-16,0 0 0 0,14-5-128 0,0-1 128 0,4 3 0 15,1-1 0-15,1 1-128 16,1 1 128-16,3 0 0 16,3 4 0-1,1-2-128-15,1-2 128 0,1 2 0 16,2 0 0-16,-1 2 0 16,-3-2 0-16,-2 0 0 0,0 0 0 15,-2 0 0-15,0-2 0 0,0 0 0 16,0-1 0-16,0 1-128 0,-1-1 128 15,-2 2 0-15,-1 0 0 16,-1-2 0 0,-1-3 0-16,-2 1 0 0,2 1 0 15,-4-4 0-15,0-1 0 0,0-1 0 16,-1-1 0-16,0-3 128 16,-1 1-128-1,0-2 0-15,-1 0 0 0,-2-6 128 16,-3 1-128-16,1 0 0 0,-1-2 128 0,-1 0-128 15,-1-4 0-15,-3 2 128 16,2-2-128-16,-3 2 0 0,-3 2 0 0,-1-2 128 16,1-1-128-16,-4 2 0 0,0-2 0 0,-4 2 0 0,0-3 0 0,-3 0 128 15,-2 3-128-15,-2 0 0 0,-3-1 0 0,0 1 128 16,-1 2-128-16,1 0 0 16,-2-3 0-16,2 2 128 0,1 0-128 0,2 5 0 15,3-2 0-15,1 2 0 0,-1-1 0 16,2 3 0-16,2 0 0 0,0 1 0 0,3 2 0 15,2-3 0-15,1 2 0 16,3 2-128-16,1-4 128 0,2-2 0 16,3 1 0-16,1-2-128 0,1 0 128 0,4 0 0 15,3 0 0-15,-2-1 0 16,2 3 0-16,0-2-128 16,2 3 128-16,3 2-192 0,2 3 192 0,1-2 0 15,-1 4 0-15,1-3-128 0,0 8 128 16,-2-1 0-16,4-1 0 0,-4 2-128 15,1 2 128-15,-2 0 0 16,-4-1 0-16,-1 4-128 0,-2-2 128 0,-1 1 0 16,-10-1-144-1,10 2 144-15,-10-2 0 0,0 0 0 0,0 0-144 0,0 0 144 16,0 0 0-16,0 0 0 16,0 0 0-16,0 0 0 0,0 11 0 15,0-11 0-15,-10 10 0 0,3-3 0 16,-5-4 0-16,-1-1 0 0,-4 2 0 0,-1 3 0 15,-1-4 0-15,0 3 128 0,-4 1-128 16,-1 0 0-16,0 0 0 0,-2 2 0 16,-1-1 0-16,2 3 0 0,1 3 0 15,0-2 0-15,0 2 0 0,-1 1 0 0,3 1 0 16,4 2 0-16,-3 1 0 16,1 3 0-1,-2 4 0-15,1-1 0 0,-1 3 0 0,4-2 0 16,1 3 0-16,1-1 0 0,4 2 0 15,-1-2 0-15,0-4 0 16,3 0-128-16,1 1 128 16,4-3 0-16,1-3 0 0,4 1 0 0,3 1 0 15,3-1 0-15,3-1-144 0,3-1 144 0,2-2 0 16,1 1-144-16,1-2 144 0,2 0 0 16,0 1 0-16,2-2 0 0,-2-2 0 15,0 1 0-15,-2 2 0 0,1-1 0 0,-1-1 0 0,2 2 0 16,1 2 0-1,-1 1 0-15,-1 1 0 0,-1 0 0 0,1 0 128 16,-2 0-128-16,-1 1 0 0,0-1 0 16,-1-1 0-16,-2 0-128 15,-1-2 128-15,-3 0 0 0,-4 1 128 0,0 0-128 16,-4 0 256-16,-3 0 0 0,-5 2-16 0,-4 0 0 16,-3 1 176-16,-6 4 32 15,-1 1 16-15,-6 6 0 0,-3-1-128 0,-6-1-16 16,-3 3-16-16,-3 0 0 0,-4-3-96 0,-3-1-16 15,-4 1 0 1,0-6 0-16,1-1-192 16,-1-3 0-16,2-4 128 0,1 0-128 0,1-2-208 15,-1-4-96-15,2 1-16 16,3-5 0-16,4 0-1280 0,3-2-256 16,4-4-48-16,4-3-10976 0,3-3-2208 0</inkml:trace>
  <inkml:trace contextRef="#ctx0" brushRef="#br0" timeOffset="54932.35">29474 7677 4607 0,'2'-3'400'15,"2"-5"-400"-15,-2 3 0 0,2 2 0 0,0-5 688 0,2 2 48 16,1-1 16-16,-1-2 0 0,2 2-608 0,-2-2-144 16,2 2 0-16,-2 2 0 0,0-1 960 0,0 1 144 15,-1 1 48-15,0-2 0 0,0 1 352 0,0 1 80 16,0-1 16-16,-5 5 0 0,0 0-640 0,0 0-128 15,0 0-32-15,0 0 0 0,0 0 80 0,0 0 16 16,0 0 0-16,0 0 0 0,0 0 96 0,0 0 32 16,0 0 0-16,-1 10 0 0,-3 3-80 0,-5 1-16 0,0 2 0 0,-2 1 0 15,-2-2-288-15,-4 5-48 0,0 2-16 16,-4-2 0-16,-4-2-208 0,-3 2-48 16,-4 2-16-16,-1 0 0 0,-1-1-96 0,-3 1-16 15,-1-2 0-15,-2 2 0 0,1-3-32 16,2 4-16-16,2-2 0 0,0 1 0 15,0 2-144-15,0 1 0 0,0-5 0 16,-1 0 128 0,0-2-128-16,-3-1 0 15,0 1 144-15,1 0-144 0,2 0 128 16,2-2-128-16,2 0 160 0,4-5-160 16,2 2 240-16,5 1-48 0,2-4-16 0,2 1 0 0,3 2-176 15,3-4 192-15,3 0-192 0,3-1 192 0,5-8-192 16,0 0 0-16,0 0 0 0,4 11 128 0,2-3-128 0,6 0 0 0,3-2 0 15,4 4 0-15,6 0 0 0,1 1 0 0,3-2 0 16,3 3 0-16,4-3 0 0,-1 2 0 16,2 3 0-16,-3-5 0 15,-2 1 0-15,-3-4 0 0,-2 3 0 16,-3-4 0-16,-2 2-144 0,-2 0-64 0,-1-2-16 16,-1 3 0-16,-3-3-1248 15,0 0-240-15,-2 3-48 0,-1-3-12288 16</inkml:trace>
  <inkml:trace contextRef="#ctx0" brushRef="#br0" timeOffset="55417.99">28729 8078 8287 0,'-10'0'736'0,"-1"-1"-592"0,0 0-144 15,1 1 0-15,1 0 2112 0,9 0 384 16,-9 4 64-16,9-4 32 0,0 0-1376 0,0 0-256 16,0 0-64-16,0 0-16 0,0 0-304 0,0 0-64 0,10 10-16 0,4-3 0 15,4 0 32-15,7-5 16 0,7 1 0 0,5-3 0 16,2-1 16-16,5-1 0 0,4 0 0 0,3-6 0 0,6 0 16 15,8 2 0-15,6-4 0 0,4 4 0 16,0-2 48-16,-1 3 16 0,-3-5 0 16,3 2 0-16,-2 3 16 15,3-1 16-15,3 2 0 16,-3-1 0-16,-7-4-224 0,0 1-32 0,-6 1-16 16,-1 0 0-16,-1 3-144 0,1 3-48 15,-5-1 0-15,-3 0 0 0,-1-1-80 16,-6 1 0-16,0 2-128 15,-8 0 192-15,-3 0-192 0,-2 2 0 16,-1 1 0-16,-4 1 0 0,-2 0 0 0,-4 1-160 16,-1 1 160-16,-3 1-128 0,-4 4-128 15,-2-2 0-15,0 0-16 0,-3-3 0 0,-2 2-640 16,-7-8-128-16,0 0-32 0,1 14 0 0,-1-14-1792 16,-2 13-352-16,-8-4-80 0,-4-1-16 15</inkml:trace>
  <inkml:trace contextRef="#ctx0" brushRef="#br0" timeOffset="55878.41">28936 8330 11055 0,'-10'9'976'0,"-2"-3"-784"15,1 1-192-15,1-2 0 0,1-2 1984 0,9-3 368 16,-9 4 64-16,9-4 16 0,-6 9-1072 0,6-9-208 16,0 0-32-16,0 0-16 0,8 5-368 0,6-2-80 15,4-4-16-15,4-1 0 0,2 1 128 0,5-2 32 16,4 1 0-16,9-2 0 15,6-2 96-15,10 2 0 0,5 1 16 0,3 0 0 0,0-5-16 0,-1 3-16 16,0-5 0-16,-1 3 0 0,0 4 48 0,3-4 16 16,0 1 0-16,-1 2 0 15,-2-1-192-15,-6-1-48 16,-2-1 0-16,-3 2 0 0,-2-2-256 16,-2 1-48-16,-5-1-16 0,-1 2 0 0,-2 1-176 15,-5 1-32-15,-5 0-16 0,-4-3 0 16,-5 4-160-16,-3 1 0 0,-4-1 144 15,-4 2-144-15,-11 0 0 0,0 0-208 16,0 0 16-16,0 0 16 0,0 0-1552 0,0 0-304 16,0 0-64-16,0 0-9328 0,-11 3-1872 0</inkml:trace>
  <inkml:trace contextRef="#ctx0" brushRef="#br0" timeOffset="60630.56">30175 9841 5519 0,'0'0'240'0,"0"0"64"0,0 0-304 0,7-6 0 0,-1-2 0 0,0 3 0 0,-1-4 2224 0,-1 2 384 16,0-1 80-16,0-2 0 0,-2 0-1536 0,0 1-304 16,-1-3-64-16,-1 5-16 0,-1-3 16 0,1 10 0 15,-4-9 0-15,-1 1 0 0,-2 2 16 0,1 2 0 16,-2-2 0-16,2 3 0 0,-3 0-224 0,0 3-64 15,-2 3 0-15,1 2 0 0,-3 0-80 0,0 2-32 16,1 4 0-16,-1 3 0 0,-2 4 0 0,1 2 0 16,0 0 0-16,0 5 0 0,0 4-16 0,0 6-16 15,-2 1 0-15,2 3 0 0,2 1-160 0,-1 2-16 16,-1-3-16-16,3 1 0 0,0 1-32 0,2 1 0 16,2-3 0-16,3-5 0 0,1-5-16 0,2-1-128 15,1-4 192-15,3 0-64 0,1-2 64 0,-1 0 0 0,6-5 0 16,-4 0 0-16,-1-2-64 0,1-1-128 15,-1-5 192-15,0 0-64 0,-4-9-128 0,0 0 160 16,0 0-160-16,0 0 160 0,0 0-32 0,0 0-128 0,0 0 192 0,0 0-64 16,0 0 48-16,0 0 0 0,-13 0 0 15,2-4 0-15,-2 2-48 0,0-3-128 16,-1 1 192-16,0-4-64 16,-2 0 0-16,2 3-128 0,1-1 192 0,2 1-64 15,-1 0 96-15,5-3 16 0,2 1 0 16,2 1 0-16,3 6 48 0,0-10 16 0,1-1 0 15,3 2 0-15,4 0-112 0,2 0-32 0,5-1 0 16,5 1 0-16,0-4-160 0,4 3 0 0,1-1 0 0,2-3 0 16,0-1 0-16,-1-1 0 0,1 2 0 0,-2 0 0 15,-2 0 0-15,0 0 0 0,1 2 0 0,-2-1 0 0,-3 2 0 16,-1 3 0-16,-3 0 0 0,-1 4 0 0,-3 4 0 0,-11 0 0 16,12 7 0-16,-5-1 0 0,-1 7 0 0,-3-2 0 15,0 2 0-15,-2 2 0 0,-2 3 0 16,-2 0 0-16,-3-3 0 15,3 2 0-15,-2-3 0 0,2 1 0 16,-1-1 0-16,1-1 0 16,3-13 0-16,0 0 0 0,3 7 0 15,-3-7 128-15,0 0-128 0,0 0 0 0,0 0 0 16,11-4 128-16,-1-1-128 0,-2-2 128 0,-2-1-128 16,-1-3 128-16,-1 0-128 15,0-1 192-15,-1-4-192 0,-3 3 192 16,-2-1-192-16,0 1 0 0,-1-1 144 15,-1 0-144-15,1-1 0 0,-1 2 128 16,1-1-128-16,2 1 0 0,0 3 0 0,3-1 0 0,3-2 0 0,3 4 0 0,2-1 0 16,0 2 0-16,4-2 0 0,3 1 0 0,3-4 0 0,2 1 0 0,2 3 0 15,-1-1 0-15,0 5 0 0,1-1-128 0,0 0 128 16,-2 4 0-16,-2 0 0 16,-1 5 0-16,-4 1 0 0,-1 3-128 15,-1 1 128-15,-2 5 0 0,-2 1 0 16,-1-3 0-16,-3 2 0 0,-1 1 0 0,-3 2 0 15,-1 2 128-15,-1 1 0 0,0 0 16 16,-5-1 0-16,4-1 0 0,-2-4-16 0,3-1 0 0,-2 1 0 16,2-1 0-16,1-1-128 0,0-1-272 15,0-10 64-15,0 0-11248 0,0 0-2240 0</inkml:trace>
  <inkml:trace contextRef="#ctx0" brushRef="#br0" timeOffset="61226.96">29817 11170 17503 0,'0'0'768'0,"2"-13"176"0,1-1-752 0,1-1-192 15,-1-2 0-15,1-1 0 0,-4 0 1472 0,0 1 272 0,2-1 48 0,-4 3 16 16,-2-1-608-16,-2 4-128 0,1-1-32 0,0 0 0 15,-1 4-208-15,-1-1-64 0,-2 5 0 0,2 3 0 16,7 2-144-16,-10 7-48 0,-2 7 0 16,-1 1 0-16,-1 2-256 0,-1 5-64 0,1 4-16 0,-1 2 0 0,-2 3-112 15,3-1-128-15,0 3 176 0,6-1-176 16,1-1 144-16,6-7-144 16,0-3 0-16,1-3 144 0,0-5-144 15,2-4 0-15,7-2 144 0,0-7-144 16,4-3 304-16,1-8-16 0,0-1 0 15,2-6 0-15,2-5 96 0,-1 0 32 0,-2-2 0 16,1-1 0-16,1 2-144 0,-2-1-16 0,-2 2-16 0,-3 5 0 16,-1-1-64-16,-3 4-16 0,1 2 0 0,-1 5 0 0,-6 8 0 15,0 0 0-15,0 0 0 0,9 5 0 16,-2 6-160-16,0 0 0 0,-3 6 0 16,2 3 0-16,-1 3 0 0,0-2 0 0,0 1 0 15,0 0 0-15,0 0 0 16,3-1 0-16,1-3-176 15,0-3 176-15,-2-5-1536 16,0-1-208-16,2-5-48 0,-9-4-8512 0,11 0-1680 0</inkml:trace>
  <inkml:trace contextRef="#ctx0" brushRef="#br0" timeOffset="61508.93">30150 11011 29599 0,'0'0'1312'0,"0"0"272"0,0 10-1264 0,0 1-320 0,4 1 0 0,-3 0 0 0,-2 2 144 0,1-1-16 16,1 2-128-16,-1-1 192 0,-1 2 112 0,1-2 16 0,0-3 0 0,0 0 0 0,0-11-48 0,0 14 0 0,-2-5 0 0,2-9 0 0,0 0-48 0,0 0-16 16,0 0 0-16,0 0 0 0,0 0 240 15,4-7 64-15,0-7 0 0,1 0 0 0,0 2-176 16,3-4-16-16,-1-2-16 0,4 0 0 0,-1 0-112 0,1 3-32 16,2 1 0-16,0 4 0 15,-2-1-160-15,0 2 192 0,1 5-192 0,1 1 192 0,1 2-192 16,-2 2 192-16,0 3-192 15,-1 4 192-15,1 1-192 16,-3 3 0-16,-3 1 0 0,-2-1 0 16,1 0 0-16,-1 2 128 0,-2-4-128 0,-2 2 128 0,0-12-128 0,-1 14 0 0,0-4 0 15,1-10 0-15,0 0-384 0,0 0-144 0,0 0-48 16,0 0-10144-16,0 0-2032 0</inkml:trace>
  <inkml:trace contextRef="#ctx0" brushRef="#br0" timeOffset="61717.77">30604 10835 25791 0,'0'0'1152'0,"0"0"224"0,0 0-1104 0,2 12-272 16,-1 0 0-16,2 4 0 0,-1-1 1328 0,2 3 208 0,0 1 32 0,0 1 16 16,1-1-1152-16,1-1-240 0,1-4-32 0,0-1-16 15,1 2-144-15,0-2 0 0,-1-2 0 0,1-3 0 16,-2-1-1712-1,3 0-208-15,-9-7-64 0,8 1-10176 0</inkml:trace>
  <inkml:trace contextRef="#ctx0" brushRef="#br0" timeOffset="61919.63">30904 10764 28623 0,'0'0'1264'0,"0"0"272"0,0 0-1232 0,0 0-304 0,2 10 0 0,-2 3 0 0,-1 5 368 0,0-2 16 15,-1 2 0-15,-2 2 0 0,2 5 320 0,1 4 80 16,1 4 16-16,0 4 0 0,-2 0-224 16,2-2-32-16,0 2-16 0,3-3 0 0,-1-2-272 0,2 0-48 15,0 2-16-15,0-1 0 16,1-1-1792-16,0-1-352 0,-1-6-80 0</inkml:trace>
  <inkml:trace contextRef="#ctx0" brushRef="#br0" timeOffset="62595.58">29916 12043 22399 0,'5'-18'992'0,"-1"9"208"0,0-4-960 0,1-1-240 0,0 2 0 0,0 2 0 0,-1-4 1344 16,0 2 208-16,-3 2 48 0,1-3 16 0,-4 3-80 0,-2-1-32 0,-2 2 0 0,-2 0 0 16,3 0-512-16,-5 3-96 15,-2 2-32-15,-2 4 0 0,-3 0-352 0,-3 2-64 0,-1 6 0 0,-3 2-16 16,-4 4-432-1,-2 3 128-15,3 3-128 0,0 3 0 0,3 3 0 0,0-1 0 16,-1-1 0-16,6 2 0 0,5-1 0 0,3 1 0 16,3-3 0-16,4-1 0 15,2-2-128 1,3-2 128-16,4-3 0 0,5-1 0 16,3-1 0-16,2-4 0 0,3 0 0 15,3-3 0-15,0 0 0 16,1 1 0-16,-2-2 0 15,2 1 0-15,-1 2 0 0,-3-3 0 16,-4 0 0-16,-2 3 0 0,-5-2 224 16,-7-6-32-16,4 14-16 15,-5-1 0-15,-4-2 304 0,-4 3 64 0,-3 0 16 16,-4-4 0-16,-5 0 64 0,-1 2 16 0,-4-3 0 16,-1 1 0-16,-2-2-384 0,1-3-64 0,0-2 0 0,3-1-16 0,2-2-176 15,3-4-224-15,-1 0 48 0,3-1 16 0,3-1-1168 16,2-2-224-16,3 3-48 0,5-4-16 0,4 0-720 15,5-2-144-15,3-2-16 16,4-1-11664-16</inkml:trace>
  <inkml:trace contextRef="#ctx0" brushRef="#br0" timeOffset="62823.46">30090 11855 10127 0,'0'0'448'0,"0"0"96"0,0 0-544 15,0 0 0-15,-4 10 0 0,2 3 0 0,-1 4 3904 0,-1 1 688 0,1 1 128 0,-1 4 16 0,-1 4-3392 0,2-2-704 0,-1 4-128 0,2-3-16 0,-2 2-112 0,1-3 0 16,2 1-16-16,2-3 0 0,2-6 16 0,1 0 0 0,2-8 0 0,0 2 0 0,2-4 256 0,1 0 48 0,0-6 16 0,2-3 0 0,1-6 176 0,0-1 32 0,4-5 16 0,-2-3 0 16,0-2-96-16,-2-2 0 0,2-4-16 0,-1 2 0 15,0 1-384-15,-2-4-80 0,-1 0-16 0,1-1 0 16,-3 3-144-16,0 4-16 0,-3 1-16 16,0 1 0-16,-1 2-160 0,1 2 0 0,0 1 0 15,0 3 0-15,-1 0 0 0,0 2-320 16,-4 8 48-16,0 0 16 0,0 0-2160 15,0 0-416-15,0 0-96 0,0 0-16 0</inkml:trace>
  <inkml:trace contextRef="#ctx0" brushRef="#br0" timeOffset="63150.78">30563 11936 23039 0,'-5'14'1024'0,"2"3"192"0,1 3-960 0,-1 4-256 0,1 3 0 0,-1 1 0 0,-1 3 2816 0,0 0 528 16,-1-1 112-16,0-4 0 0,0-3-2432 0,1 0-512 16,1-3-80-16,0-2-32 0,1-7-208 0,2-11-32 15,0 0-16-15,0 0 0 0,0 0 80 0,0 0 16 16,0 0 0-16,3-7 0 16,2-10 176-16,2 1 32 0,-2-2 16 0,1-4 0 0,1-5-304 0,0 1-160 0,1-1 160 15,1 2-160-15,1 0 0 16,1 0 128-16,1 1-128 0,2 2 0 15,1 3 0-15,2 3 0 16,0 0 0-16,1 1 0 0,0 5 0 16,-2 2 0-16,1 5 0 15,-2 0 0-15,0 1-224 0,-2 2-32 0,-3 2-16 16,-10-2 0-16,11 5-2704 0,-11-5-544 16,0 0-96-16,0 0-32 0</inkml:trace>
  <inkml:trace contextRef="#ctx0" brushRef="#br0" timeOffset="64557.36">31576 11712 28559 0,'-1'-12'2544'0,"-2"-1"-2032"0,-1-2-512 0,-2 1 0 0,0 1 800 0,-3-2 64 15,0 1 16-15,-3 2 0 0,4 0-320 0,-4 5-64 16,-1 1-16-16,1 3 0 0,-1 1-96 0,-1 4 0 15,-1 5-16-15,-3 2 0 0,0-1-160 0,-2 5-16 16,1 4-16-16,-2 2 0 0,1 4 80 0,1 3 0 16,1 1 16-16,2 4 0 0,-1 2-16 0,3 1-16 15,1-1 0-15,2 1 0 0,0 3 0 0,2-3 0 16,2-2 0-16,2 1 0 0,1-4-96 16,3-3-16-16,1-2 0 0,0-1 0 0,1-4-128 15,2 0 0-15,-2-1 0 0,2-2 0 16,-1 0 0-16,-2-5 0 15,0 1 0-15,0-12 0 16,0 12 0-16,0-3 0 0,0-9 0 16,-4 8 0-16,4-8 0 0,0 0 0 0,0 0 0 15,0 0 0-15,-10-3 128 0,1-2-128 0,3 0 0 0,0 0 128 16,-4-4-128-16,2 3 128 0,0-3-128 0,1 2 128 16,-2 2-128-16,0-2 0 0,1 0 0 0,1 2 0 0,-1-1 0 15,2 2 0-15,6 4 0 0,-7-5 0 16,7 5 0-16,-5-10 0 0,1 2 0 0,4 8 0 15,0 0 0-15,0 0 0 0,3-11 0 16,-3 11 0-16,5-9 0 0,1-1 0 16,2 1 0-16,1-1 0 0,0 2 0 0,2-2 0 15,1 1 0-15,0 0 0 0,4 4 0 16,1-3 0-16,4 1 0 0,-1-2 0 16,-1 3 0-16,3 0 0 0,2-2 0 15,-1 1 0-15,2-2 192 0,1 2-64 0,0 3 0 16,0-4 0-16,-1 1 0 0,-2 0 0 15,-1-2 0-15,-3 2 0 16,-1-5 0-16,-3 5-128 0,-1-2 192 16,-3 4-64-16,-2-3-128 15,-9 8 128-15,6-6-128 0,0 1 128 16,-6 5-128-16,0 0 160 0,0 0-160 0,0 0 160 16,0 0 48-16,-8-5 16 0,-2 5 0 0,-2 5 0 15,1 0-96-15,-4 5 0 0,-2 0-128 0,-1 5 192 16,-2 4-192-16,0 2 0 0,-2 3 0 15,3-3 0-15,1 0 0 16,3 2 0-16,2 2 0 0,2-2 0 16,2-5 0-16,4-2 0 0,2 0 144 15,3-5-144-15,2 0 0 16,-2-11 0-16,0 0-144 0,11 5 144 0,2-2 0 16,1-4 0-16,1-4 0 15,1 0 0 1,1-7 0-16,-1 3 0 0,1-3 0 15,0-2 0-15,-3-3 0 0,-1 0 144 0,0 2-144 16,-1 1 128-16,0 0-128 0,0-2 128 16,-2-1-128-16,0 5 128 0,-2 3-128 0,-1 0 160 15,0 2-160-15,-7 7 160 0,0 0-160 0,0 0 0 0,0 0 0 16,0 0 0-16,4 12 0 0,-3-2 0 16,-1 4 0-16,0 1 0 0,-3-1 0 0,2-4 0 15,0 2 0-15,1-3 0 0,0 2 0 16,0-11 0-16,0 0 0 0,0 0 0 0,5 5 0 0,-5-5 0 15,11-1 0-15,1-2 0 0,0-4 0 16,2-5 0-16,0-2 0 0,2-1 0 16,-1-3 0-16,1 1 0 15,2-3 0-15,0 3 0 0,-1 0 0 16,0 2 0-16,-1 2 0 0,0 0 0 16,1 3 0-16,-1 3 0 0,-2 2 128 0,0-2-128 15,-4 3 0-15,2 2 128 0,-3 1-128 16,-9 1 128-16,0 0-128 0,0 0 0 15,11 1 0-15,-11-1 0 0,0 0 0 16,0 0 0-16,0 0 0 0,3 11 0 0,-3-11 0 0,-3 10 0 0,-2 1 0 16,1-4 0-16,4-7 0 15,-5 12 0-15,-1-6 0 0,2 4 0 0,4-10-144 16,-5 9 144-16,5-9 0 0,-1 12 0 0,2-1 0 0,1-3-128 0,-2-8 128 16,7 10 0-16,-1-4 0 0,4-1 0 15,3 3-128-15,1-4 128 0,1-3 0 0,3 0-128 0,0-2 128 16,1 1 0-1,1-6 0-15,1-3 0 0,-2 0 0 0,0-3 0 16,-2-3 0-16,1 0 0 0,-4-2 0 0,3 0 0 16,-3-3 0-1,0 0 0-15,0 0 0 16,-3-1 0-16,-1-1 128 0,-1-3-128 0,0 3 0 16,-1 1 144-16,-3 1-144 0,0 1 128 15,-1-2-128-15,-3 6 128 0,-2 0 48 16,-1 2 0-16,1 6 0 0,-1-1 0 15,-1 4 80-15,3 4 0 0,0 0 16 16,0 0 0-16,-9 9-144 0,3 4-128 0,1 2 192 0,0 4-192 16,0 1 0-16,1 2 0 0,1 1 0 0,2-1 0 15,1 0 0-15,1 0 0 0,2-2 0 0,1-3 0 0,1-2 0 16,1-1 0-16,2 0 0 0,1-4 0 16,-3 2-448-16,3-1-64 0,-9-11 0 0,9 8 0 15,-9-8-3072-15,0 0-608 0</inkml:trace>
  <inkml:trace contextRef="#ctx0" brushRef="#br0" timeOffset="65072.8">30649 13063 12895 0,'0'0'1152'0,"11"-5"-928"0,-3-4-224 0,4 2 0 0,-3 3 2432 0,0-2 432 15,-3 1 80-15,3 0 32 0,-4-1-800 0,-5 6-144 0,6-7-48 0,-6 7 0 0,0 0-304 0,0-5-64 0,-2 0-16 0,-3 0 0 16,-4 2-128-16,-3 2-48 0,-2-2 0 0,-3 3 0 0,-2 3-272 0,-4 2-48 0,-1 1-16 0,-3 2 0 0,-2 3-448 15,-3 1-112-15,-1 3-16 0,0 1 0 0,-2 2-176 0,2 3-32 63,2 1-16-63,3 0 0 0,5 0-160 0,5-1-128 0,3 0 192 16,6 0-192-16,5-2 128 0,6 0-128 0,6 0 0 0,4-1 0 0,4-3 0 0,10-2 0 0,4 0 0 0,6 2 0 0,2-1 0 0,4-2 0 0,1-1 0 0,4-1 0 15,3-3 0-15,-1 0 0 0,1 2 0 0,-3-3 0 0,-2 3 0 0,-3-2 192 0,-3 2-64 0,-8-3-128 0,-7 2 448 0,-8 0-32 16,-5-2 0-16,-11-6 0 0,0 0 208 0,-4 11 32 0,-7-5 16 0,-11 4 0 0,-9-2-96 15,-11 1-32-15,-11-4 0 0,-5 1 0 0,-6 6-256 16,-3-4-48-16,-7 2-16 0,-4-4 0 16,-8 0-224-1,1 1 128-15,1-1-128 0,3 4 0 0,2-1 0 16,3 1 0-16,0-3 0 0,7 3-160 16,8-3-160-16,9 4-16 15,10-4-16-15,10 2 0 16,9-4-1568-16,9-1-304 15,7-4-64-15,7 0-19616 0</inkml:trace>
  <inkml:trace contextRef="#ctx0" brushRef="#br1" timeOffset="157573.78">6068 3405 2751 0,'8'-7'256'0,"-2"2"-256"0,1 1 0 0,-1 2 0 0,2 2 2960 16,1-1 560-16,-1-2 96 0,1 2 32 0,-2-3-2256 0,2 3-448 15,0-1-96-15,-1-1-16 0,0-1-48 0,0-1-16 16,-2-2 0-16,-6 7 0 0,0 0 96 16,0 0 16-16,0 0 0 0,-3-5 0 0,0 0-32 0,-4-3 0 15,2 2 0-15,-1-3 0 16,-4 3-352-16,2 0-80 0,-5-3-16 0,2 1 0 16,-1-3 64-16,1-1 16 0,-4 1 0 0,-2-5 0 0,-2 4-80 0,0-4-16 15,-4 1 0-15,-1 0 0 16,-3 0 80-16,-2-2 16 0,-1 2 0 15,-5-2 0-15,-2 1-64 16,-1-3-16-16,-2-2 0 16,-1 2 0-16,0-1-16 15,1 0 0-15,0 1 0 0,0 0 0 16,-4-4-64-16,1 4-32 0,-1 1 0 16,-5 1 0-16,1 1-144 0,-2-2-16 0,-2 4-128 15,-2 0 192-15,-2 0-16 16,-1 3-16-16,-2 2 0 0,-2-1 0 15,-2 2 16-15,-2-2 0 0,0 1 0 0,-4-3 0 0,3 4 16 16,0-3 16-16,0 4 0 0,1-3 0 0,0 2-48 16,3-1-16-16,2 4 0 0,0-4 0 0,3 0-144 15,1 3 160-15,2-3-160 0,2 4 160 0,1-2-160 0,1 4 0 16,-1-1 0-16,6 3 0 0,-2-2 0 0,0 1 0 16,-1-2 128-16,1 1-128 0,0 3 0 15,0 1 0-15,2 5 0 0,-5-3 0 16,2 2 0-16,1 4 0 15,-2-2 0-15,2 3 0 0,-1-1 0 16,1 3 0-16,0 0 0 0,1 1 0 0,0 1 0 16,2 0 0-16,2-3 0 0,0 6 0 15,-1 2 0-15,5 0 0 16,0 2 0-16,-2-2 0 0,1-2-128 0,1 1 128 16,1 2 0-16,1 2 0 0,3-1 0 15,1 2 0-15,1 4-144 16,-1-2 144-16,0 4 0 0,2 1 0 15,0-4 0-15,2 6 0 0,0 1 0 16,2 0-128-16,-1-1 128 0,2 1 0 0,2 0 0 0,0 1 0 16,2-2 0-16,2 3 0 0,2-1 0 15,0 1 0-15,2 2 0 0,3-1 0 0,1-1 0 16,2 1 0-16,1 0 0 0,3-3 0 0,3 0 0 0,-1 0 0 16,6 0 0-16,-2 1 0 0,3 2 0 15,2-1 0-15,2 2 0 0,1 1 0 0,2 0 0 16,3-1 0-16,-1-1 0 15,3 1 0-15,1 0 0 0,5-2 0 0,2-2 0 16,1-1 0-16,-1-1 0 0,6-5 0 16,0 2 0-16,3-4 0 15,1 3 0-15,2-3 0 0,3 0 0 16,2 0 0-16,2-2 0 0,2-2 0 0,-2 2 0 16,3-3 0-16,-2-2 0 15,3-2 0-15,-1 0 0 0,0-2 0 16,0-2 0-16,-1 3 0 0,1-1 0 15,1-4 0-15,1 1 0 0,1-4 0 16,2 2 0-16,-1-3 0 0,1 0 0 0,1 0 0 0,0 0 0 16,2-2 144-16,2 1-144 0,1 0 0 15,1-2 0-15,2 1 0 0,1-3 0 0,-2-3 128 16,2 1-128-16,0 0 0 0,2 0 0 0,3 0 128 0,0 0-128 0,2-1 0 16,-2-4 0-16,-2 0 0 0,-2 2 128 0,-2-2-128 0,1 2 0 0,-3 0 0 0,0-4 0 15,1 2 128-15,-3-3-128 0,-1 2 0 16,-3-3 0-16,-3 2 0 0,0-4 0 15,-2 2 128-15,-2-3-128 0,1-1 0 0,0-1 0 16,-2 1 128-16,-2 1-128 16,0 0 0-16,0 0 128 0,-1-4-128 0,0-1 128 15,-1-1-128-15,0 1 0 0,-1 1 0 16,-1 3 128-16,4-2-128 0,0 1 0 16,3 1 0-16,0-2 0 15,1-1 0-15,0 1 0 0,-3-1 0 16,-2 0 0-16,-2 0 0 0,-1 0 128 0,-2 2-128 15,-4-2 128-15,-3 0-128 0,-1-1 208 16,-3 0-32-16,-1-2-16 0,-1-4 0 16,-4 4-32-16,3-1-128 0,-3 2 192 15,0-2-64-15,-1-3-128 16,-2 3 128-16,0-2-128 0,-2 0 128 16,-3 1-128-16,1 1 128 0,-2-2-128 15,0 3 128-15,-3-1-128 0,1 0 0 0,0 1 144 16,-2-1-144-16,0 2 0 0,2-2 128 0,-3 1-128 15,0-5 0-15,-2 1 0 0,-2 1 128 0,-1-4-128 0,-1 2 0 16,0-3 0-16,-2 1 128 0,-2 1-128 0,-3-3 0 0,-1 6 0 16,-1-4 0-16,-1 1 0 0,-4-3 0 0,-5-1 0 15,0 3 0-15,0-2 0 0,-3 2 0 16,-3-3 0-16,0-1 0 0,-2 2 0 0,-3-1 0 16,0 0 0-16,-4-1 0 15,-2 4 0-15,-1-1-128 0,-4-1 128 16,-1 4 0-16,-1-4 0 0,-2 5-128 15,-1-2 128-15,-2 3 0 0,-3-3 0 0,1 3-128 16,1 3 128-16,-2-2 0 0,-2 0 0 0,1 1 0 16,-1 1 0-16,0-2 0 0,-2-1 0 15,-1 0-128-15,-2 1 128 0,-1 0-128 16,-1 2 128-16,-2 0-128 0,-1 2 128 0,-4 1-128 16,0-1 128-16,0 1-128 15,-2 3 128-15,-2 7 0 16,1 1 0-16,-1 2-128 0,-1-7 128 0,1 4 0 15,-1 1 0-15,2 3-128 0,0 1 128 16,0 2 0-16,0 1 0 0,1-1 0 0,0-2 0 16,0 2 0-16,0 0 0 0,1 2-128 15,3 2 128-15,0 2 0 16,-1 5 0-16,1-2 0 0,0-2 0 16,1 3-128-16,4 0 128 0,0 5 0 0,1 3 0 15,2 3 0-15,-2 2 0 0,3 3-128 16,-1 0 128-16,3 3 0 0,-1-4 0 0,2 3-128 0,2-1 128 0,4 4 0 15,2-4 0-15,0 4 0 0,2 1 0 16,1-1-160-16,1 0 160 0,1 2 0 0,2-2 0 0,0 1-128 16,1 3 128-16,4 2 0 0,0 1 0 15,4 0 0-15,1-3-128 0,4 0 128 0,2 1 0 16,3-1 0-16,-1 1-128 0,5 2 128 0,3-1 0 16,0 1-160-16,3 0 160 0,2 1-128 15,3 4 128-15,3-2 0 0,1 0 0 16,2 0-128-16,1 2 128 15,5-3-128-15,2 1 128 0,2 0-128 16,1-1 128-16,3-1-192 0,3 0 192 16,3-1-192-16,3-1 192 0,3 1-192 15,1-1 192-15,4 3-192 0,3-3 192 16,5 0 0-16,0-4 0 0,4 0-128 0,-1-4 128 16,3 1-160-16,-1 3 160 0,2-6-160 0,2 2 160 0,2-2 0 15,-2 0 0-15,5-2-128 16,-1 3 128-16,-1-3 0 0,-2-2 0 15,-1 0-128-15,-1 2 128 0,3-4 0 16,-2-1 0-16,0 0 0 0,2-1 0 16,-1 0 0-16,-1 0 0 0,1-1 0 0,1-1 0 15,-1-2 0-15,1-4 0 0,5 2 0 16,0 1 0-16,4-3 0 0,2 3 0 0,2-4 128 16,1 1-128-16,-1-4 0 0,-1 1 128 15,-4-2-128-15,-1 0 0 0,-4 3 144 16,2-2-144-16,-5-1 0 15,0-1 160-15,-2-2-160 0,0-2 128 0,-3 0-128 0,-3-2 192 16,-1 1-64-16,-2-1 0 0,14 1 0 16,-8-1-128-16,-6-1 160 0,-3 0-160 15,0 0 160-15,-1-2-160 0,-2 1 0 0,-1 0 0 16,0 0 128-16,-1-4-128 0,0 2 0 0,1-3 144 0,-3 2-144 16,-1 0 0-16,2-3 144 0,-1 1-144 15,1-1 0-15,-1 0 128 0,-2 1-128 0,-2-3 0 0,3 2 0 16,-2-4 128-16,2 0-128 0,1-2 0 0,0-1 0 15,-6 1 176-15,1-2-176 0,-1 0 160 16,2-3-160-16,0-2 192 0,1-3-64 0,-3 1-128 16,0 3 192-16,1 2-48 0,0 1-16 0,-2-3 0 15,1 2 0-15,-1-2-128 0,0 2 0 0,0-2 144 16,-2 2-144-16,0-2 0 0,-2 1 0 16,1-3 0-16,-1-4 128 0,3 0-128 0,-1-4 128 15,0 3-128-15,-2 1 128 0,-1-4-128 0,-2 1 0 0,1 0 0 16,-1-1 128-16,2-1-128 0,-2-3 0 0,-3-1 0 0,0-1 0 15,0-2 0-15,-2-1 144 0,-1-1-144 0,2-4 0 0,-1 0 160 16,-3 1-160-16,-1 4 128 0,-2-1-128 0,-1 5 0 16,-1 0 0-16,-3 1 128 0,0 1-128 15,-3 6 0-15,-1-3 0 0,-1 3 0 0,-2 1 0 16,-3-3 0-16,-4 2-224 0,-3 0 80 0,-2-1 16 16,-5 5-1200-16,-4 0-224 15,-4 1-48-15,-2 1-16400 0</inkml:trace>
  <inkml:trace contextRef="#ctx0" brushRef="#br1" timeOffset="165220.28">11930 2915 18431 0,'11'-7'1632'0,"0"2"-1312"0,0-3-320 0,-4 0 0 0,0 3 832 0,-7 5 80 16,5-11 32-16,-5 11 0 0,2-7 288 15,-1-3 64-15,-2 3 16 0,-1-2 0 16,-3 1-240-16,-2-1-48 0,1 3-16 0,-3-1 0 15,-1 0-208-15,0 2-32 0,-6 0-16 0,1-3 0 16,-1 4-176-16,-5-1-48 0,-3-1 0 0,-1 5 0 0,-5-1-80 16,-1 2-32-16,-2 2 0 0,-2 1 0 0,-2 2-16 0,1-1 0 31,-1 1 0-31,1 2 0 0,0-1-112 0,2 0-32 16,2 5 0-16,2-3 0 15,2 4-256-15,4 2 128 16,3 0-128-16,4-1 0 0,3 1 176 0,2 1-176 0,5 3 160 15,3-1-160-15,4 2 0 0,1 1 0 0,3-3 0 0,3 1 0 0,4-1 0 0,5 0 144 16,2 2-144-16,4 1 192 0,0 1-192 0,3-1 192 0,-1 2-192 16,0 0 192-16,-1-2-192 0,1 2 0 15,-2-1 0-15,-2 1 0 0,-2-2 0 0,-2 1 0 16,-2-1 0-16,-2 1 0 0,-3 0 128 16,-3 3-128-16,-2-2 128 0,-3 0-128 0,-4 3 288 0,-2-3-32 15,-1-1 0-15,-3 0 0 0,-2 1 192 0,-2 1 16 16,-2-3 16-16,-2-1 0 15,-1-2-128-15,-2-1-32 0,-2 1 0 16,0 1 0-16,-3-4-128 0,1 0-16 16,0-2-16-16,0-3 0 15,0 1-160-15,1-2 160 16,1-2-160-16,3-3 160 16,3-3-160-16,0-4 0 0,4-3 0 0,-4-2 0 15,5-4-1344-15,5 1-320 0,1 1-48 16,3-2-16-16,6 2-1408 0,1 2-304 15,5-4-48-15</inkml:trace>
  <inkml:trace contextRef="#ctx0" brushRef="#br1" timeOffset="165605.07">12429 3533 13823 0,'0'0'608'0,"0"0"128"0,0 0-592 0,0 0-144 0,-2-6 0 0,-1-2 0 0,-1 3 2576 15,-1 0 496-15,-1-4 80 0,-1 3 32 0,0-3-1328 0,-2 1-272 0,1 3-48 0,-2-1-16 0,-1 1-416 0,-1 3-80 0,-2 2 0 0,-2 4-16 0,-5 2-304 0,1 1-48 0,-4 4-16 0,0-1 0 16,-2 4-128-16,1 2-48 0,1 1 0 0,2 2 0 0,2 1-144 0,4-1-16 16,5-2-16-16,2 1 0 0,4-5 16 0,4-3 0 15,3 3 0-15,5-7 0 0,5 2 64 16,2-4 16-16,3-4 0 0,3-2 0 0,2-2 128 0,2-4 48 15,1 0 0-15,0-5 0 0,-4 2-176 0,0 1-48 16,-2-3 0-16,-3 4 0 0,-1-1 48 0,-2 5 0 0,-1 0 0 0,-2 3 0 16,-1 4-128-16,-3 4 0 15,-4 2-16-15,2 6 0 0,-4 5-80 0,-4 7-16 16,2-4 0-16,-3 2 0 0,-1 7-144 0,-3 2 0 0,-3 5 144 16,-2 0-144-16,0 5 128 0,-2 3-128 0,-3-2 160 0,-9 17-160 15,-2-7 176-15,2-5-176 0,0-4 192 16,2-1-192-16,-1-2 176 0,0-4-176 15,1-1 160-15,-10 12-160 0,7-12-704 16,6-7-224-16,4-6-48 0,7-9-12928 16,4-4-2592-16</inkml:trace>
  <inkml:trace contextRef="#ctx0" brushRef="#br1" timeOffset="166342.07">13615 3225 9215 0,'-15'-3'400'0,"15"3"96"0,-7 0-496 0,7 0 0 16,-5 1 0-16,5-1 0 0,0 0 3536 0,0 0 624 15,0 0 112-15,0 0 16 0,0 0-2096 0,13-3-416 0,4-2-96 16,4 1-16-16,5 1-592 0,4-3-128 16,3 0-32-16,4 2 0 0,2 1-464 0,5-1-80 15,0-1-32-15,3 1 0 0,0 0-176 0,0 0-32 0,-2-1-128 0,-2 1 192 16,-5 0-192-16,-6 2-240 0,-5-2 48 0,0 0 16 31,-11 3-2320-31,-16 1-448 0,0 0-112 0,-7 10-5456 0,-5 4-1088 16</inkml:trace>
  <inkml:trace contextRef="#ctx0" brushRef="#br1" timeOffset="166511.06">14041 3266 15711 0,'-29'10'704'0,"15"-6"128"16,-3 2-656-16,1 5-176 0,-2-5 0 0,1 2 0 0,2-5 2336 0,4 2 432 0,2-1 96 16,2 3 16-16,2-4-832 0,3 5-176 0,4 0-16 0,2-3-16 15,5 1-704-15,5 2-144 0,4-4-32 0,5 2 0 16,5 3-320-16,5-2-64 0,3 2 0 0,6-4-16 16,4-1-320-16,5 1-64 0,-3-1-16 0,21 1 0 15,-9 4-752-15,-2-3-160 0,-4 2-16 16</inkml:trace>
  <inkml:trace contextRef="#ctx0" brushRef="#br1" timeOffset="167891.23">16142 2770 7359 0,'0'-17'320'0,"1"10"80"0,2 1-400 0,-1-4 0 0,1-1 0 0,-1-1 0 16,1 0 2304-16,0 3 368 0,-2-2 80 0,1 3 0 0,0-1-1472 0,-1 4-320 16,0-1-48-16,-1 6-16 15,0-8-336-15,0 8-80 0,0-5-16 0,0 5 0 0,0 0-192 16,0 0-32-16,0-5-16 0,0 5 0 0,0 0-32 0,0 0 0 15,3-7 0-15,-1 2 0 0,1-3-64 0,-1 2-128 16,0 0 176-16,-2 6-176 0,2-7 240 0,-2 7-64 16,0 0-16-16,3-7 0 0,-3 7-32 15,1-5 0-15,-1-1 0 0,0 6 0 0,0 0 16 0,0 0 0 16,1-6 0-16,-1 6 0 16,-1-4 64-16,1 4 16 0,0 0 0 0,0 0 0 15,-3-6 32-15,3 6 0 0,0 0 0 0,-2-6 0 0,2 6-48 0,0 0 0 16,0 0 0-16,0 0 0 0,-3-5 16 0,3 5 0 15,0 0 0-15,0 0 0 0,-2-5 32 0,2 5 0 16,0 0 0-16,0 0 0 0,0 0 32 0,0 0 16 0,0 0 0 16,1-6 0-16,-1 6-80 0,0 0-16 0,0 0 0 15,0 0 0-15,0 0-208 0,0 0 144 0,0 0-144 16,0 0 128-16,0 0-128 0,0 0 0 0,0 0 0 0,0 0 128 16,0 0-128-16,0 0 0 0,0 0 0 0,0 0 128 15,0-5-128-15,0 5 0 0,0 0 144 0,0 0-144 16,0 0 0-16,0 0 128 0,3-7-128 15,-3 7 0-15,1-6 0 0,-1 6 0 0,1-5 0 0,-1 5 128 16,3-6-128-16,-3 6 0 0,0 0 0 0,0 0 0 16,0 0-288-16,0 0-32 0,0 0 0 0,0 0 0 15,0 0-560 1,0 0-112-16,0 0-32 0,0 0-11840 0</inkml:trace>
  <inkml:trace contextRef="#ctx0" brushRef="#br1" timeOffset="169146.67">16344 2730 19007 0,'6'-18'832'0,"0"8"192"0,0-4-832 15,0-2-192-15,2 1 0 0,-2 1 0 0,1 2 1312 0,-1-2 224 16,-1-3 32-16,0 0 16 0,-1 3-224 0,0 1-32 16,-2 0-16-16,-2 1 0 0,-1 5-128 0,1 7-32 0,-1-10 0 0,1 10 0 15,0 0-256-15,0 0-64 16,-8 8-16-16,-1 5 0 0,-1 6-416 0,-3 7-80 0,1 2 0 15,-4 8-16-15,-1 10 192 0,-2 6 32 0,-4 3 16 16,-4 11 0-16,0 5-144 0,-2 4-16 16,-1 0-16-16,-1-1 0 15,1-8-160-15,2-4-16 16,2 2-16-16,2-6 0 0,2 1 144 16,6-8 16-16,4-6 16 15,3-5 0-15,3-5-352 0,2 0 144 16,4-3-144-16,2-10 0 0,0-2 0 15,2-5 0-15,5-1 0 0,0-9 0 0,2 0-176 0,-1-3-80 16,1-3-32-16,-3-5 0 0,0-7-1872 0,-3-6-368 0,1-4-80 16,-3-6-16-16</inkml:trace>
  <inkml:trace contextRef="#ctx0" brushRef="#br1" timeOffset="169484.46">15637 2705 35935 0,'-1'-12'3200'0,"4"2"-2560"0,2-2-512 0,4 1-128 0,0 4-144 0,3 1-48 16,5 0-16-16,7 1 0 0,9 0 576 0,10-4 112 16,9 1 32-16,8-1 0 0,2 3 144 0,10-2 48 15,3 4 0-15,5-1 0 0,3-1-304 0,1-2-48 16,-1 6-16-16,-4 0 0 0,-2 0-176 0,-3 1-32 16,-7-2-128-16,-4 1 192 0,-6 0-192 0,-9 2 0 15,-8 2 0-15,-16 1 0 0,0 0-224 16,-4-1-144-16,-2 3-16 0,-3 3-16 15,-2-2-2448-15,-2 2-480 0,-3 1-112 0</inkml:trace>
  <inkml:trace contextRef="#ctx0" brushRef="#br1" timeOffset="170431.96">18541 2881 8287 0,'6'-15'368'0,"-1"2"80"0,-2-1-448 0,0 3 0 0,1-1 0 16,-1 2 0-16,1 1 3424 0,-4 9 608 0,0 0 112 0,0 0 16 15,0-10-1856-15,0 10-368 0,0 0-80 0,0 0 0 0,0 0-640 16,-9 13-112-16,0 4-16 0,-1 5-16 16,-3 3-320-16,-4 6-64 0,0 11-16 0,-4 1 0 0,0 5-176 0,-2 1-48 15,-3 1 0-15,3 0 0 0,2-2-192 0,1 1-64 16,0-5 0-1,3-2 0-15,0-2-192 16,3-5 0-16,4-3 128 0,2-3-128 16,2-6 0-16,2-1 0 0,2-7 0 15,2-2 0-15,0-13-576 16,0 0-64-16,0 0-16 0,12-4 0 0,4-8-2144 16,3-5-416-16,2-8-96 15</inkml:trace>
  <inkml:trace contextRef="#ctx0" brushRef="#br1" timeOffset="170682.87">18772 2855 22111 0,'10'-10'976'0,"-10"10"208"0,9-3-944 0,-9 3-240 16,9 8 0-16,-3-1 0 0,-6-7 1632 0,2 12 288 0,-5 4 48 0,-1 2 16 0,-3 1-912 0,-2 6-176 0,-1 4-48 16,-4 4 0-16,-3-1-16 0,0 0-16 0,-4 2 0 0,3 2 0 0,2 1-320 0,0-1-64 0,1 3-16 15,2-1 0-15,2-3-416 0,1 0 0 0,-2-4 128 0,3 2-128 0,2-1-256 0,0-4-64 0,2-5-32 0,2-4 0 16,-1-4-496 15,1-6-112-31,3-9 0 0,0 0-8992 0,0 0-1792 0</inkml:trace>
  <inkml:trace contextRef="#ctx0" brushRef="#br1" timeOffset="170913.78">18224 3119 27647 0,'-8'-17'2448'0,"5"9"-1952"0,-2-2-496 0,5 10 0 0,0 0 1504 0,0 0 208 15,0 0 32-15,12-5 16 16,4-1-1072-16,3 3-224 0,5 3-32 0,5-1-16 0,5 0-160 0,6-1-16 15,4 1-16-15,3 0 0 0,2 0-32 0,-1 2-16 16,-1-1 0-16,-1 0 0 0,-2-1-336 0,-3 1-64 16,-9-2-16-16,-6 2 0 15,-8 0-2000-15,-9 0-384 0,-9 0-96 0,0 0-16 16,-18 4-160-16,-6 5-48 0,-8 4 0 0,-5 2 0 16,-3 3 736 30,-1-2 144-46,-1-2 16 0,4-3 16 0,4-1 3520 0,4-4 704 0,6 2 144 0,1-3 32 0,0-1 880 0,6-1 176 0,1 2 32 0,5-2 16 0,11-3-1552 0,0 0-304 0,0 0-64 0,0 0-16 0,0 0-560 16,14 0-112-16,5 0-32 0,6-1 0 0,7-2-320 0,6-1-80 0,6 2-16 16,5 2 0-16,6-1-192 0,5-1-32 0,4 2-16 15,-15 0 0-15,8-1-176 0,0 0 0 16,3 1 144-16,-2 0-144 16,0 2-704-16,-4 1-192 0,-2 1-64 0,-3 2-10352 0,-5-2-2064 0</inkml:trace>
  <inkml:trace contextRef="#ctx0" brushRef="#br1" timeOffset="171596.98">20301 2780 20271 0,'3'-12'1792'0,"0"-3"-1424"0,3-3-368 0,0 0 0 15,-2-1 480-15,0 1 32 0,-1 3 0 0,1 2 0 0,0 3 976 16,-4 10 208-16,0 0 32 0,0 0 16 0,0 0-656 0,0 0-128 15,0 0-16-15,0 11-16 0,-1 5-448 16,-6 4-96-16,1 4 0 0,-4 8-16 16,-3 5 96-16,-1 9 32 0,-2 3 0 0,-2 10 0 15,-1-2-112-15,-3 6 0 0,-2 2-16 0,1 3 0 16,-1-2-176-16,2-4-16 0,3-1-16 0,1-4 0 16,2-7-160-16,3-5 0 0,4-5 144 0,2-5-144 15,3-4 0-15,0-8 0 0,3-4 0 0,0-4-128 16,1-2-576-16,0-13-96 0,0 0-32 0,0 0-9536 15,2-13-1904-15</inkml:trace>
  <inkml:trace contextRef="#ctx0" brushRef="#br1" timeOffset="171860.84">19733 2816 31327 0,'-6'-13'1392'0,"6"13"272"0,3-9-1328 0,4-1-336 0,0 4 0 0,6-2 0 16,5 2 672-16,3 2 64 0,5 0 16 0,4-2 0 15,3 2-48-15,6 0 0 16,3 2 0-16,5-3 0 0,3 0 0 0,5 1 0 0,4 3 0 0,3 1 0 16,4 3-336-16,1 2-80 0,2 1-16 15,1-3 0-15,-1-1-272 0,-22 0 0 16,1 2 0-16,0 1 0 0,-1-1-1648 0,-2 0-384 16,-3 3-80-16,6 3-13568 0</inkml:trace>
  <inkml:trace contextRef="#ctx0" brushRef="#br1" timeOffset="175015.44">17116 2398 22111 0,'-5'-18'976'15,"3"9"208"-15,2 0-944 0,2-3-240 0,-1-1 0 0,1 3 0 16,1-3 400-16,1 3 48 0,1 0 0 0,1-3 0 0,1 2 384 0,0 0 64 0,2-3 32 0,4 2 0 0,0 0 192 0,1-2 32 0,-1 3 16 0,3 2 0 16,-1-5-352-16,3 4-80 0,2 1-16 0,0 4 0 0,0-3-224 0,-3 4-48 0,-1 2-16 0,0 3 0 15,-3 4-208-15,-2 4-32 0,-3 0-16 0,-4 5 0 16,-4 2 224-16,-4 6 48 0,-4 5 16 0,-4 1 0 31,-6 5-96-31,-4 2-32 0,-1 1 0 0,-5 1 0 0,-1 0-96 0,0-3-32 16,1-2 0-16,5-6 0 15,1 2 0-15,5-5 0 0,3-4 0 16,5-1 0-16,4-1-208 16,5-3 176-16,5-2-176 15,5-4 160-15,5 2 128 0,5-3 32 0,6-2 0 16,6 0 0-16,2-3-112 16,4-2-16-16,4-2 0 0,0 0 0 15,1 0-192-15,0 2 0 0,1 0 0 0,-1 0 0 16,-2 4 0-16,-2-2 0 0,-3 1-128 15,9 3 128-15,-8 3-2432 16,-5-3-368-16,6 3-80 16,-7-2 0-16</inkml:trace>
  <inkml:trace contextRef="#ctx0" brushRef="#br1" timeOffset="175980.78">21098 2505 19119 0,'0'0'832'0,"-2"-7"192"0,0 2-816 0,2-4-208 0,0 0 0 0,3 1 0 0,1-1 1216 0,2-2 192 15,4 0 32-15,3-3 16 0,2-1-336 0,3 0-64 16,1 2-16-16,1-1 0 0,2 0-336 0,1 2-64 16,0 4 0-16,-2-3-16 0,0 5 0 15,-2 1 0-15,-3 1 0 0,-2 4 0 0,-4 4-256 16,-2 2-48-16,-5 7-16 0,-5 0 0 0,-3 8 176 0,-5 3 32 16,-4 8 16-16,-4-1 0 0,-2-1-112 0,-2 2-32 15,1-1 0-15,-2-4 0 16,0 0-160-16,4-4-32 15,2 0-16-15,6 0 0 16,3-8 32-16,4-1 16 0,4-1 0 16,6-4 0-16,4 0 176 15,5-4 48-15,5 0 0 0,4 0 0 16,4-4-64-16,7 0-16 0,3 1 0 0,1-2 0 16,1 0-240-16,3-2-128 0,-2 2 128 0,-3-2-128 15,-4-1 0-15,-2 1-128 0,-4 0 0 16,-4 2 0-16,-4 2-2208 0,-2 2-432 0,-3-2-96 0</inkml:trace>
  <inkml:trace contextRef="#ctx0" brushRef="#br1" timeOffset="176342.19">22298 3101 11967 0,'0'0'528'0,"5"-9"112"16,-2 1-512-16,-3 8-128 0,0 0 0 0,0 0 0 0,0 0 3408 0,0 0 656 15,0 0 128-15,-3 12 32 0,-2-1-2720 0,-3 6-544 0,0 0-96 0,-4 5-32 16,-1 4-192-16,-2-1-32 16,-1 2-16-16,-1-1 0 0,-1 4-112 0,2 0-32 0,-1-5 0 15,-1 3 0-15,3-2-256 0,0 2-48 0,1-4-16 0,3-1 0 16,0-3-128-16,2 3 192 0,1-5-192 16,1-3 192-16,3-2-192 0,2-2 0 15,1-3-160-15,1-8 160 16,0 0-2544-16,7 0-400 0,5-4-96 0</inkml:trace>
  <inkml:trace contextRef="#ctx0" brushRef="#br1" timeOffset="176581.17">22629 3105 26719 0,'0'0'2368'15,"0"0"-1888"-15,0 0-480 0,-7 5 0 0,1 2 464 0,-2 1 0 0,-1 5 0 0,-1 3 0 0,-5 5 112 0,0-1 32 16,-3 1 0-16,-1 5 0 0,-3-3 16 0,1 5 0 15,-2 0 0-15,4 2 0 0,1 3-368 0,1-1-64 16,2-3 0-16,1 2-16 0,4-1-176 0,0-3 0 16,2 1 144-16,3-5-144 15,1-3-256-15,3-2-128 0,2-3-32 0,2-1 0 16,1-5-1984-16,-4-9-400 0</inkml:trace>
  <inkml:trace contextRef="#ctx0" brushRef="#br1" timeOffset="176750.93">22029 3356 20271 0,'0'-10'896'0,"0"10"192"0,6-6-880 0,4 1-208 0,4 2 0 16,3-1 0-16,2-2 2016 0,1 2 352 16,3 0 80-16,2 2 16 0,3-3-1968 0,0 1-496 0,3 0 0 0,-5 2 0 15,2 0 0-15,-3 1 0 0,-4 0 0 0,-3 1 0 16,-3 0-848-1,-5 1-64-15,-10-1-16 0,0 0 0 0,0 0-848 0,-8 5-160 16,-8 1-48-16,-4 3-7392 0</inkml:trace>
  <inkml:trace contextRef="#ctx0" brushRef="#br1" timeOffset="176976.46">22065 3425 8287 0,'-7'2'736'0,"-2"1"-592"0,1-2-144 0,2 3 0 0,6-4 3600 16,0 0 688-16,0 0 144 0,0 0 32 0,8 3-1744 0,3-1-352 16,4-1-64-16,6 1 0 0,0-1-1184 15,3 0-224-15,3 1-64 0,4-1 0 0,2-1-240 0,3 1-48 16,3-1-16-16,1 0 0 0,4 3-144 15,-3-2-16-15,4-1-16 0,-4 0 0 16,-2 0-224-16,-1-1-128 0,-7-2 160 0,-3 2-160 0,-5 0 0 0,-3 1-160 16,-2 1 0-16,-4 0 0 15,-4 3-528-15,-3 1-96 0,-1 0-32 16,-4 3 0-16,-2-8-2000 0,-2 6-384 16</inkml:trace>
  <inkml:trace contextRef="#ctx0" brushRef="#br1" timeOffset="177757.28">26050 3028 25743 0,'-3'-20'560'0,"3"11"112"0,0 1 32 0,0 1 32 0,0 1-592 16,0 6-144-16,0-6 0 0,0 6 0 0,0 0 560 0,-5 7 80 16,-2 5 0-16,0 4 16 0,-4 2-272 0,0 3-48 15,-2 2-16-15,-2 6 0 0,-3 0-64 0,0 5 0 16,-2-1-16-16,-2 1 0 0,1 1-64 0,0 0-16 15,2-1 0-15,0-2 0 0,0-3 0 0,1 0 0 16,2 1 0-16,3-6 0 0,3-5-160 0,2-3-224 16,3-2 48-16,3-3 16 15,2-11-2128-15,0 0-416 0,14-4-96 0</inkml:trace>
  <inkml:trace contextRef="#ctx0" brushRef="#br1" timeOffset="177952.18">26245 2916 26543 0,'0'0'1168'0,"0"0"256"0,-1 8-1136 16,-2 5-288-16,-3 2 0 0,1 4 0 0,-4 3 368 0,-1 3 16 0,-1 3 0 0,-3-1 0 0,-1 3-80 15,0 2-16-15,-2-1 0 0,2-1 0 0,0 1-112 16,1 2-32-16,1 0 0 0,3 1 0 0,2 2-144 0,2-3 0 16,1-3 144-16,1-1-144 15,2-4-1408-15,0-3-368 0,2-1-64 16,0-6-9488-16</inkml:trace>
  <inkml:trace contextRef="#ctx0" brushRef="#br1" timeOffset="178284.06">25611 3105 31103 0,'11'-7'1376'0,"-2"5"288"0,4-3-1344 0,2 2-320 0,3 2 0 0,3 3 0 0,3 1 0 0,6 1 0 16,1-2 0-16,4 0-128 0,2-2 128 0,1 1 0 15,1-1 160-15,1 2-160 0,-2 1 176 0,-1-1-176 0,-3 0 192 0,-6 0-192 32,-6-2-320-32,-6 0-160 0,-6 2-32 0,-10-2-16 15,-6 5-2912-15,-9-2-576 0,-10 5-112 0,-6 0-32 16,-7 6 1328-16,-3 2 256 0,-2 3 48 0,-1 2 16 0,1-1 2688 16,3 0 528-16,1-2 128 0,6-1 0 0,4-3 1552 0,6-4 304 15,7 0 64-15,6-2 16 0,6-1-400 16,4-7-96-16,6 4-16 0,7-2 0 0,5-2-480 0,6-1-112 15,4-1 0-15,3 0-16 0,4 2-688 0,3-2-144 16,3-1-32-16,3 2 0 16,3-3-272-16,5 3-64 0,0 0-16 15,0-2 0-15,2-1-240 0,-3 1-32 0,-6-3-16 16,-1 3 0-16,-5-2-1728 16,-3 2-336-16,-5 0-80 0</inkml:trace>
  <inkml:trace contextRef="#ctx0" brushRef="#br1" timeOffset="178749.78">28017 2872 28095 0,'0'0'1248'0,"7"-8"256"0,0-4-1200 0,-1 7-304 0,2-3 0 0,-2 4 0 16,-6 4 736-16,0 0 96 0,0 0 0 0,0 0 16 15,0 0-272-15,4 14-64 0,-4 3-16 0,-5 3 0 0,-5 7 176 0,-2 6 32 16,0 7 16-16,-4 2 0 16,-3 7-208-16,-1 0-32 0,0 6-16 0,-1 2 0 15,-2 0-240-15,3 2-48 0,-2 4-16 0,3-4 0 0,2-2-160 16,1-6 0-16,-1-7 0 0,0 0 0 0,-1-8 128 16,3-3-128-16,1-1 128 15,1-5-128-15,2-2 0 0,1-1 0 0,1-4 0 0,2-4 0 16,0-2-864-16,4-5-256 15,3-9-48-15,0 0-9392 0,0 0-1888 0</inkml:trace>
  <inkml:trace contextRef="#ctx0" brushRef="#br1" timeOffset="179094.7">27353 2947 27647 0,'-3'-9'2448'0,"0"-2"-1952"0,3 11-496 0,5-9 0 16,3 1 384-16,4 3 0 0,5 4-16 0,6-2 0 15,6 1 144-15,8-2 16 0,6 0 16 0,9 2 0 16,4-1 160-16,5 0 16 0,0-3 16 0,1 2 0 15,1-1-96-15,-19 0-32 0,5-3 0 16,3 3 0-16,2-1-80 0,2-2-16 0,-4 3 0 16,0 0 0-16,-3-1-208 0,-5 1-48 15,-4-2-16-15,-6 0 0 0,-5 2-112 0,-3-3-128 0,-3 3 176 0,-4 1-176 16,-3 0-208-16,-3 2-160 0,-3-2-16 0,-1 2-16 16,-3 0-2048-1,-6 2-416-15,0 0-80 16</inkml:trace>
  <inkml:trace contextRef="#ctx0" brushRef="#br1" timeOffset="179564.58">29039 2411 23951 0,'-17'-36'2128'0,"12"22"-1696"16,0-2-432-16,1 0 0 0,1 1 1888 0,1 2 288 15,4 2 64-15,1-2 16 0,4-2-928 0,4 3-192 16,4 5-48-16,7-3 0 0,3 2-528 0,5 2-112 0,3 1-32 16,4 2 0-16,2 2-224 0,2 2-32 0,-2 0-16 0,-1 3 0 15,2 2 96-15,-4 0 16 0,-1 2 0 0,-5 0 0 16,-4 5-128-16,-5 0 0 0,-4 4-128 0,-4 6 192 15,-6 0-48-15,-6 6-16 0,-4 6 0 0,-8 1 0 16,-5 0 160-16,-6-3 32 0,-4-1 0 16,-4 0 0-16,0 1-176 15,-4-5-16-15,-5 0-128 16,1-3 192-16,0-1-192 16,4-3 144-16,3 0-144 0,6-2 128 15,6-1-128-15,6-1 0 0,6-1 144 0,5 1-144 16,6-5 256-16,7-3 0 0,7-1-16 0,8-4 0 15,8-2 208-15,5 1 64 0,3-2 0 0,4-4 0 16,1 1-320-16,5-6-48 0,-1 4-16 0,3-1 0 0,0 2-128 16,3-4 0-16,1 5 0 0,-2-1 128 0,-3 1-128 0,-2 0-192 0,-4 1 32 15,-1 0 16-15,-7 1-2064 0,-2 2-416 0,-3 1-64 16</inkml:trace>
  <inkml:trace contextRef="#ctx0" brushRef="#br1" timeOffset="182104.2">15395 3713 14735 0,'-14'-8'1312'16,"1"-4"-1056"-16,1 4-256 0,2-2 0 0,1 1 1440 0,3-2 224 15,2 2 64-15,2 1 0 0,-1 2-944 0,2-3-176 16,1 3-32-16,0 6-16 0,2-10 144 0,-2 10 16 15,4-5 16-15,-4 5 0 0,0 0-80 0,0 0-16 16,0 0 0-16,0 0 0 0,7 7-16 0,-4 5-16 0,0 3 0 16,-1 4 0-16,1 4 32 0,1 6 0 15,-3 3 0-15,2 5 0 0,-1 2-192 0,3 6-16 16,3 4-16-16,2 5 0 0,2-1-160 16,1 2-16-16,1-2-16 15,6-2 0-15,1-2-80 16,6-5-16-16,2-1 0 0,5-2 0 15,5-5 48-15,1 1 0 16,5-2 0-16,0-1 0 16,4-1 0-16,0-5 0 0,3 0 0 15,2-5 0-15,2-2-48 0,4 1 0 16,3-7 0-16,-3-1 0 0,0-1 32 0,-3-3 0 16,2-1 0-16,-1-5 0 0,-1 0 0 0,4-1 0 15,4-3 0-15,3-2 0 0,2-2-160 0,-2-2 160 0,-2-4-160 0,1 1 160 16,-2-5-160-16,5 0 160 0,6-2-160 15,-1 2 160-15,-2 0-160 0,-5 2 0 0,-2-1 0 16,-1 4 128-16,-1-2-128 0,-1 3 0 16,-2-2 0-16,0 4 0 0,-1 2 0 0,-3 1 0 15,-3 1 0-15,-2 0 0 0,-1 0 144 16,1-1-144-16,1 1 160 16,0 2-160-16,7-2 0 0,0 1 0 15,1 1 0-15,0 0 0 16,-1-2 0-16,1-2 0 0,-2 1 0 15,2 2 0-15,2-2 0 0,0 2 0 16,1 0 0-16,-2 1 0 0,-3 0 0 16,-1-1 0-16,3-2 0 0,4-2 0 15,1 1 0-15,0 0 0 0,0 2 0 16,0-2 0-16,-2-2 0 0,2-1 0 0,1 2 0 0,2-2 0 0,2 3 0 16,-1 1 0-16,-1-2 0 0,-3 0 0 0,-4 3 144 15,0-1-144-15,3 2 128 0,-1 1-128 0,1 1 176 0,-1 2-48 0,0 0-128 0,-2 2 192 16,-2 1-192-16,2-1 176 0,1 1-176 15,0 0 160-15,1-1-160 0,-2 4 0 16,-1-2 0-16,-1 3 128 0,-3-1-128 0,-2 3 0 16,-2 2 0-16,0-1 0 0,0-1 0 0,-6 3 128 15,0-1-128-15,-3 0 0 0,-1 1 128 0,-1 0-128 16,-2 1 0-16,-3 0 128 0,-3-2-128 0,-4-2 0 16,-3 0 0-16,1 2 0 15,-3-2 0-15,1 2 0 16,-5-2 144-16,0 1-144 0,-1-3 128 15,-2 2-128-15,-3-5 160 0,0 1-160 16,-1-3 176-16,0 0-176 0,-2 1 192 16,-2-2-192-16,0-1 176 0,-1 1-176 15,-1-4 160-15,2-2-160 0,-1 0 192 0,0-1-48 16,0-1-16-16,1-3 0 0,1-2-128 16,2-4 160-16,1 1-160 0,1 0 160 0,3-1-160 15,0-2 160-15,-2 1-160 16,3 1 160-16,3-1-160 0,0-2 0 15,-2 1 0-15,4-1 0 0,-1 1 0 16,4 4 0-16,3-3 0 0,2 2 0 0,1 3 0 16,4-2 0-16,1 1 144 0,4-2-144 15,5 2 0-15,1 0 0 0,2 0-192 16,-3 5 64-16,-3 0 128 0,3-2 0 16,3 1 0-16,2 1 0 0,1-1 0 0,2 2 0 15,2 1 0-15,-1 3 0 0,-1 0 0 0,-2 1 0 16,-4-1 0-16,0 2 0 0,1-1 0 15,-1 2 0-15,3-1 0 16,6 2 0-16,0-2 0 0,1 1 0 16,-2-2 0-16,-4 3-128 0,-2 0 128 0,1 1 0 0,3-1 0 0,1-3 0 15,3-1 0-15,0 1 0 0,1 4 0 16,-2 2 0-16,-1-3 0 0,-1 1 0 0,-1 1 0 16,1-1 0-16,0-1 0 0,2 0 0 0,3-2 0 0,-1 5 0 0,-2-4 0 15,0 4 0-15,-4-1 0 0,1-1 0 0,0 0 0 0,2 2 0 0,0-2 0 16,7-1 0-16,2 1 0 0,-3 1 0 0,-3-3 0 15,0-1 0-15,1 1 0 0,1-1 0 0,2 2 0 16,-1 0 0-16,4 0 0 0,-2-1 0 16,-4 1 0-16,0 0 0 15,-3-4 0-15,4 1 0 0,-1 1 0 16,1-1 0-16,2 0 0 0,-1-1 0 0,0 0 0 16,-4 0 0-16,-2-1 128 0,3-2 0 15,-1-1 0-15,0 3 0 16,2 1-128-16,0 0 0 0,-1 0 0 15,0-1 0-15,-2 0 0 0,1-2 0 0,-2 1 0 16,0 0 0-16,2 2 0 16,0-1 0-16,3 1 0 0,-3 0 0 15,1 0 0-15,-3-1-128 0,-1-2 128 16,0-1-192-16,1 2 192 0,3-1 0 0,0 1 0 16,1 1 0-16,0-1 0 0,-1-3 128 15,-1 0-128-15,1 1 176 0,1 0-176 0,0-1 0 16,0-2-192-16,3 2 192 0,0-3 0 15,0 2 0-15,-3 1 0 0,-3-4 0 0,-2 0 0 0,3-5 0 0,1 0 0 0,1-1 0 16,0-3 0-16,-2-3 0 0,1-1 0 0,-5-5 0 0,-2-4 0 0,-2-4 0 0,1-7 0 16,-1 0 0-16,0-1 0 0,-2-6 0 0,-3 4 0 0,-3 0 0 0,-4-1 0 15,-6 4 128-15,-4 6-128 0,-6 3 0 16,-4 1 192-16,-1 4-64 16,-2 0 0-16,-2 5 0 0,-3 1-128 15,2-1 192-15,-3 2-192 0,1 1 192 0,-1-1-192 16,-3 3 0-16,1 2 0 0,-2 3 0 0,1 2-496 0,-1-2 32 0,-2 4 0 15,-2 3 0-15,-2 1-1744 0,0 5-352 0,0-7-64 0,0 7 0 0</inkml:trace>
  <inkml:trace contextRef="#ctx0" brushRef="#br1" timeOffset="184080.02">22273 4814 9215 0,'0'0'400'0,"0"0"96"0,0 0-496 0,0 0 0 0,0 0 0 0,3-6 0 0,1 1 1872 15,-4 5 288-15,5-5 48 0,-3-3 16 0,0 0-1232 0,-1 2-240 0,1-3-48 0,-2 2-16 16,0-4 256-16,0 4 48 0,0-3 16 15,0 2 0-15,0-2-16 0,-2 2 0 16,1-2 0-16,-1 4 0 0,-2-3-96 0,0 1-32 0,-1 0 0 0,0 1 0 16,-3 1-144-16,1-5-16 0,-2 4-16 15,-1-3 0-15,-3 2-144 0,-2-2-32 0,-3 3 0 16,-3-2 0-16,-3 3-96 16,-2 0-32-16,-5-2 0 0,1 4 0 0,-6 2 0 0,-2-1-16 15,1 5 0-15,-2 0 0 0,3 2-112 16,0 2-32-16,2 3 0 0,2 0 0 15,3 4-80-15,2 1-16 0,3 1 0 16,4 2 0-16,3 3-128 0,5-1 0 0,4 1 0 16,4-1 0-16,4-1 0 0,5-1 128 0,5-1-128 0,4-3 0 15,2-4 208-15,7 2-32 0,1-3-16 0,6-1 0 0,3-4 128 0,3-3 32 16,5-3 0-16,-1-2 0 0,0 0 64 0,-1-2 0 16,0-6 16-16,1-4 0 0,-1-2-48 0,-2 2-16 15,-1-4 0-15,-2 1 0 0,-1-3-48 16,-2 3-16-16,-3-1 0 0,-2 1 0 15,-2 1-64-15,-1 0-16 0,-2 2 0 16,-5 3 0-16,-2 0-32 0,-2 5-16 16,-5 1 0-16,-2 5 0 15,-5 3-144-15,0 0 128 0,0 13-128 0,-1 5 128 0,-4 1-128 16,-3 5 0-16,-2 4 0 16,-1 5 0-16,-3 4 0 15,-2 1 0-15,-1 2 0 0,-2 5 0 16,-2-1 0-16,2 3 0 15,-4-2 0-15,3 1 0 0,-3-7 0 16,0 0 192-16,-2-3-32 16,-2-2 0-16,0 1 224 0,-3-3 32 0,1-6 16 15,-4 2 0-15,-3-9-64 0,-3 0-16 0,-3-2 0 16,-2-2 0-16,-1-2-112 0,-1-3-32 0,1-1 0 16,1-4 0-16,2-4-48 0,1-2-16 0,6-2 0 0,2-4 0 0,6 0-144 15,3 1 128-15,2-3-128 0,3 2 128 0,3-4-336 16,2 5-80-16,2-2-16 0,5 3 0 0,0 0-1872 15,7 5-368-15,0 0-80 0</inkml:trace>
  <inkml:trace contextRef="#ctx0" brushRef="#br0" timeOffset="-187655.56">30779 7916 7359 0,'0'0'320'0,"0"0"80"0,0 0-400 0,0 0 0 0,0 0 0 0,0 0 0 0,-4-8 1488 0,4 8 224 16,-5-9 32-16,-4 3 16 0,-2 2-560 0,-2-2-112 16,0-1-32-16,-2 2 0 0,-3 3-96 0,-2-4 0 15,-3 0-16-15,-2 2 0 0,-5-3-96 0,-3 2-16 16,-3 1 0-16,-6-1 0 0,-4-3-176 0,-2 3-32 0,-2 0-16 16,-2 1 0-16,-3 2-128 0,-1 0-32 0,0 2 0 15,-3 0 0-15,-5 0-128 0,-1 0-16 0,-2 0-16 0,1 3 0 16,0 3-64-16,1-1-16 0,5 2 0 0,-4 4 0 15,-3 3 0-15,-2-3 0 0,1 0 0 0,2 1 0 16,0-4-208-16,5 6 0 0,5 0 0 0,0 0 0 16,-1 0 0-16,1-1 0 0,0-6 0 0,2 3 0 15,5-2 0-15,3 1 0 0,3-4 0 0,5 0 144 16,2 1-144-16,4 0 128 0,4 0-128 0,3-1 128 16,-2-5-128-16,3 0-144 0,-1 0 144 0,0 0-208 31,0-1-416-31,3-2-80 0,2 1 0 0,2-1-16 0,0 2-352 0,3 1-64 0,5 1-16 0,10-1-9952 15</inkml:trace>
  <inkml:trace contextRef="#ctx0" brushRef="#br0" timeOffset="-187170.7">30836 8163 15487 0,'0'0'688'0,"-12"-1"144"0,-2 1-672 0,-4 0-160 0,-3 1 0 0,0 1 0 16,-3-2 544-16,-2-2 80 0,-2 5 16 0,-2-2 0 16,-2 1 32-16,-4 0 16 0,-3 1 0 0,-3-1 0 15,-5-1 16-15,-1 3 0 0,-2 1 0 0,-2 2 0 16,-5-3-96-16,1 2-16 0,-4 2 0 0,-6-2 0 15,-6 3 16-15,-3-2 0 0,-3 2 0 0,0-1 0 0,-2 1-272 16,-2 0-48-16,-6 0-16 0,0 1 0 0,-1 1-112 0,8-2-32 16,3 4 0-16,5-3 0 0,5 3 64 0,4-1 16 15,1-1 0-15,7-3 0 0,8 0-64 0,4 1-16 16,2-4 0-16,5 3 0 0,2-4-128 0,5-2 0 16,1 2 0-16,5 0 0 15,1-1-448-15,5-1-128 0,3-4-32 0,3 0 0 16,2 2-1792-16,10 0-352 15</inkml:trace>
  <inkml:trace contextRef="#ctx0" brushRef="#br0" timeOffset="-186607.2">29958 7388 18543 0,'0'0'816'0,"-1"-11"176"0,1-2-800 0,0 2-192 0,0-5 0 0,-4 7 0 16,4 9 176-16,-8-7-16 0,1 0 0 0,-2 0 0 16,-3 2 224-16,1 0 32 0,-5-2 16 0,1 5 0 0,-1 0 80 0,-2 4 0 15,-2 0 16-15,-2 1 0 0,-1 1-80 0,-4 1-32 16,-3 1 0-16,-4 7 0 16,-3 3-32-16,-4 3 0 0,-2 3 0 0,-4 5 0 0,-5 1-16 0,-4 3-16 15,-5 2 0-15,1 3 0 0,2 1-96 0,0 1-32 16,4 0 0-16,0-1 0 0,2-3-32 0,3 1 0 15,4-2 0-15,-2 2 0 0,1-2 96 0,3-1 16 16,2-4 0-16,5 3 0 0,1-5-64 0,5 2-16 16,2-4 0-16,4 6 0 0,3-6-80 0,5 2-16 15,2-1 0-15,4 1 0 0,1-2 64 0,5-2 0 16,1 0 0-16,6 3 0 0,2-2-64 0,5 6 0 16,4-2 0-16,8 2 0 0,4-2 32 0,9 2 0 15,3 2 0-15,9 0 0 0,8 2 32 0,3-1 16 0,4 0 0 0,3-4 0 16,-1 0 32-16,1-3 0 0,1-2 0 0,2 0 0 15,2-1 0-15,-2-1 0 0,-5 1 0 0,-2-4 0 16,-5-3-240-16,-3 1 0 0,-2 2-144 0,-4 3 144 31,-5 3-1984-31,-1-3-288 0,-3 3-64 0</inkml:trace>
  <inkml:trace contextRef="#ctx0" brushRef="#br0" timeOffset="-185157.63">29224 9361 14223 0,'0'0'624'0,"-2"-8"144"0,-3-3-624 0,2 2-144 0,3 9 0 0,-1-9 0 15,1 9 448-15,0 0 48 0,0-6 16 0,0 6 0 16,0 0 304-16,5-9 64 0,-5 9 16 0,0 0 0 15,8-5-96-15,-8 5-16 0,9-4 0 0,-9 4 0 16,10 0-192-16,-10 0-32 0,0 0-16 0,10 5 0 16,-2 3-32-16,-5 2 0 0,-1 4 0 0,-1 5 0 15,0 4-160-15,-1 3-32 0,-2 0-16 0,2 3 0 16,-2-2-112-16,2 3-32 0,0 2 0 0,2 0 0 16,0 1-160-16,1-1 0 0,1-1 144 0,-2-3-144 0,1 0 0 0,0-4 144 15,3-1-144-15,-1-2 0 0,0-4 320 0,0-1-32 16,1-4-16-16,2 0 0 0,-1 1 240 0,1-5 32 15,1 1 16-15,1-4 0 0,3-3 32 16,0-4 16-16,0 0 0 0,5-8 0 0,3 0 64 0,1-8 16 16,-1-4 0-16,3-3 0 0,0-5-240 0,4-5-64 15,3-8 0-15,3-7 0 0,3-7-64 0,5-7-32 16,5-7 0-16,5-4 0 0,0-2-288 0,6 0-144 16,1 5 16-16,-2 6 0 0,-2 10-80 0,-2 5-16 15,-2 9 0-15,1 4 0 16,0 7-848-16,-3 5-160 0,-6 4-48 0,-1 7-13760 0</inkml:trace>
  <inkml:trace contextRef="#ctx0" brushRef="#br2" timeOffset="-118605.68">7156 7256 13823 0,'0'0'1216'0,"0"0"-960"0,-1-6-256 0,0 0 0 15,0-1 0-15,-2 1 0 0,1 2 128 0,2 4-128 16,0 0 624-16,-7-5 80 0,7 5 0 0,0 0 16 0,-5-3-208 0,5 3-32 15,-6 3-16-15,-1 2 0 0,1-1-16 16,0 3 0-16,-1 3 0 0,1 6 0 0,0 0 160 0,-1 3 32 16,0 3 0-16,0 2 0 0,-2 4-96 0,2 2-16 15,-1 2 0-15,0 4 0 0,2-1-144 0,-1 5-16 16,-1-1-16-16,-2-1 0 0,0 2-80 16,1-2-16-16,0-1 0 0,0-2 0 0,0 0-48 15,3-4-16-15,1 0 0 0,1-6 0 0,-3-2 144 0,4-1 32 16,1-2 0-16,1-5 0 0,0-4 80 0,1-1 32 15,0-4 0-15,0-6 0 0,0 0 144 0,0 0 16 16,9 0 16-16,2-1 0 0,3-2-80 0,1-4-32 16,3-1 0-16,0 0 0 0,3-2-336 0,4 1-64 15,3-2-16-15,2 1 0 0,3 1-128 0,5-4 0 16,6 3 0-16,1-2 0 0,4 0 0 0,1 2 0 16,5-3 0-16,2 7 0 0,4-1 0 0,0 3 0 15,4 2 0-15,1-1 0 0,0 2 0 0,0 1 0 0,2 3 0 16,-3 0 0-16,-1 4 0 0,0 2 0 0,0-2 0 15,-2 5 0-15,-1-7 0 0,-3 4 0 16,-2-3 0-16,-2 4 0 0,-4 0 0 16,1 3 0-16,-1-2 0 15,-3 0 0-15,-1 1 0 0,-2-1 0 0,-1-3 128 0,-2 1-128 16,-2 0 0-16,0-2 0 0,-4 1 144 0,0 0-144 0,-2 2 160 16,0-1-32-16,-2 4-128 0,0-4 192 0,-1 2-192 15,2 2 176-15,0-2-176 0,0 2 160 0,-2 0-160 0,1-4 0 0,-2 1 0 16,0 1 128-16,-2-3-128 0,-2 0 128 0,-2-1-128 0,-2-3 128 0,-4 0 0 15,0-2-128-15,-1 1 192 0,-2-3-64 0,-2-3 80 0,-2 1 16 16,0-2 0-16,-1 0 0 0,0-3 128 16,1-1 32-16,-1-2 0 0,-1 0 0 0,-3-4 0 15,0-2 0-15,1-1 0 0,1-4 0 16,-1 1-128-16,0-7 0 0,2 1-16 0,0-4 0 16,0 2-32-16,3-5 0 0,-1-2 0 15,1-3 0-15,3-2-32 0,1-3-16 0,-1 1 0 0,2-4 0 0,-1 2-32 16,-1-1-128-16,0 5 192 0,-1 3-64 0,-1 1-128 0,-2 4 0 15,-1 3 0-15,0 1 128 0,-2 8-128 0,0 2 0 16,-3 1 0-16,-1 5 0 16,-2 5-1664-16,-1 7-224 0,-1-5-32 0,1 5-9536 15,0 0-1888-15</inkml:trace>
  <inkml:trace contextRef="#ctx0" brushRef="#br2" timeOffset="-117784.01">12357 7377 13823 0,'-4'-24'1216'0,"4"12"-960"16,0-1-256-16,1 2 0 0,0-4 1600 0,1 2 256 16,-2 2 64-16,0-1 16 0,1 3-848 0,-1 9-192 15,0 0-16-15,0 0-16 0,0 0-304 0,0 0-64 16,0 0-16-16,-3 9 0 0,0 3-256 0,-3 0-48 16,0 6-16-16,0 6 0 0,1 0 0 0,-3 9 0 15,0 4 0-15,-1 5 0 0,-1 5 16 0,0 2 0 16,0-2 0-16,-1 1 0 0,4 1-176 0,-2-5 160 0,3-5-160 15,3-1 160-15,0-2 32 0,1-3 16 16,1-4 0-16,2-5 0 0,4 0 352 0,-1-3 64 0,4-4 16 16,2-1 0-16,1-6 80 0,5 0 32 0,0-2 0 15,5-4 0-15,3-4-80 0,5-3-16 16,5-2 0-16,4-1 0 0,4-3-304 0,4 0-64 16,5-4-16-16,2-2 0 0,3 0-272 15,4-1 160-15,4 5-160 0,5-3 128 0,6-1-128 0,3 1 0 16,2 1 0-16,3 1 0 0,2 4 0 0,3 1 0 0,3 1 0 15,-3-1 0-15,-4 6 0 0,-3 2 0 0,-2 3 0 0,-2 0 0 0,-2 0 0 0,-1 1 0 16,-1 3 0-16,-4-2 0 16,-5 3 0-16,-5-1 0 0,-2 3 0 0,-8-1 0 15,1 3 0-15,-4 0 128 0,-4-2-128 0,-4 2 0 0,-3 1 0 16,1-3 0-16,-3 1 128 0,-1 2-128 0,-2 0 0 16,-2 1 0-16,-2-1 0 0,-1 1 0 0,0 0 0 15,0-1 0-15,-1-1 128 0,0 1-128 0,1-1 0 16,-2 2 0-16,0-5 0 0,-1 0 128 0,-3-3-128 0,-1-1 0 15,-3-2 0-15,0-3 128 0,-1-2 160 0,0-3 32 16,-3-4 0-16,0-1 0 0,-4-5 352 0,1-2 80 16,-2-3 16-16,-1-5 0 0,-1-6-176 0,0-5-16 15,-3-10-16-15,-1 0 0 0,-1-9-304 0,-2 0-48 0,-2-7-16 16,0 2 0-16,-2 1-192 0,-2 4 0 16,2 7 0-16,-3 5 0 0,0 7 0 0,-1 2-128 0,-2 7-16 15,0 2 0 1,2 5-1712-16,1 4-352 0,-1 3-64 0</inkml:trace>
  <inkml:trace contextRef="#ctx0" brushRef="#br3" timeOffset="-105665.23">25046 2425 1839 0,'-6'-4'160'0,"-3"0"-160"0,-1-1 0 0,0 1 0 15,-2-1 2176-15,2 0 384 0,-1 1 96 0,0-1 16 16,3 0-1408-16,0-4-288 0,0 1-48 0,1 3-16 16,7 5 112-16,-9-6 32 0,0 3 0 0,0 0 0 15,0 0-48-15,-1 2-16 0,0 1 0 0,-2 1 0 16,0 0-16-16,-1 1 0 0,0-1 0 0,0 3 0 15,2-1-192-15,-3 3-32 0,3-3-16 0,0 0 0 16,1-1 32-16,3 1 0 0,7-3 0 0,-12 5 0 16,2-1-160-16,2-2-32 0,8-2 0 0,0 0 0 15,0 0-80-15,0 0-32 0,0 0 0 0,7 8 0 16,2-2-16-16,5-2 0 0,3 0 0 0,8-3 0 0,4-2-80 0,5 1-32 16,8-1 0-16,5-2 0 15,9-1-80-15,4-2-32 0,3 1 0 0,1-1 0 0,-3-6-48 16,2 3-16-16,6-2 0 0,4 3 0 0,5 1-32 15,0 2 0-15,-3-4 0 0,-1 1 0 16,-3-1 0-16,4 4 0 0,1 1 0 0,0 3 0 0,-1 0-128 16,-5-2 0-16,-6-1 144 0,-2 1-144 0,-5-1 0 15,-2 2 128-15,-2 0-128 0,-2 2 0 0,-3-1 0 0,-2-1 144 16,-3 1-144-16,-6-1 0 0,-2 0 128 16,-9 1-128-16,-2 0 0 0,-4-2 0 0,-5 1 0 15,-2 2 0-15,-3-2 0 0,-10 2 0 16,0 0 128-16,0 0-128 0,0 0 0 0,0 0 0 0,0 0 0 15,0 0 0-15,0 0 0 0,0 0 0 16,0 0 0-16,0 0-224 0,-12 2 64 0,12-2 16 16,-11 1-96-16,1 1-16 0,10-2 0 0,-12 3 0 15,3-2-336-15,9-1-80 16,-11 5-16-16,11-5 0 0,0 0-1408 0,-9 5-272 16,9-5-64-16</inkml:trace>
  <inkml:trace contextRef="#ctx0" brushRef="#br2" timeOffset="-100310.46">24524 2531 13823 0,'-13'-5'1216'0,"-1"-2"-960"0,1-1-256 0,-3 3 0 16,-1-4 128-16,2 4 0 0,0-3-128 0,2 1 192 16,3 0 0-16,0-3-16 15,0 4 0-15,-1-4 0 0,1 2 336 0,1-2 64 0,0 4 0 0,2-2 16 16,-3 2 32-16,3 0 0 0,1-1 0 0,-3 3 0 15,-1 1 176-15,1 1 32 0,0-3 16 0,0 1 0 16,2 4 160-16,7 0 16 0,-12 0 16 0,3 0 0 16,9 0-16-16,-9 0-16 0,9 0 0 15,0 0 0-15,0 0-192 0,0 0-48 0,0 0 0 0,0 0 0 16,0 0-256-16,0 0-64 0,0 0-16 16,13-5 0-16,1 2-80 0,4 0-16 0,3 0 0 0,6-1 0 15,4 2-96-15,6 2-32 16,7 1 0-16,7 0 0 0,7-1-32 0,5-1-16 15,-1-2 0 1,3 1 0-16,0-2 48 0,4 2 16 16,5 0 0-16,5 0 0 0,4-1-32 15,-6 1 0-15,-7-1 0 0,0 2 0 0,1-2-192 0,3 3 176 0,3 4-176 0,-5-3 160 16,-4-2-160-16,-4 0 0 0,-7-4 0 16,1 0 128-16,0 2-128 0,-2 3 0 15,-2 1 0-15,1 1 128 0,-2-1-128 16,-3 3 160-16,-4-2-160 0,-6-2 160 15,-4-1-32-15,-4 1 0 0,-4 4 0 0,0-4 0 16,-5-1 16-16,-3-1 0 0,-2 4 0 0,-4-1 0 16,-4 0 16-16,-10-1 0 0,0 0 0 15,0 0 0-15,0 0 32 0,0 0 0 0,0 0 0 16,0 0 0-16,-14 4-32 0,-3 0 0 16,2 1 0-16,-7-1 0 0,0-3 0 0,-5 0 0 15,-4-1 0-15,-4 0 0 0,-6 0-32 16,-3-1 0-16,-7 0 0 0,-1-2 0 0,-2-1 32 15,0 0 0-15,-2 4 0 0,-3 0 0 16,-1 0-16-16,-8 0 0 0,-10 0 0 0,-1-1 0 16,-2-1-144-16,5 2 192 0,0 2-192 0,-6 1 192 15,-5-3-192-15,3 0 128 0,-2 0-128 0,5 5 128 0,4 0-128 16,-1 0 128-16,-2 0-128 0,2 0 128 0,1-1-128 0,6 1 0 0,6 1 0 0,6-2 0 16,6 1 128-16,5 2-128 0,3-4 128 0,5 0-128 0,3-3 208 0,5 1-32 0,5 1-16 15,7-2 0-15,5-3-160 0,6 3 0 16,9 0 0-16,0 0 0 0,0 0 0 0,12-4 0 0,6-1 0 15,5 1 0-15,9-1 0 16,3-1 0-16,5-4-192 0,6 2 192 0,6-3-144 16,7-2 144-16,8 1 0 0,8 1 0 15,7 0 0-15,1 0 0 0,-3-1 0 0,4 2 0 0,4 1 0 16,7 2 0-16,3 1 0 0,-3 1 0 16,-5-2 0-16,6 1 0 15,5 5-160-15,-2 1 160 0,-4 1 0 16,-4-1 0-16,-2-1 0 0,3 3-128 15,2 3 128-15,-4 1 0 0,-5-4 0 16,-4 1 0-16,-3-2 0 0,-3 3 0 16,-1 2 0-16,-3-1 0 0,-3 0 0 15,-7 0 0-15,-6-3 0 0,-7-1 0 0,-6 0 0 16,-3 0 0-16,-1-1 0 0,-8 3 0 0,-3 0 0 16,-6 0 128-16,-1 2-128 0,-6-2 0 0,-3-3 160 0,-11 0-32 15,0 0-128-15,0 0 192 0,0 0-192 0,0 0 0 0,-10 4 0 0,-7 0 0 0,-4-2 0 0,-6 2 0 16,-6-2 128-16,-6 1-128 0,-6-2 0 15,-8 2 128-15,-11-3-128 0,-5-1 0 0,-6-2 160 16,-2 3-160-16,-3 3 160 0,-8-2-160 16,-8-2 128-16,-5-1-128 0,-1 1 0 15,1 1 144-15,-2 3-144 0,-5-2 128 16,-8 0-128-16,5 0 128 0,6 1-128 0,-2 1 0 0,-5 0 0 16,7-2 0-16,6-1 0 0,6 3 128 15,5 3-128-15,4 1 0 0,3-5 0 16,6-1 0-16,8 1 128 0,8-2-128 15,9 2 0-15,7 1 128 0,8-1-128 0,5-1 128 0,6-1-128 16,6 0 0-16,6 4 0 0,3-4 0 0,9 0 0 0,0 0 0 0,0 0 0 0,10-5 0 16,7 0 0-16,9-1-224 0,11-6 80 0,14 5 16 15,14-5 128-15,11 1-192 0,13-2 192 0,5-3-192 0,4-1 192 16,11 1 0-16,10-1 0 0,-5 3 0 16,-2 1 0-16,7 3 0 0,7-1 0 15,-5 4-128-15,-5 0 128 0,-1 3 0 0,3 1 0 0,-2 1 0 16,-4-2 0-16,-4 1 0 0,-2 0 0 0,-2 3 0 15,-3 3 0-15,-8 0 0 0,-9-3 0 16,-9 0 0-16,-8 0 0 0,-7 1 0 0,-6 1 0 0,-9-1 0 16,-6-1 0-16,-10 1 128 0,-8 0-128 15,-7-1 0-15,-14 0 128 0,0 0-128 0,0 0 128 0,-10 2-128 16,-5-1 0-16,-7 1 0 0,-6 4 0 0,-1-3-192 16,-3-1-1776-16,-3 1-352 0,-2 3-80 15</inkml:trace>
  <inkml:trace contextRef="#ctx0" brushRef="#br2" timeOffset="-95567.55">9673 17288 27647 0,'4'-6'2448'0,"1"1"-1952"0,4-1-496 0,-3-1 0 0,5 2 464 0,-1-1 0 0,-4-2 0 0,0 3 0 16,-6 5-288-16,6-9-176 16,-6 9 192-16,0-9-192 0,0-5 256 0,-8 3-48 0,-1 1-16 0,-4-4 0 15,-2-4 112-15,-3 1 16 0,-5 0 0 0,-2-1 0 16,-3-1-48-16,-5 1 0 0,-5-2 0 0,-3-1 0 15,-3-5 96-15,-3-1 16 0,-2-1 0 0,0 1 0 16,-2-4 32-16,-2 0 16 16,-3 2 0-16,-5-3 0 15,-6 4-128-15,-2-1-32 0,-4-5 0 16,2 0 0-16,1 4-80 0,-1 3-32 0,0-2 0 16,-6 4 0-16,-5-1-160 15,0 3 128-15,5 2-128 0,-1 0 128 16,1 2-128-16,-3-1 0 15,-4 2 0-15,0 3 0 0,1 0 128 0,-1 1-128 16,4 0 128-16,-5 6-128 0,-3-1 128 16,-1 3-128-16,0 2 128 0,2 3-128 0,0 1 0 15,-3 4 0-15,-9-1 128 0,0 4-128 0,3 2 0 16,1-4 0-16,1 0 0 0,-5 2 0 16,-4 2 0-16,4 1 0 0,3-1 0 15,2 0 0-15,0-1 0 0,2 2 0 16,-1-4 0-16,5 6 0 0,2-1 0 15,0 2 0-15,0 2 0 0,0 3 0 0,-5 0 0 16,2 3 0-16,3 5 0 0,-1-1 0 16,0 6 0-16,-2-3 0 0,-1 0 0 0,3 2 0 15,4 1 0-15,6 3 128 0,2 2-128 0,1-1 128 16,-3-2-128-16,5 2 0 0,5-2-160 0,9 1 160 16,2-2 0-16,5 2 0 0,1 2 0 0,6 1 0 0,4-4 0 15,4 2 0-15,0 1 0 0,3-1 0 0,4 1 0 16,2 2 0-16,2 0 0 0,4 2 0 0,5-1 0 15,4 2-144-15,6 1 144 16,3 1 0-16,2 3 0 0,6 1 0 16,5 2 0-16,6 1-128 0,1-4 128 0,4 6 0 0,4 2 0 15,4 4 0-15,4-4 0 0,3 1-128 16,2-2 128-16,7 2 0 0,3 1 0 16,7-2-160-16,3 0 160 0,7-3 0 15,7-4-144-15,2-3 144 0,-1-4 0 0,2-4-144 16,6-4 144-16,8-3 0 0,5-3 0 0,-1-2 0 15,2-1 0-15,4-4 0 16,4-1 0-16,4-3 128 0,1-4-128 0,1 1 0 16,2-3 0-16,5 1 0 0,6-4 0 0,-4 3 192 15,-5-6-64-15,6-1 0 0,5 2 0 0,-5-4 0 16,-4-1 0-16,3 2 0 0,4-1 0 0,0-2 0 0,-4-4 0 0,3 3 0 16,0-1-128-16,-3-1 192 0,-1-2-64 0,-2-4 0 15,-1 1-128-15,-3-2 0 0,0-5 128 16,-5-2-128-16,-6-7 224 0,0 1-32 15,2 1 0-15,-4-4 0 0,-4-4 64 0,-2-1 16 16,-4-4 0-16,3 0 0 16,-1-1-48-16,-2-3-16 0,-4-6 0 0,-6 0 0 15,-5-2-16-15,-5 0-16 0,-3 2 0 16,-2-2 0-16,-5-2 64 0,-3 1 16 16,-4 3 0-16,-6 0 0 15,-9 3 160-15,-7-1 32 0,-2 1 16 0,-6 2 0 16,-4 2-48-16,-6 1-16 0,0 2 0 0,-6 2 0 0,-5 0-208 0,-4 3-64 15,-4 1 0-15,-6 3 0 0,-5-4-336 0,-10 3-80 16,-9 6-16-16,-12 1 0 0,-12-2-2672 0,-3 4-544 16,-28-6-96-16,16 12-32 0</inkml:trace>
  <inkml:trace contextRef="#ctx0" brushRef="#br2" timeOffset="-94857.29">10874 17327 20271 0,'-3'-8'1792'0,"-1"2"-1424"0,-1-1-368 0,-2 0 0 16,7 7 704-16,-6-7 80 0,-3 0 16 0,2 2 0 0,-2 2 16 0,0 0 0 16,-1 2 0-16,-1 4 0 0,0-2-320 0,-3 3-64 15,-3 3-16-15,0 1 0 0,-1 5-32 16,-4-2 0-16,-2 3 0 0,-5 5 0 0,-2 5 80 0,-4 1 16 16,-5-4 0-16,3 3 0 0,1 1-32 0,0-4-16 15,0 1 0-15,2-1 0 0,2 0 48 0,4-4 16 16,3-1 0-16,1-2 0 0,5 0-64 15,3-2-16-15,5-3 0 0,2 1 0 0,3-2 32 0,6-8 16 16,0 0 0-16,0 10 0 0,0-10-192 0,10 8-32 16,4 0-16-16,4-3 0 0,3-2-16 15,7 2 0-15,5 2 0 0,3-3 0 16,0 1-208-16,2 1 176 0,2-3-176 0,1-1 160 16,0 2-32-16,-1 0-128 0,0-2 192 15,-2 3-64-15,-1-2-128 0,-3 2 192 0,-2 4-192 16,0-4 192-16,-1 1-192 0,1 1 0 0,-1-2 144 15,-3-1-144-15,-4 1 0 0,-3 1 0 0,-3-3 0 0,-3 0 0 16,-1 0-576-16,-3 0-144 0,-11-3-32 0,0 0 0 16,0 0-1424-16,0 0-304 0,0 0-48 0,0 0-11472 0</inkml:trace>
  <inkml:trace contextRef="#ctx0" brushRef="#br2" timeOffset="-94575.8">10549 17688 21423 0,'0'0'944'0,"0"0"208"0,-2-9-928 0,2 9-224 0,0 0 0 0,3-8 0 16,2-3 1104-16,3 4 176 0,0 3 48 0,2-2 0 0,3-2-64 0,2 3-16 15,3-2 0-15,3 2 0 0,3 1-224 0,3-2-32 16,4 0-16-16,5 3 0 0,6 1-208 0,5 1-32 16,3 0-16-16,3 0 0 0,5-1-272 0,0 2-48 15,1-2-16-15,-1 2 0 0,-1 4-160 0,2-2-32 16,-1 1-16-16,-2 0 0 0,-4 5-176 0,-4-2 0 15,-3-2 0-15,-4 1 128 16,-3 3-512-16,-4-2-96 0,-2 3-32 0,-4-1-10704 16,-5 1-2160-16</inkml:trace>
  <inkml:trace contextRef="#ctx0" brushRef="#br2" timeOffset="-94124.42">12888 17705 17503 0,'0'0'1552'16,"0"0"-1232"-16,4-15-320 0,1 2 0 0,1 5 1360 0,1 0 224 0,-7 8 32 0,6-9 16 16,-6 9-80-16,9-5-16 0,-9 5 0 0,0 0 0 0,0 0-512 0,0 0-128 15,4 8 0-15,-3 4-16 0,-2 2-144 0,-3 5-32 16,-3 3 0-16,0 1 0 0,-1 3-144 0,-1 1-48 15,0 4 0-15,0-2 0 0,1 3-128 0,0-3-16 16,0-5-16-16,2 2 0 0,0-4-176 0,1 0-48 16,-2-2 0-16,1-1 0 0,-2-2-128 15,4-2 160-15,-2-1-160 0,2-4 160 0,0 2-160 16,4-12-144-16,0 0 144 0,0 0-208 16,0 0-2192-16,0 0-432 0,0 0-96 0</inkml:trace>
  <inkml:trace contextRef="#ctx0" brushRef="#br2" timeOffset="-93962.93">12851 17440 28559 0,'-9'-10'1264'0,"9"10"272"0,-2-9-1232 16,2 9-304-16,-2-7 0 0,2 7 0 0,0 0 1344 0,2-10 192 0,-2 10 64 0,0 0 0 15,0 0-1024-15,0 0-208 0,9-5-48 0,-2 1 0 16,-7 4-320-16,10 0 0 0,-10 0 0 0,13 4 128 15,-2 0-1344-15,1 2-256 16,-1 2-48-16,2-3-8080 0,1 3-1632 0</inkml:trace>
  <inkml:trace contextRef="#ctx0" brushRef="#br2" timeOffset="-93610.42">14027 17494 17503 0,'10'-9'1552'0,"1"-2"-1232"16,1 0-320-16,2-1 0 0,-1-2 1760 0,-2 0 288 16,-2 0 64-16,-3 3 16 0,1-3-560 0,-4 2-112 15,0 2-32-15,-2-3 0 0,-1 2-208 0,-1 2-64 16,1 9 0-16,-5-14 0 0,-3 1-176 0,1 5-32 0,-5 0-16 0,-2-1 0 16,-1-1-208-16,-2 2-32 0,-2-1-16 0,-2 6 0 15,-3 0-224-15,-2 3-64 16,0 4 0-16,-2 3 0 0,0 2-192 0,-3 4-64 0,2 5 0 15,-3 1 0-15,-1 5-128 0,0 4 128 0,-1 4-128 16,2 2 128-16,1 2-128 0,3 1 0 16,3-2 144-16,2 1-144 15,1 2 160-15,5-1-32 0,3-2-128 0,2-2 192 16,2 2-192-16,5-5 144 0,2-1-144 16,2 1 128-16,1-4-128 0,3 1 0 15,1-4 144-15,1-3-144 0,2 1 0 0,1-2 0 16,1-2 0-16,0-1 0 0,1-2-1168 0,-3-5-160 0,2-2-16 0,-9-7-16 15,0 0-1360-15,9-2-272 0,-1-6-48 0</inkml:trace>
  <inkml:trace contextRef="#ctx0" brushRef="#br2" timeOffset="-93416.76">13279 17761 23951 0,'-14'-11'1056'0,"8"6"224"0,0 1-1024 0,6 4-256 0,0 0 0 0,0 0 0 0,2-9 3088 0,8 4 560 0,3 1 128 0,5 0 0 0,2 3-2176 15,7 1-432-15,5 0-80 0,6 3-32 0,6-1-224 0,5 1-64 16,7 1 0-16,1-1 0 0,3 0-384 0,-1 1-96 15,1 0-16-15,-1 2 0 0,-2 3-272 16,-1-2-176-16,-2 4 32 0,2-3 0 16,-1 3-3168-16,-3 0-624 15</inkml:trace>
  <inkml:trace contextRef="#ctx0" brushRef="#br2" timeOffset="-92218.13">16052 17768 3679 0,'0'0'320'0,"5"-8"-320"0,0-1 0 0,0 0 0 15,-1-1 3104-15,0 1 544 0,-2 0 128 0,-1 0 0 16,-1-2-1664-16,-2 3-320 0,-2-3-80 0,-1 2-16 0,-1-4-368 15,-2 3-80-15,-2 0-16 0,-2 0 0 0,-3 2-128 16,0 3-16-16,-2 0-16 0,0 2 0 16,-4 2-256-16,-3 4-48 0,-3 1-16 0,-1 3 0 0,-1 0-208 15,0 4-32-15,0-2-16 0,0 4 0 16,-2 3-208-16,6-1-32 0,3-1-16 16,5-1 0-16,6 1-240 0,6 1 176 15,5 2-176-15,6-1 160 0,6-2 16 16,6 2 0-16,4 1 0 0,6 4 0 15,4-4 64-15,1 4 16 0,2 0 0 16,-2 1 0-16,-2-3-256 0,0-1 176 16,-7 0-176-1,-4-2 160-15,-6 1-160 0,-2-1 0 16,-5 1 144-16,-3-2-144 0,-4-4 192 16,-2 2-16-16,-3 0-16 0,-6-2 0 0,-5-1 288 15,-4 1 64-15,-3-5 16 0,-3 0 0 16,-3 3-112-16,-2-5-32 0,-2-1 0 0,0-3 0 0,0-3-208 15,2 1-48-15,0-4-128 0,6-4 192 0,0-1-192 0,8 1-288 16,5-4 64-16,3 1 16 0,6 2-2224 0,3-5-448 0,5 1-96 16,6-3-16-16</inkml:trace>
  <inkml:trace contextRef="#ctx0" brushRef="#br2" timeOffset="-91967.02">16513 17670 27183 0,'-11'-4'1200'0,"11"4"256"0,-12 1-1168 0,1 2-288 0,-1 2 0 0,2 5 0 0,-5 0 800 0,1 5 96 16,0 3 32-16,0 4 0 0,1 1-352 0,2-2-64 0,1-2 0 0,3 2-16 0,5-2-256 16,2 0-48-16,1 0-16 0,3-1 0 0,2-3 112 15,2-1 32-15,2-6 0 0,0-1 0 0,3-3 320 16,2 0 80-16,3-4 16 0,1-1 0 0,1-2 224 0,-1-1 32 16,-1-6 16-16,1 0 0 0,2-5-176 0,0-2-16 15,1-2-16-15,-2 0 0 0,-2 0-224 0,-3 0-32 16,-2-3-16-16,-3 1 0 0,-1-1-160 15,-3 2-48-15,-1 2 0 0,-1-1 0 0,0-1-192 0,-1 2-128 16,-3 2 160-16,1 1-160 0,0 3 0 16,-1 1 0-16,-1 1-208 0,1 10 64 15,0 0-1792-15,0 0-368 0,0 0-64 16,0 0-9856-16,0 0-1984 0</inkml:trace>
  <inkml:trace contextRef="#ctx0" brushRef="#br2" timeOffset="-91644.23">17019 17652 17503 0,'-10'8'768'0,"5"2"176"0,-2 4-752 0,-1 0-192 15,-3 6 0-15,1 2 0 0,0 2 1472 0,-4 1 272 0,0-1 48 0,1-1 16 16,1 3-144-16,-1-3-48 0,0-2 0 0,1 0 0 16,1-5-208-16,2-1-32 0,3-1-16 0,1-4 0 15,5-10-320-15,-2 11-64 0,2-11-16 0,0 0 0 16,0 0-192-16,0 0-32 0,8-2-16 0,3-5 0 15,-1-2 112-15,1-1 0 0,-1-3 16 0,2-4 0 16,0-2-368-16,2 0-80 0,2-2-16 0,0 0 0 16,2 1-192-16,1 1-32 0,1-3-16 0,1 3 0 15,0 4-144-15,1 1 160 0,-2 5-160 0,-1-1 160 16,-1 5-160-16,-1 1-224 0,-3 2 48 0,-2 2 16 16,0 3-1520-1,-1 1-304-15,-1 3-64 0,-1 1-16096 0</inkml:trace>
  <inkml:trace contextRef="#ctx0" brushRef="#br2" timeOffset="-91271.31">18417 17374 21183 0,'-2'-12'1888'0,"-1"-3"-1504"16,-1-3-384-16,2 2 0 0,-3-1 1408 0,0 1 224 0,0 0 32 0,0 2 16 15,-3 3-208-15,0-1-64 0,-3 6 0 0,-1-2 0 16,0 2-400-16,-6 4-96 0,-2 2-16 0,1 1 0 16,-4 0-304-16,-3 5-64 0,-4 6-16 15,-1 4 0-15,2 2-192 0,-2 5-64 0,0 6 0 0,-2 3 0 16,-3 2-16-16,-1 7-16 0,-2 5 0 0,2 5 0 15,1 3-224-15,3 0 0 0,3-3-192 16,3-3 192-16,4-6 0 16,4 2 0-16,3-4 0 15,2-3 0-15,2-4 0 0,2-4 0 0,2-1 128 16,3-3-128-16,1 1 128 0,2-6-128 0,-1-2 0 16,3-2 144-16,3 0-144 0,-1-6-256 15,-2-10 64-15,0 0 16 0,0 0-1392 0,0 0-288 0,0 0-48 0,7-10-8400 16,-5-4-1664-16</inkml:trace>
  <inkml:trace contextRef="#ctx0" brushRef="#br2" timeOffset="-91038.61">17581 17796 24015 0,'0'0'1056'0,"0"0"224"0,0 0-1024 15,8-12-256-15,-8 12 0 0,12-5 0 0,0 3 1664 0,0 0 256 0,5 4 64 0,3 1 16 0,4 1-624 0,4 1-128 16,4 0-32-16,2-1 0 0,3-1-336 0,1 1-80 16,2 1-16-16,-1-3 0 0,-2 1-336 0,-3-1-64 15,-3 1 0-15,-3-2-16 0,-4 3-368 0,-1-2 0 16,-3 2 0-16,-2-3 0 15,0 2-1504-15,-3 0-368 0,-1-1-80 16,-2 2-13744-16</inkml:trace>
  <inkml:trace contextRef="#ctx0" brushRef="#br2" timeOffset="-90816.51">18419 17784 13823 0,'11'-7'1216'0,"-3"-1"-960"0,1-1-256 0,-2 3 0 0,-7 6 2352 0,0 0 416 0,4-9 96 0,-4 9 16 16,0 0-576-16,0 0-96 0,-8-1-32 0,-4 4 0 15,-6 5-832-15,-2 1-192 0,-5 4-16 16,-1-1-16-16,-5 2-384 0,1 2-80 0,-2-1-16 0,1 4 0 15,2 0-240-15,4 1-48 0,2-1-16 0,8-1 0 16,2-1-160-16,3-3-48 0,2 0 0 0,4-2 0 16,4-12 16-16,4 9 0 0,-4-9 0 0,12 9 0 15,0-6 176-15,3-2 48 0,5-2 0 0,1-4 0 0,2-3 0 16,1 2 0-16,0-6 0 0,1 1 0 16,-3-3-176-16,-1-3-16 0,-2 1-16 15,-1-2 0-15,-2 3-160 0,-2-1 192 0,-2 5-192 0,-5 2 192 16,-2 0-192-16,-5 9 0 0,0 0 0 0,0 0 0 0,0 0 0 0,0 0 0 15,0 0 0-15,-5 10 0 0,0 3 0 0,0 0 0 16,0 3-176-16,1 2 176 0,0 1-192 0,2 3 64 16,0-3 0-16,2 1 0 15,0 0-1552-15,4 1-304 0,1-2-64 0,3-1-9568 16,2-3-1904-16</inkml:trace>
  <inkml:trace contextRef="#ctx0" brushRef="#br2" timeOffset="-90514.11">19128 17704 28047 0,'-5'-13'1232'0,"5"13"272"0,0 0-1200 0,-7-3-304 0,0-1 0 0,-3 3 0 16,-3 2 1280-16,-1 3 208 0,-1-1 48 0,-2 6 0 15,-2 0-496-15,-1 5-80 0,-1 1-32 0,-1 3 0 16,0 0-336-16,2 1-64 0,-1-1-16 0,3 2 0 15,1 1-192-15,3 3-32 0,4 0-16 0,1-1 0 16,2-2-80-16,2 2 0 0,4-1-16 0,1-2 0 16,1-1-48-16,2-1 0 0,1-1 0 0,-1-2 0 15,2-2-128-15,2-1 192 0,-1 0-192 0,4-3 192 16,2-1-192-16,2-4 128 0,-3-1-128 16,2-3 128-16,0-1-304 15,2-2-64-15,1-1-16 0,1-3 0 0,-2-2-1600 16,2-3-336-16,-1 3-64 0,-1-2-13472 0</inkml:trace>
  <inkml:trace contextRef="#ctx0" brushRef="#br2" timeOffset="-90125.1">19232 17874 19343 0,'0'0'1728'0,"0"0"-1392"0,0 0-336 16,0 0 0-16,0 0 2240 0,0 0 368 16,0 0 80-16,0 0 0 0,5 2-912 0,4-2-192 0,0 0-48 0,4 2 0 15,1-2-464-15,2 0-112 16,6 0 0-16,-1 0-16 0,4-2-272 0,-4-1-48 16,3 1-16-16,-2-1 0 0,0-1-160 0,-1-2-48 0,0 0 0 0,-2-1 0 15,-2-2-32-15,10-6-16 0,-8-1 0 0,-6 3 0 16,-7-1-64-16,-3 2-16 0,-6 4 0 0,-2 1 0 15,-4 2-64-15,0 4-16 0,-3 2 0 0,-4 3 0 16,-3 1-64-16,-2 1-128 0,-3 6 176 0,-2-1-176 16,1 2 192-16,-6 7-192 0,4 3 192 0,5 1-192 15,1-2 192-15,5 1-64 0,2 1 0 16,4-2-128-16,3-2 240 0,5 1-64 0,3 1-16 16,4 0 0-16,3-2-160 0,2-1 0 0,3 0 0 0,11 7 0 15,2-2-944 1,-8-15-64-16,0 2-16 0,7-3-18432 0</inkml:trace>
  <inkml:trace contextRef="#ctx0" brushRef="#br2" timeOffset="-89134.07">21244 17835 9215 0,'3'-13'816'0,"1"4"-656"0,-2-3-160 0,-1 2 0 0,-2-3 2752 0,1 0 512 0,-1 2 96 0,0-2 32 15,-3 2-1312-15,1 3-256 0,-4-2-48 0,-2 2-16 0,-1-2-160 0,-2 4-48 0,-2 3 0 0,-1 2 0 16,-3 0-448-16,-3 3-80 0,-5 1-32 0,-4 4 0 16,-6 3-224-16,-3 4-64 0,-7 3 0 0,4 2 0 15,-1 4-192-15,2 0-64 0,3 5 0 0,5 0 0 16,4 1-192-16,4-1-32 0,6-5-16 16,3-3 0-16,4 0-80 0,5-2-128 15,2-3 176-15,3 1-176 0,5-5 240 0,3-1-64 16,3-2-16-16,4-2 0 0,3-3-160 15,2-3 192-15,1-1-192 16,3-7 192-16,3-1 32 0,5-5 16 16,1-2 0-16,5-6 0 0,2-2-32 0,3-5 0 15,2-1 0-15,-2-1 0 0,-2-6-16 16,-1-7 0-16,0-1 0 0,-1-7 0 0,-1-4 0 0,1-5-16 16,-2-2 0-16,1 0 0 0,-1 2-48 0,-2 6-128 0,-2 7 192 15,-3 7-64-15,-5 8-128 0,-3 5 160 0,-3 5-160 16,-5 7 160-16,-3 4-160 0,-2 6 192 0,-7 6-192 15,0 0 192-15,-3 13-192 0,-2 4 0 0,-5 4 144 16,0 7-144-16,-6 5 0 0,0 7 0 0,-3 2 0 16,-2 5 0-16,0 0 0 0,1 3 0 15,-3 2 0-15,4-1 0 0,-3 1 0 0,3-2 0 0,0-1 0 0,5 0 0 16,0-4 0-16,4-1-208 16,1-8 48-16,1-3 16 15,-1-5-384-15,2 0-80 16,2-5-16-16,2-2 0 0,1-5-1376 0,0-3-288 15,2-13-48-15,0 0-9408 0,0 0-1888 0</inkml:trace>
  <inkml:trace contextRef="#ctx0" brushRef="#br2" timeOffset="-88852.04">21965 17732 22111 0,'0'0'1968'0,"0"0"-1584"0,-10-4-384 0,-3 3 0 0,-1 1 1904 0,-4 5 288 15,-3 3 64-15,-2 1 16 0,-3 5-672 0,0 1-128 0,-5 3-16 0,3-1-16 0,0 1-288 0,3 3-48 0,2 0-16 0,13-8 0 0,1 3-480 0,-1 0-96 0,3-1-32 16,2-1 0-16,4 1-160 0,2-1-16 0,3 1-16 0,3-4 0 0,0 0 224 16,3 0 32-16,3-3 16 0,6 2 0 0,0-5-32 0,2-1 0 15,-2-4 0-15,0-1 0 0,0-4-192 16,0-3-32-16,1 1-16 0,-1-1 0 0,-2-5-288 16,-3 0 128-16,-3-2-128 0,-2-3 0 0,-5-2 240 15,0-2-64-15,-4 2-16 0,-4 0 0 0,0-1-160 0,-4 1 0 16,-3 2 0-16,-2 4 0 0,1-1-176 15,-2 0-112-15,3 6-32 0,1 1 0 16,1 3-1440-16,0-1-288 0,1 2-64 16,-1 2-16-16,2 2-1712 0,2 0-352 0</inkml:trace>
  <inkml:trace contextRef="#ctx0" brushRef="#br2" timeOffset="-88481.13">22348 17810 29951 0,'0'0'1328'0,"0"0"272"0,0 0-1280 16,0 0-320-16,0 0 0 0,3-7 0 0,1 3 1248 0,5 1 192 0,0-1 32 15,3-3 16-15,0 2-240 0,3 0-48 0,3-4-16 16,1 3 0-16,2-3-400 0,-2 0-80 0,0 0 0 0,-1-1-16 16,-2-1-256-16,-2 1-48 0,-2-4-16 0,-4 1 0 15,-1-1 0-15,-3 1 0 0,-2-1 0 0,-4 2 0 16,-5 1-16-16,-2 0 0 0,-6 5 0 0,-3-1 0 15,-2 5-48-15,-4 2-16 0,-4 2 0 0,-1 6 0 16,-2 1-160-16,2 3-128 0,1 5 192 16,1-1-192-16,2 2 0 15,2 3 0-15,3-1 0 0,2 2 0 0,4-1 0 16,2 2 0-16,3-3 0 0,4-1 0 0,3-1 0 0,4-1 0 16,1-1 0-16,2 1 0 15,1-2 128-15,2-2-128 16,1-1 0-16,2 1 0 0,3-3 0 0,2 1 0 15,-1-5 0-15,5 3-144 0,0-5-704 0,2-2-144 16,1-2-32-16,0-1 0 0,4 0-1840 16,-1-1-368-16,3 0-80 0</inkml:trace>
  <inkml:trace contextRef="#ctx0" brushRef="#br2" timeOffset="-87968.55">23315 17569 25791 0,'0'0'2304'0,"-9"-2"-1856"0,-1-2-448 0,1-1 0 0,0-1 832 15,3 2 64-15,6 4 0 0,-5-1 16 0,-2-1 160 0,1 2 16 16,0 0 16-16,-1 3 0 15,1-1-448-15,0 5-80 0,-1-2-32 0,1 1 0 0,-1 6-160 0,0 0-16 16,-2 2-16-16,1 0 0 0,-2 4 96 0,3 0 32 16,1 0 0-16,3-1 0 15,0 0-32-15,2-2-16 0,1-1 0 0,2-2 0 0,0 0 0 16,0 1 0-16,1-3 0 0,1 2 0 0,-2-5-48 16,-1 3-16-16,-1-2 0 0,0 2 0 0,0-10-48 0,-3 7-16 15,-3 4 0-15,0-3 0 0,-3 2 16 16,-2-1 0-16,-3 1 0 15,-3 1 0-15,-3-4-112 0,-3 3-16 0,-1-4 0 16,-2 2 0-16,-2-1-64 0,2-1-128 0,-1 0 176 16,-7 0-176-16,6-3 0 0,14-2-176 0,-1-1 0 0,-2 0 0 15,3-1-2640-15,1-2-512 0</inkml:trace>
  <inkml:trace contextRef="#ctx0" brushRef="#br2" timeOffset="-87152.43">24857 17369 28559 0,'-7'-22'1264'0,"4"7"272"0,-1-2-1232 15,0 2-304-15,0 1 0 0,0 4 0 0,1-2 0 0,3 12 0 0,0 0-128 0,0 0 128 16,-4-5 736-16,4 5 240 0,0 0 48 0,-12 8 16 0,2 5-176 0,-1 3-32 16,-2 4-16-16,-2 3 0 0,-3 4-336 15,-2 4-64-15,-5 2-16 0,-1 0 0 16,-5-2-16-16,3 1 0 0,-1-4 0 0,1-1 0 0,4-6 128 0,2 0 32 16,3-3 0-16,3-3 0 0,3-2 32 15,4-6 16-15,9-7 0 0,0 0 0 0,0 0-80 0,0 0-32 16,0 0 0-16,12-5 0 0,0-5-208 0,7-2-32 15,3-4-16-15,-3 2 0 0,5-1-16 0,3-2 0 16,5-2 0-16,-1 0 0 0,-5 1-208 0,1 2 128 16,-1-1-128-16,1 2 0 15,-2 2 128-15,0 1-128 0,-3 4 0 0,-1-1 144 16,0 4-144-16,-3 2 0 0,-3 3 0 0,-3 4 0 0,-3 4 0 16,-3 3 0-16,-3 2 0 15,-2-2 0-15,-1 5 0 0,-1 0 0 0,-2 3 0 16,-1 2 128-16,-2-1-128 0,0 2 0 0,-1-2-192 0,0-1 192 15,-7 13-496-15,3-8 32 0,4-5 0 16,2-4 0-16,2-1-1136 0,3-14-240 0,1 9-32 16,-1-9-16-16,11 5-1184 0,1-2-224 0,2-8-48 15,-3 0-16-15</inkml:trace>
  <inkml:trace contextRef="#ctx0" brushRef="#br2" timeOffset="-86927.4">25641 17367 26079 0,'0'0'1152'0,"0"0"256"0,0 0-1136 0,-8 3-272 16,-3 2 0-16,-9 5 0 0,-4 3 1408 0,10-4 240 0,-3 3 32 0,-2-1 16 16,-1 4-672-16,-4 0-144 0,1 0-32 0,-2 3 0 0,1-1-128 0,-18 16-16 15,8-7-16-15,6 0 0 0,5-7-96 16,7-1-16-16,3-2 0 0,4-3 0 16,4-3-208-16,5 0-48 0,0-10-16 0,8 7 0 0,3-1 16 15,3-4 0-15,3-3 0 0,3-3 0 16,2-2-16-16,2-4 0 0,2 1 0 0,1-5 0 0,-2-4-32 15,1 0 0-15,-2 1 0 0,-2-5 0 0,-5-2 0 0,0-2 0 16,-2 4 0-16,-5-1 0 16,-2 2-32-16,-5 12-16 0,-2-2 0 0,-1 3 0 0,-1-3-224 15,-2 3 0-15,-5 1 0 0,2 2 0 16,-2 0-720-16,-6-3-240 0,-1 7-64 0,2 1 0 16,3 1-1856-16,1 1-384 0,9-2-80 15</inkml:trace>
  <inkml:trace contextRef="#ctx0" brushRef="#br2" timeOffset="-86637.1">26495 16825 20271 0,'7'-30'896'0,"-4"14"192"0,1 1-880 0,-1 3-208 0,-2 1 0 0,-2 6 0 16,1 5 3280-16,-3-6 624 0,-3 5 112 0,-2 4 16 15,-1 3-2352-15,-3 2-464 0,-2 4-112 16,-3 6-16-16,-1 3-656 0,-6 12-144 0,-1 2-32 0,1 3 0 16,0 3-80-16,-2 6-32 0,-1 3 0 0,2 0 0 15,0 0-144-15,0 2 0 0,4-1 144 0,0 0-144 16,2-4 0-16,3-4 0 0,2-2 0 0,1-2 0 0,0-1 0 16,2-2-192-16,1-4 32 0,2-2 0 15,1-2-1472 1,0-5-288-16,0-3-64 0,0-4-8608 15,1-4-1712-15</inkml:trace>
  <inkml:trace contextRef="#ctx0" brushRef="#br2" timeOffset="-86421.54">25944 17318 23039 0,'1'-17'1024'0,"1"11"192"0,4-4-960 0,1 2-256 0,0 2 0 0,1-2 0 0,1 4 2928 0,5 0 528 0,2-2 128 0,3 4 0 15,4 0-1856-15,3 2-368 0,6 3-80 0,11 2 0 0,2 0-400 0,0 0-80 16,2 4-16-16,1-3 0 0,-1 2-464 0,0 1-80 15,0-4-32-15,-2 4 0 0,0-3-208 16,-2 1 0-16,0-1 0 0,-3-4 0 16,-2 2-1008-16,-3-1-240 0,-9-2-48 0,1 3-10992 15,-2-3-2176-15</inkml:trace>
  <inkml:trace contextRef="#ctx0" brushRef="#br2" timeOffset="-85586.59">28799 16420 23039 0,'-8'-6'2048'16,"3"-4"-1648"-16,-1 2-400 0,6 8 0 0,-11-9 1280 0,2 5 160 0,-1 2 32 15,0 3 16-15,4 0-176 0,-3 2-32 0,-1 3-16 0,-2 5 0 16,1 3-400-16,-1 2-80 0,1 4-16 0,-2 5 0 16,-13 28-432-16,0 0-80 0,2 5-32 0,0 0 0 15,-2 0 16-15,1 0 0 0,2-2 0 0,0-3 0 0,-1-2 32 16,0-3 16-16,2-6 0 0,5-1 0 0,0-4 32 15,3-7 16-15,1-3 0 16,4-4 0-16,4-6 80 16,4 0 16-16,4-4 0 0,3-7 0 15,3-2 16-15,4-4 0 0,1-4 0 0,3-1 0 16,4-8-16-16,0-2 0 16,0-3 0-16,0-2 0 0,1 0-176 0,-1-5-48 15,0 0 0-15,4 1 0 0,-1-3-208 16,0 4 144-16,-4 2-144 0,0 4 128 0,0 3-128 15,-1 6 128-15,-2 2-128 0,-3 4 128 0,-1-1-128 16,-3 6 192-16,-10-3-192 16,9 11 192-16,-3 0-48 15,-2 7 0-15,-2 4 0 0,-2-2 0 16,-1 3-144-16,-2 3 0 0,1 1 0 16,-2 0 0-16,2 0 0 15,0-2-176-15,1 5 48 0,1-3 0 0,0-2-416 16,3 0-80-16,0-1-16 0,1-3 0 0,1-2-1920 15,3 0-400-15,2-5-80 0,2-7-13312 16</inkml:trace>
  <inkml:trace contextRef="#ctx0" brushRef="#br2" timeOffset="-85340.43">29603 17024 28911 0,'-5'-14'1280'0,"3"10"256"0,0-3-1216 0,-3 2-320 0,-2 2 0 0,-6-1 0 0,-4 2 1024 16,-2-1 128-16,-4 6 48 0,-3 2 0 0,-6 0 48 0,-5 5 16 0,-5 0 0 0,0 4 0 0,3 3-688 15,2 1-144-15,1 1-32 0,3 0 0 0,0 1-144 0,8 2-16 0,3-2-16 0,11-9 0 0,1 2-32 0,2 0-16 0,2-3 0 16,3 3 0-16,4-2-32 0,4-3 0 0,3-3 0 0,5-3 0 0,3 1 48 0,3-7 0 16,4-1 0-16,1-1 0 0,-8 1 16 15,3-2 16-15,2 1 0 16,3-6 0-16,3 4-96 16,-1-4 0-16,0 2-128 0,-2 1 192 15,4-4-64-15,-3 6-128 0,-6-2 176 0,-3 5-176 0,-4 1 272 0,-4 5-48 16,-1 3-16-16,-3 4 0 0,-2 1-208 0,-1 3 128 15,1 1-128-15,-1 0 0 0,-1 3 0 0,1 2-128 0,3 0-16 16,0 0 0-16,1-5-1008 0,1 0-192 0,5 2-32 0,-1-2-16 16,1-2-1472-16,2-1-288 0,1-1-64 0</inkml:trace>
  <inkml:trace contextRef="#ctx0" brushRef="#br2" timeOffset="-84978.48">30098 16836 30527 0,'0'0'1344'0,"-8"8"288"15,4-6-1312-15,-2 3-320 0,0 4 0 0,-2 1 0 0,-1 4 832 0,-1 3 80 0,0 2 32 0,0 0 0 16,-8 11 240-16,2 0 48 0,2 0 16 0,0 3 0 0,-1-1-608 0,4-1-112 16,1-2-16-16,2 0-16 0,2-5-176 15,2 2-16-15,3-2-16 0,3-4 0 16,2-3 32-16,2-3 0 0,2-3 0 0,0 0 0 0,2-4 64 0,2-1 32 15,2-5 0-15,3-2 0 0,-6-4 16 0,3 0 0 16,0-3 0-16,3-3 0 0,-1-3-112 0,2-1 0 16,0-3-16-16,0-4 0 15,0-1-16-15,1-3 0 0,1-1 0 0,2-4 0 0,-1 2-288 16,1-1 160-16,-1-1-160 0,1 6 128 0,-2-2-128 0,-2 4 0 16,-3 5 0-16,-1 1 128 0,-1 1-128 15,0 0 0-15,-4 2 0 0,-3 4 0 0,-2-2 0 0,-2 6 0 16,-2 6-160-16,0-8 160 15,-1 2-592-15,1 6-32 0,0 0 0 0,0 0 0 16,0 0-2000-16,0 0-384 0,-5 0-96 0,5 0-13952 16</inkml:trace>
  <inkml:trace contextRef="#ctx0" brushRef="#br2" timeOffset="-84614.02">30766 17016 23039 0,'0'0'1024'0,"0"0"192"0,0 0-960 0,0 0-256 0,0 0 0 16,4 9 0-16,0-4 1536 0,2 3 272 15,3-3 48-15,3-1 16 0,2 0-400 0,3 1-64 0,4-3-32 0,8 1 0 16,1-4-336-16,1-2-64 0,-2-2-16 0,2 0 0 16,-5 1-240-16,-1-3-48 0,-5-2-16 0,-2-2 0 0,-2 1-16 15,-1-4 0-15,-3 0 0 0,-4-1 0 16,-5 4-80-16,0-3-32 0,-3-2 0 0,-3 2 0 0,-3 2-64 0,-3-1-16 15,-4 2 0-15,-3 3 0 16,-4 0-128-16,-3 6-48 0,-4-1 0 0,-1 5 0 0,-1 4-112 0,0 1-32 16,-1 5 0-16,4 1 0 0,3 3-128 0,0 2 0 15,4 1 0-15,4 1 128 0,3 3-128 0,6 0 128 16,2 3-128-16,4 2 128 0,2-3 16 0,6 2 0 16,5-3 0-16,3 1 0 15,3-2-144-15,4 0 160 16,5-3-160-16,4-1 160 0,4-1-160 15,0-3 0-15,3-2-160 0,11 4 160 0,-13-10-1168 16,0 2-144-16,1-4-32 0,0-1-12272 0,-2 0-2448 16</inkml:trace>
  <inkml:trace contextRef="#ctx0" brushRef="#br2" timeOffset="-83754.54">26125 18171 6447 0,'-2'-16'576'0,"1"10"-576"0,-1-4 0 0,2 3 0 0,0 7 5216 16,-2-10 928-16,-2 5 192 0,4 5 48 16,0 0-4480-16,-9 0-896 0,-1 5-176 0,0 5-48 15,-2 4 176-15,1 2 16 0,-4 7 16 0,1 2 0 16,0 3-464-16,-3 2-80 0,-1 5-32 0,1 2 0 0,-1 0 32 0,2-2 0 15,1-3 0-15,3-2 0 0,-1-5-128 16,1 0-32-16,2-3 0 0,3-3 0 0,0-4 112 16,3-4 32-16,2 1 0 0,2-1 0 0,0-11-64 15,0 0-16-15,10 4 0 0,1-1 0 0,2-3-80 0,2-3-16 16,3-2 0-16,3-5 0 0,1 1-48 0,1-3-16 16,4-2 0-16,0 4 0 0,6-2-192 15,-1 0 0-15,-1 5 128 0,1 1-128 16,-1 0 0-16,-1 4 0 0,-2 2 0 0,-2 3 0 15,-5 4 0-15,-2 0 0 0,-4 3 0 0,-3-1 0 16,-5 5 0-16,0 2 0 16,-6-1 0-16,-1 0 144 15,-1-1-144-15,-7 0 0 0,-1 3 0 0,-3-5 0 16,-2-2 0-16,-4 2 0 0,-4-4 192 0,-1-1-64 16,-2-2 16-16,0-1 0 0,-1 0 0 0,2 0 0 15,1-3-144-15,3-2 128 0,1-4-128 0,-2 0 128 16,7-1-272-16,3-2-64 0,1 0-16 0,6-2 0 0,1 1-1520 15,5-3-304-15,3 4-64 0,4-4-16 0,2 2-1152 0,4 1-240 0</inkml:trace>
  <inkml:trace contextRef="#ctx0" brushRef="#br2" timeOffset="-83416.26">26925 18514 15663 0,'0'0'1392'0,"0"0"-1120"0,0 0-272 0,0 0 0 0,-9 1 2976 0,0 3 544 0,-2 2 96 0,-5 1 32 15,-4 3-1760-15,0-1-352 0,-6 2-64 0,0-1 0 0,-2 2-384 16,1 3-80-16,-1 0-16 0,3-2 0 0,2 1-192 0,5 0-32 16,3 2-16-16,5 0 0 0,2-6-256 0,4 3-48 15,5 1-16-15,4-2 0 0,2-2-80 0,3 1-16 16,3-5 0-16,2 3 0 0,4-4-48 0,4-3-16 16,1 2 0-16,3-4 0 0,1-4 112 0,0 1 32 15,-2-5 0-15,-1 0 0 0,-6-1 160 16,0 1 48-16,-2-6 0 0,-1 0 0 0,-5 0-144 0,-1-4-32 15,-2-4 0-15,-4-1 0 0,-3 2-160 0,-2-1-32 16,-4 1-16-16,-2 1 0 0,0 3-240 0,-3 1 0 16,-2 1 128-16,-3 2-128 0,-2 6-224 0,2-3-96 15,-3 5 0-15,-1-1-16 16,0 4-1488-16,0 3-288 0,0 3-64 16,0 1-11088-16,0 0-2224 0</inkml:trace>
  <inkml:trace contextRef="#ctx0" brushRef="#br2" timeOffset="-83073.71">27277 18407 28559 0,'0'0'2544'0,"-2"-5"-2032"16,2 5-512-16,0 0 0 0,0 0 784 0,-8-3 64 0,-2 5 16 0,0 1 0 15,1 3 224-15,-2 5 64 0,0 3 0 0,1 1 0 0,0-2-432 16,0 1-80-16,-2 1 0 0,2 0-16 15,2 1-176-15,3-1-16 0,0 1-16 0,5 0 0 0,0-4-64 16,5 2-16-16,-1-2 0 0,4-2 0 0,1-1 144 16,3-1 32-16,2-5 0 0,4 2 0 0,1 1 32 0,3-5 16 15,2-4 0-15,1-1 0 16,-1-1-48-16,2 0-16 0,1-4 0 0,-2 2 0 16,-2-5-176-16,-2 2-48 0,1-3 0 0,-3-3 0 15,0-1-128-15,-2 1-16 0,-1-2-128 0,-2-1 192 0,-5 0-192 16,1-1 128-16,-1 1-128 0,-1-1 0 0,-4 3 0 0,-1 0-256 0,0 2 16 15,-2 2 16 1,-1 2-1632-16,0-1-336 0,-1 2-64 16,1 10-10352-16,-1-10-2080 0</inkml:trace>
  <inkml:trace contextRef="#ctx0" brushRef="#br2" timeOffset="-82684.36">28054 18299 15663 0,'0'0'688'0,"-12"11"144"0,1 2-656 0,1 2-176 0,-2 3 0 0,1 3 0 16,-2 1 2432-16,-1 0 448 0,0 1 80 0,-2 2 32 16,-2-2-1392-16,0-2-288 0,1 0-48 0,1-2-16 15,1-1-224-15,3-3-32 0,0-1-16 0,3-5 0 0,0 0 16 0,4-4 0 16,-2 1 0-16,7-6 0 0,0 0-192 0,0 0-32 15,0 0-16-15,0 0 0 0,10-7-48 16,4-1 0-16,-2-3 0 0,3-2 0 16,2 2-256-16,2-5-48 0,1 0-16 0,3-2 0 15,0-1-144-15,1 1-48 0,3-3 0 0,-1 2 0 0,2-1-64 0,2 0-128 16,3 1 176-16,-2 6-176 0,1 2 0 16,-3 3 0-16,-1 2 0 0,-3 3 0 15,-5 2 0-15,-2 4 0 0,-6 0 0 0,-1 6 0 16,-4 2 0-16,-3 2 0 0,-5 4 0 0,-3 1 0 0,-2 0 0 15,-5 3 0-15,-3 2 0 0,-2 0-144 0,-1 0 144 16,0-2-208-16,-3 2 80 0,3-2 128 16,0-1-576-16,4-2 16 0,-1 0 0 0,4-3 0 15,0 0-1376-15,5-3-288 16,-1-1-48-16,6-11-9088 0,0 0-1824 16</inkml:trace>
  <inkml:trace contextRef="#ctx0" brushRef="#br2" timeOffset="-82167.34">28927 18408 28223 0,'-5'-14'1248'0,"1"5"256"0,0-1-1200 0,-1 1-304 0,-1-5 0 0,-4 5 0 16,-4-1 832-16,-3 0 128 0,-1 1 0 0,-2 0 16 15,-2 7 48-15,-3 2 0 0,-3 2 0 0,-1 6 0 16,-3-3-448-16,0 6-96 0,0 5-16 0,-1 3 0 15,0 0-144-15,3 1-16 0,-2 4-16 0,4 1 0 0,1-4-16 16,6-1 0-16,4 2 0 0,5-3 0 16,3-1-112-16,2-3-32 0,5-1 0 0,4-4 0 0,5 2-128 0,4-2 128 15,3-5-128-15,4 0 128 0,2-2 112 0,4-5 16 16,2-1 0-16,0-4 0 0,2-3 144 0,3 1 48 16,3-4 0-16,-3-3 0 0,1 1-48 0,2-1 0 15,1 0 0-15,2-4 0 0,3-5-144 0,2-3-16 16,-4 0-16-16,1-6 0 0,1-7-64 0,-1-6-16 15,-1-2 0-15,3-3 0 0,0-4-144 0,0 4 0 16,0 5 144 0,-3 3-144-16,-2 9 0 0,-6 3 0 0,-4 8 0 0,-5 4 0 0,-4 3 0 15,-6 7 0-15,-11 10 0 0,0 0 0 0,0 0 0 16,0 0 144-16,-12 8-16 0,-7 2-128 0,-7 10 0 0,-1 4 0 16,-4 3 0-16,1 5 0 0,-1 2 0 15,0 5 0-15,1 5 0 0,0-2 0 0,4 2 0 16,-1 2 0-16,2 3 0 0,3 0 0 0,4-6-128 15,2-1 128-15,0-1 0 0,5-5-144 0,1-1-112 16,1-5 0-16,3 1-16 0,-1-1 0 16,2-3-224-16,4 0-32 0,-2-6-16 0,6-3 0 15,2-4-1104-15,4-4-208 0,2 2-64 0,5-9 0 16,0-4-1584-16,4-1-320 0,12-5-64 0,0-4-16 0</inkml:trace>
  <inkml:trace contextRef="#ctx0" brushRef="#br2" timeOffset="-81770.19">29741 18443 23039 0,'0'0'1024'0,"0"0"192"0,-7-7-960 0,3-3-256 0,-1 2 0 0,-2 0 0 16,-4 1 1616-16,-1 3 288 0,-4-1 48 0,-3 3 16 16,-3 0-496-16,-4 5-112 0,-2 1-16 0,-1 0 0 0,0 1-544 0,-4 6-112 15,-2-1-32-15,4 6 0 0,0 0-272 0,3 1-64 16,3-1-16-16,4 2 0 0,4 0-32 0,4 0 0 15,3-4 0-15,5-3 0 0,3 2-96 0,5 1-32 16,1-5 0-16,3 1 0 0,5-5 96 0,2 0 16 16,3 0 0-16,5-4 0 0,1-1 112 0,2-4 16 15,3-4 16-15,0 1 0 0,0-3-112 0,-2 2-32 16,0-3 0-16,-1-2 0 0,-4 1 48 0,-1-2 0 16,-2 1 0-16,-2 3 0 0,-5-3-16 0,0 2 0 15,-4 4 0-15,-7 7 0 0,0 0-80 0,0 0-16 0,0 0 0 0,0 0 0 16,0 0-192-16,0 0 144 0,0 0-144 0,0 0 128 15,-3 8-128-15,-1 2 0 16,4-10 0-16,-2 17 0 0,1-4 0 0,1 0 0 16,2 0 0-16,1 1 0 0,2-4-224 0,0 0-80 15,1-1-16-15,-6-9 0 16,7 8-320-16,-7-8-80 0,8 2-16 0,0-2 0 16,-8 0-1056-16,12-4-192 0,-2-3-64 15,0 2 0-15,-1 0-816 0,1-3-160 0</inkml:trace>
  <inkml:trace contextRef="#ctx0" brushRef="#br2" timeOffset="-81407.47">30389 18244 30175 0,'0'0'1344'0,"0"0"256"0,0 0-1280 0,-13 3-320 0,0 1 0 0,-2 3 0 0,-3 2 944 15,-2 4 112-15,0 2 32 0,-2 3 0 0,0 0-64 0,0 1-16 16,-1 0 0-16,-2 1 0 0,1 1-368 0,1 1-80 15,2-1-16-15,2-2 0 0,0-3-64 0,1 0-16 16,1-2 0-16,5-2 0 0,0 1 64 0,3-5 16 16,3-1 0-16,6-7 0 0,-8 7-32 0,8-7 0 15,0 0 0-15,0 0 0 0,0 0-96 0,9 5-32 16,-9-5 0-16,16-2 0 0,-1-1-48 0,1-2-16 16,2-4 0-16,0 1 0 0,0-3-112 0,3-2-16 15,3-2-16-15,1-2 0 0,-1 1-176 0,0 0 192 16,-1-1-192-16,3 0 192 0,4 3-192 0,-4 5 0 15,1-1 0-15,1 5 0 0,1-1 0 0,-1 3 0 16,-2 2 0-16,0 1 0 0,1 1 0 0,-3-1 0 0,-2 0 0 0,-3 1 0 16,-5 1 0-16,-1 0 0 0,-3-4 0 15,-3 4 0-15,-7-2-272 0,0 0 16 0,0 0 0 0,0 0 0 32,0 0-880-32,0 0-160 0,0 0-48 0,0 0 0 15,8-5-1024-15,-8 5-192 0,0 0-64 0,6-3-8480 0,-6 3-1696 16</inkml:trace>
  <inkml:trace contextRef="#ctx0" brushRef="#br2" timeOffset="-81062.29">31042 18188 20271 0,'0'0'1792'0,"0"0"-1424"0,0 0-368 0,0 0 0 0,0 0 1472 15,0 0 240-15,0 0 32 0,0 0 16 0,0 0 320 0,0 0 64 16,0 17 16-16,-2-3 0 0,-5-3-624 0,0 7-128 16,0 4-32-16,0 3 0 0,-4 1-640 0,3 3-128 15,-1 1-32-15,0-2 0 0,1 2-224 0,3-4-48 16,1 1-16-16,0-3 0 0,2 3-288 0,-1-3 160 16,3-1-160-16,3 1 128 0,-1-1-128 0,5-4 0 15,-2-1 144-15,0-2-144 0,1-2 128 0,1-4-128 16,-1 1 128-16,-6-11-128 0,10 5 0 0,-10-5 0 15,10 3-160-15,-10-3 160 16,12-5-1888-16,-1 0-272 0,-1-5-48 16,4 1-9120-16,-1-4-1808 0</inkml:trace>
  <inkml:trace contextRef="#ctx0" brushRef="#br2" timeOffset="-80735.54">31664 18084 27695 0,'0'0'1216'0,"0"0"272"0,0 0-1184 0,0 0-304 0,0 0 0 0,0 0 0 0,0 0 1536 0,0 0 256 16,-7 14 64-16,-2 4 0 0,-3 1-528 0,-1 6-112 15,-1 3 0-15,-4 4-16 0,-1 5-480 0,-2 2-80 16,-1 3-32-16,-2 3 0 0,-4-1 128 0,0 3 32 15,-4-2 0-15,0 1 0 0,-1 1-64 0,-1-3 0 16,-4 4 0-16,-2-4 0 0,0-2-32 0,-2-2-16 16,-1-3 0-16,1-4 0 15,1-5-224-15,2 0-48 0,-1-6-16 0,3-1 0 0,0 0-112 0,2-4-32 16,1 0 0-16,-3 1 0 0,-1-3-224 0,1 0 144 16,0-2-144-16,1 0 128 0,-1 2-128 0,2 0 0 15,0-1 0-15,2-1 0 16,4-2-704-16,2 1-192 0,1 1-16 0,3-5-16 15,3 4-1488-15,0-3-288 16,8 2-64-16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52:23.14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17814 9174 15663 0,'0'0'1392'0,"8"-8"-1120"0,1 3-272 16,3-4 0-16,0 0 336 0,2 1 16 0,-1-1 0 0,0 0 0 15,-2-1-160-15,1-1-16 0,-1 3-16 0,-1-1 0 16,2 1 272-16,-1-2 48 0,1 1 16 16,-2-1 0-16,-1 3-64 0,2 5-16 0,-1-2 0 0,-10 4 0 15,0 0 48-15,0 0 16 0,11 6 0 16,-4 6 0-16,-2-3-80 0,-1 5-16 0,-1 1 0 16,-1 4 0-16,-2 1 64 0,0 6 16 0,-1 3 0 0,-2 3 0 15,1 1-16-15,-1 0-16 0,2 1 0 0,-2 6 0 16,-2-1-96-16,-1 0-16 0,0 1 0 0,-2 1 0 15,0 2 48-15,1-1 0 0,-1 2 0 0,1-2 0 0,-1 0-80 16,0 0-16-16,1-4 0 0,0 0 0 16,-2 2-64-16,4-2-16 0,-1-5 0 0,0 0 0 15,3 1-48-15,-2-2-16 0,0-1 0 0,0-4 0 16,2-1 16-16,1-1 0 0,-1-3 0 0,2 0 0 0,2-5-16 0,-1 2-128 16,1-3 192-16,2-2-64 0,0-5 32 0,-3-9 0 15,0 0 0-15,6 10 0 0,-6-10 64 0,9 6 16 16,-9-6 0-16,12 4 0 0,0-4 16 0,-2-3 0 15,2 1 0-15,-1-2 0 16,3 0 0-16,0 0 0 0,1-1 0 0,2 0 0 0,1 1-32 16,1-1 0-16,2-1 0 0,3 2 0 0,2 0-224 0,-1 0 176 15,2 1-176-15,2-1 160 16,3 0-160-16,2 0 128 0,3-2-128 16,0-2 128-16,-1-1-128 0,2 0 128 15,0-1-128-15,1 0 128 0,1-3-128 16,2 3 128-16,1-4-128 0,1 2 128 15,3 4 0-15,2-4 0 16,-2 2 0-16,0 1 0 0,-4-3-128 0,1 2 192 0,0-3-192 0,-1 0 192 16,4 5-64-16,0-2-128 0,0 3 192 0,2-2-64 0,4 1 16 0,-1-3 0 15,1-1 0-15,-1 1 0 0,-1 1 0 0,1 1 0 16,-1-1 0-16,2 2 0 0,0-2-144 0,0 3 0 16,2 2 0-16,-2-2 0 0,0 0 0 15,-1 6 0-15,-3-3 128 16,0 0-128-16,0 2 0 15,1 1 0-15,-1-1 0 0,0 2 0 0,2 2 128 16,1-1-128-16,-3-1 0 0,-1 1 128 16,-6 0 16-1,0 3 0-15,0 0 0 16,1-1 0-16,0 0-144 0,0 4 192 0,1-3-192 16,-1-2 192-16,1 3-192 0,1 2 192 15,-1-4-192-15,-3 3 192 0,-2 0-192 16,2 0 0-16,-3-3 144 0,2 1-144 0,-2-2 0 0,0 1 144 15,1 2-144-15,1-1 0 0,0-2 192 16,4 2-192-16,-1 0 192 0,-1 0-192 0,-2-3 144 16,0 0-144-16,-2-1 0 0,-1 0 144 15,1 0-144-15,-2 3 0 0,2-3 144 0,1 1-144 16,0 3 0 0,1 0 0-16,-2 1 0 0,3-2 128 0,-4 0-128 15,-1 0 0-15,3-2 0 0,-5 4 0 0,-2-1 0 16,-1-2 0-16,0 0 0 0,1 0 128 0,0 1-128 15,1 2 0-15,-2-2 0 16,2 0 0-16,0 0 0 0,2 0 144 16,0 2-144-16,0 1 0 0,-2-3 160 15,1 1-160-15,0-1 128 0,-3 1-128 16,-3-3 0-16,0 1 128 16,-2 0-128-16,2 0 0 0,-1 1 0 15,2 1 128-15,-2 1-128 0,1-2 0 16,0 0 0-16,0-1 0 0,-1 1 128 0,1 2-128 15,0-1 0-15,0 0 0 0,-2 1 0 16,1 1 0-16,-2-2 0 0,0 1 128 0,-1 3-128 0,-3-3 0 16,0-1 128-16,-2 3-128 0,-2-2 0 15,1-1 128-15,0 0-128 0,0 2 160 0,0-1-160 16,-1-1 160-16,1 0-160 0,-1 1 160 16,-2-1-160-16,0-3 160 0,-1 2-160 15,0-1 192-15,-1 1-192 0,-2-2 192 0,2 0-192 0,0 2 192 16,-2-2-192-16,-1-1 192 0,-10 0-192 15,11 1 128-15,-1 1-128 0,-10-2 128 16,10 0 0-16,-10 0-128 16,10-2 192-16,-10 2-64 0,10-2 32 15,-10 2 0-15,0 0 0 0,9-6 0 16,-9 6-16-16,8-6 0 0,-8 6 0 0,5-5 0 16,-5 5-16-16,4-9 0 0,-4 9 0 0,2-8 0 0,0-4 0 15,-1 3-128-15,-2-2 192 0,-1-3-64 0,1 1-128 16,0-1 128-16,-3-4-128 15,0 2 128-15,2-1-128 0,-1 1 0 16,2-3 144-16,-2-2-144 0,-1-4 128 16,2 1-128-16,-1 0 128 0,3-4-128 15,0 2 208 1,0-3-16-16,3-4-16 0,-1-1 0 0,2-2 16 16,1 2 0-16,-1 1 0 15,2 2 0-15,-2-1-64 0,1 1 0 0,0 0 0 16,2 2 0-16,-1-3-128 0,3 3 0 0,0 1 0 15,1 0 128-15,0 3-128 0,0-2 0 0,2 1 0 0,-1 4-176 0,1-1-816 0,-3 4-160 0,-2 3-48 16,-2 4 0-16,-1-2-2288 0,0 2-464 0</inkml:trace>
  <inkml:trace contextRef="#ctx0" brushRef="#br0" timeOffset="9426.86">18205 4796 23951 0,'-9'-2'2128'0,"2"-2"-1696"0,7 4-432 0,0 0 0 0,0 0 1136 0,0 0 144 0,0 0 16 0,0 0 16 15,0 0-1184-15,15-2-128 0,0 0-224 16,2 0 48-16,0-2 176 0,2 0 0 16,3-1 0-16,1 0 0 0,0 0 0 0,1-3 0 0,0 3 0 0,0 1 0 15,-2-1 0-15,2-2 0 0,0 0 0 16,0 1 0-16,2 1 224 0,0 0-32 0,4 0 0 16,0-2 0-16,2 3 16 0,0 2 0 0,2-3 0 0,3-2 0 15,1 2 160-15,1 2 16 0,2-4 16 16,-1 2 0-16,-2 1 32 0,1-1 0 0,3-2 0 15,2 2 0-15,4-1-160 0,1-1-16 0,3 2-16 16,4 0 0-16,3-2-64 0,-1 3-16 0,-3 1 0 16,1-1 0-16,1 0-160 0,1 1 192 0,1 1-192 15,4 1 192-15,5-1-48 0,-2 1 0 0,-3 1 0 16,2 0 0-16,-1 0-144 0,2-1 192 16,1 0-192-16,4-1 192 0,4 1-192 0,-3 0 0 15,-4-3 144-15,2 4-144 0,1-1 176 0,1-1-48 0,-1 2 0 16,4 2 0-16,4-1 0 0,-6 3 0 0,1 0 0 0,-2-2 0 15,2 2-128-15,4 1 0 0,3 4 144 0,-1 0-144 0,-4 0 0 16,4-2 144-16,1 2-144 0,1-1 0 0,3 2 0 0,-1-4 0 16,-4 2 0-16,2-3 0 0,-2 1 144 0,2 3-144 15,5-2 0-15,-3 2 144 0,-4-3-144 0,0 3 160 0,-3 0-160 16,3 2 160-16,3-2 48 16,1 3 16-16,-1-2 0 0,-2 1 0 15,-3 3 32-15,-1-1 16 0,1 1 0 16,2-1 0-16,4-1-80 0,-4-4-32 15,-2-2 0-15,-3 3 0 16,0-3 0-16,4 5 0 0,3-5 0 0,-5 0 0 0,-3-3 32 0,-4-1 0 16,-4 0 0-16,-1 3 0 0,0-1 48 0,1 1 16 15,0-1 0-15,-1-2 0 0,-7 1 32 0,-3-3 16 16,-6-2 0-16,-2 1 0 0,-1 1 16 16,-3 3 16-16,-1-2 0 0,0 1 0 0,-2 2-64 15,0-1-16-15,2-1 0 0,-2 2 0 16,-4-1-64-16,-1 0 0 0,-2 3-16 15,-3-4 0-15,-3-2 64 0,0 0 16 0,-4 0 0 16,1 0 0-16,0 1-80 0,-2 1-16 0,-5-2 0 16,4 0 0-16,-4 0-16 15,3 0 0-15,-6 0 0 16,2 1 0-16,-3-4 16 0,-1 2 0 16,0 1 0-16,-2-1 0 0,0-2 16 15,-2-2 0-15,2 1 0 0,-1 3 0 16,0 1-16-16,1 1 0 0,-1-1 0 0,1-1 0 0,-10 1-160 15,11-1 192-15,0 0-192 0,-1-1 192 0,-10 2-192 0,13 0 0 0,-2-1 144 16,-1 1-144-16,-10 0 0 0,10 0 0 0,3 0 0 0,-13 0 0 0,8 0-256 0,-8 0-112 0,0 0-16 16,0 0-16-16,0 0-2288 0,0 0-464 0,0 0-96 0</inkml:trace>
  <inkml:trace contextRef="#ctx0" brushRef="#br0" timeOffset="13301.59">7234 16879 13823 0,'-15'-14'1216'0,"-1"2"-960"0,1-2-256 0,2 2 0 0,3-2-144 0,1 3-80 16,-1 0-16-16,0 0 0 0,0 2 240 0,0-2 160 16,0 3-32-16,-1-1 0 0,1 3-128 0,0-1 160 15,0 2-160-15,0 3 160 0,-2-1-32 0,1 2-128 16,-2 0 192-16,2 2-64 0,-1 3-128 0,0 1 0 15,-4 4 0-15,2 0 0 0,2 1 0 0,-4-2 0 16,4 2 0-16,-1-1 0 0,0-1 0 0,1-1 0 16,-1 3 0-16,-1-2 0 0,-1 2 0 0,-1-3 0 15,0 4 0-15,1-2 0 16,-5 2 0-16,3-3 0 0,-1 3 176 16,3 2-176-16,2-4 352 0,0 2-32 15,0-2 0-15,3 1 0 0,3-2 256 16,0 3 64-16,2-2 0 0,-1 3 0 15,2 2-192-15,0-4-16 0,0 4-16 16,3 2 0-16,0 3-224 0,0 3-32 0,-2 1-16 0,1 1 0 16,2 5-144-16,0 0 160 0,0 3-160 0,-2 2 160 15,2 1-160-15,-1-1 0 0,-2 0 0 0,2 3 0 16,0 0 0-16,0 0 0 0,1-3 0 16,0 1 0-16,-3-1 0 15,2-2 0-15,1 1 0 0,1-1 128 16,2-2-128-16,-1-3 0 0,1-1 0 15,-1-3 0-15,0-2 0 0,3-1 0 16,-2-3 0-16,4-2 0 0,-2 0 272 0,1-2-16 16,-1-4-16-16,3 1 0 0,1-4 256 0,1 1 48 15,-1-1 16-15,1-4 0 0,2 1-160 16,-1-3-16-16,0 0-16 0,1-1 0 0,1-1-48 16,1-1 0-16,0-5 0 0,1 3 0 0,0-3 64 0,0-2 16 15,-1 0 0-15,-1 1 0 0,-2-2-48 0,1-1-16 16,-1-3 0-16,1-2 0 15,-2-2-32-15,-1-1-16 0,1-2 0 16,-1-1 0-16,-3-1-48 0,2-5-16 0,-1 4 0 16,-1-3 0-16,-1 1-32 0,0-2-16 0,-1 0 0 15,-1 1 0-15,1-3 16 0,0 6 0 0,-1-2 0 16,-1 3 0-16,1 1 720 0,-1 0 160 16,-1 3 16-16,1-1 16 0,-1 1-1664 0,0 0-336 15,-1 1-64-15,-1 1 0 0,0 3 960 0,-1-2 0 0,1-1 0 16,-1 2 160-16,-1 0-32 0,1 1-128 0,0 1 192 0,1-1-64 15,-3-2-128-15,0 2 192 0,-1 3-192 16,1 1 192-16,1-1-192 0,-1-1 0 16,-1 3 0-16,1 0 0 0,1 2 0 15,3 8 0-15,-2-9 0 0,2 9 0 0,0 0-208 16,0 0 16-16,0 0 16 0,0 0 0 0,0 0-1936 0,0 17-384 16,1 2-64-16</inkml:trace>
  <inkml:trace contextRef="#ctx0" brushRef="#br0" timeOffset="20561.39">633 6249 26207 0,'0'0'2320'0,"0"0"-1856"0,6-2-464 0,5 0 0 15,0-1 352-15,4-2-32 0,3-1 0 0,5 3 0 16,4-5 128-16,6 0 32 0,5 3 0 0,38-9 0 15,-7 3-272-15,-4 3-48 0,-4-3-16 16,2 6 0-16,3-2-144 0,3 4 0 16,3 1 144-16,2 0-144 0,1 2 144 0,0 1-144 15,-3 0 192-15,5 4-192 0,0 0 208 0,5 2-64 16,3 2-16-16,-1-2 0 16,-3 2 96-16,2-1 16 15,-3 3 0-15,4-2 0 16,6 4 128-16,-5-4 16 15,-5 2 16-15,0 2 0 16,0-3-16-16,3 2 0 16,1-1 0-16,-4-2 0 0,-5 2-96 0,-3-2-32 15,1 1 0-15,-5-2 0 0,0 0-64 16,-2-5 0-16,0 1-16 0,-6-1 0 16,-7-3-48-16,-5-1 0 0,-3-2 0 0,-6 3 0 15,-3 0-128-15,-4 1 0 0,-7-1 0 0,-6 2-10672 0,-4 0-2240 16</inkml:trace>
  <inkml:trace contextRef="#ctx0" brushRef="#br0" timeOffset="21632.83">1252 14832 17503 0,'-6'-13'768'0,"6"13"176"0,-3-9-752 0,3 3-192 0,0 6 0 0,0 0 0 15,0 0 960-15,5-11 176 0,0 5 16 16,2 1 16-16,4 2-384 0,2 1-80 0,-2-1 0 0,6 1-16 16,2-2 304-16,5 1 64 0,5 3 16 0,7 3 0 15,3-7-192-15,6 3-48 0,6 1 0 0,3 2 0 16,2 2-288-16,5-1-64 0,0-1-16 0,8 0 0 0,8 1-224 15,2 1-48-15,-1 0-16 0,1 0 0 16,1-3-176-16,2 3 192 0,3-2-192 16,-1 1 192-16,0 1 32 0,-4-2 16 15,-1 0 0-15,0 0 0 0,1 3 112 16,0 3 32-16,0-4 0 16,-4 2 0-16,-3 3-144 0,-6-5-32 0,-3 0 0 0,1-2 0 15,-4-1-208-15,-3 2 0 16,-3-1 0-16,-7 1 0 15,-7-2-192-15,-7 3-64 0,-5 4-32 16,-6-1-15728-16</inkml:trace>
  <inkml:trace contextRef="#ctx0" brushRef="#br1" timeOffset="16254.1">3841 7065 14735 0,'-1'-16'1312'16,"0"4"-1056"-16,-2 2-256 0,1-1 0 0,-3 1 1376 0,-2 1 224 15,-2-5 32-15,0 5 16 0,-1-1-128 0,-4 2-32 0,0-2 0 0,-5 5 0 16,-4 0-528-16,-2 2-128 0,-3-1 0 0,-4 4-16 16,-3 4-192-16,-1 1-48 0,3 0 0 0,1 4 0 15,0 4-48-15,3 2-16 0,0 3 0 0,1 0 0 16,0 5-144-16,6 2-48 0,5-2 0 0,3 0 0 15,2-2-144-15,7-2-48 0,5-1 0 0,4-4 0 16,1-2 0-16,8-3 0 0,5-2 0 16,2-4 0-16,4-5 192 0,1 0 48 15,6-1 0-15,6-3 0 16,3 0 160-16,1-5 48 0,-3 4 0 0,2-2 0 0,-3 1-144 16,-4 5-32-16,-8 0 0 0,-1 4 0 0,-5 3-80 15,-2 6-32-15,-5 3 0 0,-5 2 0 16,-2 7-80-16,-3 7-16 15,-2 7 0-15,-2 3 0 0,-4 6 48 0,-3 2 0 16,-3 6 0-16,-3 3 0 0,-5 0-48 16,-2 0 0-16,-2-3 0 15,-2-2 0-15,-1-1-32 0,-1-5-16 0,1-5 0 16,3-5 0-16,1 1-144 0,2-4 160 16,2-7-160-16,4-2 160 0,2-1-160 0,2-7 0 0,2-3 0 15,1-3 0-15,2-5-1216 0,6-4-208 0,-5-7-48 16,1-2-16-16,2-3-1520 0,0-6-320 0</inkml:trace>
  <inkml:trace contextRef="#ctx0" brushRef="#br1" timeOffset="16707.89">4390 7114 23951 0,'0'0'2128'16,"-6"0"-1696"-16,0 0-432 0,6 0 0 0,0 0 1408 0,0 0 208 16,0 0 48-16,0 0 0 0,0 0-224 0,9-3-32 15,3 0-16-15,6 0 0 0,4-1-496 0,3-4-80 16,4 2-32-16,4-3 0 15,3 1-368-15,0 2-80 0,-1-3-16 0,-2 4 0 16,-2-3-320-16,-3 2 128 0,-5 3-128 0,-4 1 0 16,-3 1-192-16,-4 2-128 0,-5 1 0 0,-7-2-16 15,0 7-1824-15,-6 4-352 0,-7 5-80 0,-3-1-16 16,-3 3 1136-16,-6 2 240 0,-1 0 32 0,0 1 16 31,1-1 288-31,3-1 64 0,3-4 16 0,3 1 0 0,3-4 1120 0,3-2 208 16,4 3 64-16,3-4 0 0,2 0 1024 15,1-9 192-15,7 4 64 0,5-2 0 0,3-2-128 16,5-1 0-16,3-3-16 0,4 0 0 16,1 1-608-16,4-4-112 0,-1 2-32 0,3-1 0 0,0-3-400 15,-2 2-96-15,2-1-16 0,-1 3 0 0,-1-2-320 0,-2 2-128 16,-2 3 0-16,-2 0 0 0,-2 1-1728 16,-1 2-448-16,-3 2-96 0</inkml:trace>
  <inkml:trace contextRef="#ctx0" brushRef="#br1" timeOffset="17269.78">6119 6880 23039 0,'-11'-10'2048'0,"7"3"-1648"16,1 2-400-16,3-1 0 0,3-4 1056 0,2 1 128 15,3-4 32-15,4 2 0 0,5 2-336 0,4-2-64 16,5 3-16-16,3-3 0 0,4 5-96 0,0-3-32 15,0 4 0-15,-1 2 0 0,-3 3-80 0,-1 0-16 16,0 2 0-16,-5 3 0 0,-5 4-336 0,-4 0-80 16,-3 3-16-16,-4 5 0 0,-6-3-16 0,-2 2-128 15,-4 1 192-15,-2 2-64 0,-5 3 128 0,-2-2 0 0,-3 0 16 0,1 1 0 16,-6 4 80-16,3-3 16 16,2-3 0-16,6-2 0 0,3-3 16 15,6-1 0-15,2 1 0 16,6-1 0-16,4 0-192 15,5-3-16-15,5 2-16 16,1 1 0-16,1 0-160 0,2 1 192 16,3 1-192-16,-1 2 192 0,1 2-192 15,-2-1 0-15,-2 3 0 16,-2 2 128-16,-4 2-128 0,-4-2 192 0,-3 0-192 16,-5 1 192-16,-5-3 400 0,-3 0 96 0,-5 1 16 0,-5 1 0 0,-5-3 256 15,-2 2 64-15,-4-3 16 0,-4 0 0 0,-5-1-224 0,-3-3-48 16,7-2-16-16,-3-5 0 0,-2 4-448 15,-2-4-96-15,0 0-16 0,0-4 0 0,2 0-576 16,3-1-112-16,4-3-16 0,-3-3-14128 0,10-1-2816 16</inkml:trace>
  <inkml:trace contextRef="#ctx0" brushRef="#br1" timeOffset="18043.34">10325 7117 15663 0,'-14'-11'1392'0,"11"8"-1120"0,-5 1-272 0,0-1 0 0,2 3 496 0,-2 0 32 0,-1 2 16 0,-1 0 0 0,0 1 208 0,0 0 32 16,-2 3 16-16,1-1 0 0,2-2-48 0,0 0-16 16,4 0 0-16,5-3 0 0,0 0 48 0,-2 7 16 0,0-2 0 0,4 3 0 15,1 2 16-15,5-2 0 0,2 3 0 16,4 2 0-16,4-3-160 0,4 3-16 0,3-2-16 15,7-2 0-15,2 1-128 0,6-3-32 16,-1-2 0-16,3 1 0 0,0-3 48 16,5-2 16-16,0-4 0 15,1-2 0-15,0 0 0 16,1 0 0-16,-2-5 0 16,2-2 0-16,-2-3-128 0,-3-1-16 0,-5-2-16 15,-1 1 0-15,-5-2-80 16,-4 0-16-1,-2-4 0-15,-5-1 0 16,-1 1-80-16,-3 4-32 0,-3 0 0 0,-2 3 0 16,-1-1-160-16,-2 1 0 0,-1 4 0 0,-2 2 128 15,0-3-128-15,-2 7-224 0,-3 0 48 16,-2 6 16-16,0 0-1744 0,0 0-336 16,0 0-80-16,0 0-12720 0</inkml:trace>
  <inkml:trace contextRef="#ctx0" brushRef="#br1" timeOffset="18343.84">10440 7316 16575 0,'-7'-5'1472'0,"1"1"-1168"0,-2-1-304 0,2-2 0 0,2-2 944 0,0 2 128 0,1-6 16 0,1-1 16 0,2 1 592 15,3-1 112-15,-1-3 32 0,5 0 0 0,2-1-432 0,1 1-64 0,5-1-32 0,2 0 0 0,0 1-304 0,4 1-64 0,0-1-16 0,4 3 0 0,1 3-224 16,5-1-64-16,2 2 0 0,2 3 0 0,5 3-320 0,3 1-80 16,3 3-16-16,1 4 0 0,2-3-224 31,-3 3 128-31,0 3-128 16,-2 1 0-16,-3 4 0 0,0-2 0 0,-4 3 0 0,-4 0 0 0,-4-2-1216 0,-2 3-352 0,-3 0-64 15,-3 0-13856-15</inkml:trace>
  <inkml:trace contextRef="#ctx0" brushRef="#br1" timeOffset="18826.53">13070 7131 13823 0,'-27'-5'1216'0,"14"5"-960"0,1 3-256 0,-1-2 0 15,0 0 2144-15,3 3 384 0,2 1 80 16,1-1 16-16,2 2-1296 0,3 3-256 0,4 3-48 0,3-3-16 16,2 2-112-16,5-2-32 0,4 1 0 0,5-2 0 15,2 2-112-15,3-5-32 0,5 0 0 0,2 1 0 16,1-3 0-16,3-2 0 0,1-2 0 16,2 0 0-16,0-2-16 0,1-1 0 0,-2 2 0 0,2-2 0 15,-2 0 64-15,-1-1 0 0,-2-1 0 0,-3 1 0 16,-2-2-768-16,-2 0 0 15,-4 0 0-15,-1 0 0 16,-2-1 0-16,-3 2 0 16,-2-3 0-16,-3 4 144 0,-3-2-144 15,-1 1 0-15,-2 1 0 0,-1-5 0 16,-7 10-1200-16,4-8-272 0,-4-1-48 0,0 9-9552 0,-4-4-1904 0</inkml:trace>
  <inkml:trace contextRef="#ctx0" brushRef="#br1" timeOffset="19134.8">13208 7167 21071 0,'-16'5'928'0,"7"-4"208"0,-4-1-912 15,-1 0-224-15,-1-1 0 0,2 0 0 0,2-3 880 0,-1 0 128 0,0-1 16 16,1-3 16-16,4 0 304 0,0-3 48 0,2-1 16 15,3-2 0-15,-2 0-336 0,3 1-64 0,2 3-16 0,3-3 0 16,1 0-224-16,3 3-32 16,2 0-16-16,4 2 0 0,2-2-160 0,5 3-48 0,1-4 0 0,4 5 0 15,1 1-128-15,0 1-48 0,5 4 0 0,0 4 0 16,1 0-192-16,0 1-144 0,0 4 192 16,3 0-192-16,-2 5 128 0,-1-2-128 0,-1 1 0 15,0 4 0-15,-1 0 0 16,1 1 0-16,-2-1 0 15,-3-2 0-15,1 2-1040 0,-1-1-224 16,0-3-32-16,0-3-9600 0,-2 1-1920 16</inkml:trace>
  <inkml:trace contextRef="#ctx0" brushRef="#br1" timeOffset="19624.82">15712 6981 20271 0,'0'0'1792'0,"-7"0"-1424"0,2 0-368 0,-2 2 0 0,1 0 944 0,0 5 112 0,-1-2 32 0,1 0 0 16,1 2-128-16,2 0-32 0,2 2 0 0,2 1 0 16,3 2-128-16,4 0-32 0,1 1 0 0,3 2 0 0,5-1-32 0,3-1-16 15,3 1 0-15,2 0 0 16,3 0-64-16,3-4-16 0,2 1 0 0,1 1 0 15,1-5-96-15,-1 3-32 0,2-3 0 0,2-1 0 16,1 2-112-16,0-4-16 0,1-4-16 0,2 0 0 16,-1-2-48-16,0-2-16 15,-1-2 0-15,1 0 0 16,-5-3-80-16,0-1-16 0,-3-2 0 16,-2 1 0-16,-3-3-208 0,-2-1 176 0,-2-1-176 15,-1 1 160-15,-1 0-160 0,-2 1 0 16,-2-3 0-16,-1 3 0 0,-4 0-592 0,-1 4-112 0,-3-1 0 15,0 2-16-15,-2 1-1920 0,0 3-384 0,-7 5-80 0</inkml:trace>
  <inkml:trace contextRef="#ctx0" brushRef="#br1" timeOffset="20032.09">15916 7201 16575 0,'-7'-1'1472'0,"-2"0"-1168"0,1-1-304 0,-1 0 0 0,-1 1 704 0,1-3 96 0,0-3 16 0,1 2 0 15,2-2 912-15,1-2 176 0,1 1 32 16,1-3 16-16,2-3-336 0,1 4-64 0,1-3-16 0,2 3 0 15,2 1-368-15,3-3-80 0,2 4 0 0,2-4-16 16,0 4-368-16,4 0-64 0,3 2 0 0,6 1-16 16,-1-2-160-16,2 3-16 0,4 3-16 0,3 1 0 15,4 0-112-15,1 1 0 16,1 2-16-16,2 0 0 0,-3 2-144 0,0 0-32 16,-1 3 0-16,-1 2 0 0,-3 3-128 15,-3 0 0-15,-3 1 0 0,-2 1 0 16,-1 0 0-16,-2 0 0 15,1-1 128-15,0 3-128 0,0-2 0 16,1 0 0-16,2 1-192 0,1-1 192 16,1-4-2592-16,3 1-400 0</inkml:trace>
  <inkml:trace contextRef="#ctx0" brushRef="#br1" timeOffset="23881.7">8581 7232 12895 0,'0'0'1152'0,"0"0"-928"16,0 0-224-16,0 0 0 0,0 0 768 0,0 0 96 0,0 0 32 0,0 0 0 16,0 0 512-16,0 0 128 15,0 0 0-15,0 0 16 0,0 0 64 0,0 0 16 16,0 0 0-16,0 0 0 0,8-4-176 0,5-5-48 16,-1-1 0-16,4-5 0 0,1-2-704 0,4-2-128 0,2-3-48 15,2-4 0-15,3-1-112 0,1-3-32 0,1-2 0 0,1-1 0 16,2 2-112-16,2-4-16 15,-2-6-16-15,0 0 0 0,1 2-80 16,-1 1-16-16,0-4 0 16,14-13 0-16,-6 7-144 15,0 3 160-15,-1 7-160 0,1 4 160 16,1 1-160-16,0 5 0 0,-1-1 0 0,-2 6 128 16,-6 1-128-16,0-1 0 0,0 2 0 0,-1 2 128 0,1 3-128 0,-1 5 0 0,-1-2 144 15,0 1-144-15,-1 3 0 0,2 0 144 0,0 4-144 0,-1 0 0 0,-1-2 0 16,-1 3 0-16,-1 3 0 0,1 0 0 0,1 1 0 0,-1 0 0 15,-2-3 0-15,-2 3 0 0,-1 2 0 0,2 0 0 16,0 1 0-16,2 2 0 16,-4 1 0-16,3-1 0 0,-1 5 0 0,-1-1 0 15,0 3 0-15,1-1 0 16,-1 6 0-16,2-1 0 16,0-2 0-16,-2 0 0 0,3-2 0 15,0 2 0-15,1 0 0 0,-1 0 0 0,-1-3 0 16,0-1 0-16,-1-1 0 15,1 1 0-15,0 3 0 0,-1-3 0 16,1 0 0-16,1-1 0 0,-3 3 0 0,2 0 0 16,-1-2 0-16,-1 2 128 0,2-6-128 15,-1 6 0-15,-1-3 160 0,0 2-160 0,-1 2 128 0,1-3-128 0,2 0 128 16,0 0-128-16,-3 0 0 0,4 2 128 0,-3-5-128 16,1 4 0-16,-1-5 0 0,2 2 128 15,0 1-128-15,-2-3 0 0,-1 3 144 0,2-3-144 0,0 3 128 16,0-4-128-16,0 3 128 0,1-1-128 15,-1-2 144-15,-1 2-144 0,0-1 192 0,1-2-192 16,-1 0 208-16,5 0-64 0,-6-1-16 0,1-1 0 16,-1-1 0-16,2-1-128 0,-1 0 192 15,-1 1-64-15,-1 0 48 16,-1 2 0-16,-1-3 0 0,2 0 0 16,-1-1 32-16,-2-1 16 0,0 4 0 15,1-4 0-15,0 1-224 0,1 0 0 16,-2-2 0-16,1 0 0 0,-2 0 0 15,1-1 0-15,-1 2 144 0,0-3-144 0,0-2 0 0,-1 1 128 0,0 1-128 16,0-5 0-16,0 1 128 0,1-3-128 0,0 1 128 0,0 2-128 16,1-4 160-16,0 2-160 0,-1-1 192 0,2-3-192 0,-1 2 208 15,0 2-64-15,0-3-16 0,0 0 0 16,-1 3-128-16,1 0 0 0,3-1 0 16,1 3 0-16,0-1 0 0,1 2 0 0,-3-3 0 15,3-1 0-15,0-1 0 16,2-1 0-16,-3-1 128 15,0 2-128-15,-1 2 0 0,0-2 0 16,0-1 0-16,2 2 0 16,2 1 0-16,-2-1 0 0,-3 2 0 0,1-3 0 15,-2 1 160-15,3 4-160 0,1-3 192 0,-1 4-192 16,-1-5 0-16,1 5 0 0,1-3-160 16,-1 3 160-16,1 0 0 0,-1 1 0 15,2 1 0-15,-1-2 0 0,-1 2 0 0,0 1 0 16,0-4 0-16,1 4 0 0,-2-2 0 0,1 1 0 15,2-1 0-15,2 2 0 0,-3 1-128 16,1 1 128-16,-1-3 0 0,1 2 0 0,-1 1 0 16,-1 0 0-16,3 1 0 0,-2 1 0 15,-1 0 0-15,-1 0 0 0,-1 1 0 16,2 1 0-16,0-1 0 0,0 0 0 16,-1 2 0-16,1-1 0 15,-1-1 0-15,0 1 0 0,0-1 0 16,1 0 0-16,0 1 0 0,0 0 0 15,2 1 0-15,-1 0 0 16,1 2 0-16,0-1 0 0,-1-1 0 16,0 2 0-16,0 0 0 0,1 0 0 15,-1-2 0-15,1 2 0 0,-1-1 0 0,6-2 0 16,-3 1 0-16,0-1 0 0,-1 1 0 0,1 2 0 0,-3 1 0 16,0-2 0-16,0 1 0 0,1 1 0 15,-1-1 0-15,-2 3 0 0,-1 1-144 16,-1 0 144-16,0 2 0 0,2 1 0 0,-6-6 0 0,4 3 0 15,-1 1 0-15,-1 2 0 0,-4-3 0 16,1 3 0-16,-1-4 0 0,0 2 0 0,-1-4 0 0,0 5 0 16,1-4 0-16,2 5 0 0,-3-2 0 15,0 1 0-15,-1 2 0 16,-1-3 0-16,1 0 0 0,-2 3 0 16,1-2 0-16,-1 2 0 0,1 1 0 15,-1 0 0-15,-1-1 0 0,1 1 0 0,-1 0 0 16,1-3 0-16,2 1 0 0,1 0 0 0,-3-3 0 0,2 1 0 0,0 1 0 15,1-1 0-15,0-3 0 0,1 2 0 0,0-2 0 0,2 0 0 0,-1-3 0 0,2 1 0 16,1-2 0-16,1-2 0 0,3-2 0 0,-1-1 0 0,0 0 0 16,0-2 0-16,3-1 128 0,-1-5-128 15,4 1 0-15,0-2 0 0,-2-1 128 16,1 2-128-16,-2-3 0 0,1 2 144 16,-1 1-144-16,2-4 0 15,-2-2 0-15,1 2 0 0,-3 2 160 0,3-2-160 16,-1 2 192-16,1 2-192 0,3-4 0 15,1 0 0-15,-1 0 0 0,1 3 0 16,1-3 0-16,-1-3 0 16,0 1 0-16,2-2 0 0,-2 0 0 15,2 2 0-15,1-1 0 0,1 2 0 0,0 3 0 16,0-2 0-16,-1 2 0 0,2 1 0 0,2 0 0 16,0 2 0-16,-3-1 0 0,3 4 0 0,2-3 0 15,-2 2 0-15,1-2-128 0,1 3 128 16,0-4 0-16,-2 2 0 0,-3 3 0 0,3-2 0 15,1 2 0-15,2-1 0 0,0-1 0 0,1 2 0 16,-2 1 0-16,3-2 0 0,3 0 0 16,-2 4 0-16,-1 2 0 0,1 0 0 0,2 0-128 15,-3-1 128-15,0 1 0 0,2 1 0 0,3 3 0 16,-1 1 0-16,1 2 0 0,-3-1 0 0,3-1 0 16,0 2 0-16,0-2 0 15,0 3 0-15,-3-2 0 0,1 3 0 16,2 1 0-16,1 4 0 0,-3-3 0 0,5 1 0 15,-1 2 0-15,0 0 0 0,-1-1 0 0,-1 2-144 0,0 2 144 16,-2 0 0-16,-1 1 0 0,-1 1 0 0,2 0 0 0,-1 3 0 0,1 2 0 16,1-3 0-16,1-4 0 15,-3 5 0-15,-2 5 0 0,-1-2 0 16,-3 3 0-16,-1-3 0 0,0 3 0 16,-3-1-128-16,-1 5 128 0,0-2 0 0,-1 1 0 0,-2 3 0 15,-2 0 0-15,0 1 0 0,1-1 0 0,2 0-128 16,-4-2 128-16,-1 0 0 0,-4 4 0 15,0-1 0-15,-3 1 0 0,-2-3-160 0,0-1 160 16,-3 1 0-16,-3 0 0 0,-1-3 0 16,-2 1 0-16,-2 0 0 0,0-4 0 15,-1 2 0-15,-3 1 0 0,1-4 0 16,-6 2 0-16,2-1 0 0,-3 2 0 0,-1 2 0 0,-3-2 0 16,-1 1 0-16,1 1 0 0,-4-3 0 15,-2 2-128-15,-1-3 128 16,-2 0 0-16,0 3 0 0,-4-4 0 0,1 2-128 15,0-3 128-15,-1-1 0 0,1-5 0 16,-3-1 0-16,-1-1 0 16,0-2 0-16,-2 0 0 15,0 0 0-15,-1 2 0 0,-1-3 0 16,-3-3 0-16,0 2 0 0,-4 0 0 0,1 0 0 16,-2-1 0-16,-2 1 0 0,-4-4 0 0,2 1 0 15,-5-2 0-15,2 3 0 0,2-3 0 16,1 2 0-16,1-5 0 0,0 3 0 15,0-3 0-15,-3 0 0 0,1-3 0 0,-3 0 0 16,-2-2 0-16,0 0 0 0,0 0 0 16,-1 0 0-16,-1 2 0 0,2-4 0 0,0-1 0 15,1 0 0-15,-2 1 0 0,1-1 0 0,0-4 0 16,-2 0 0-16,-4 1 0 0,-2-3 0 16,1 4 0-16,2-1 0 0,0-4 0 0,3-1 0 15,0 2 0-15,-1-2 0 0,1 2 0 16,-2-1 0-16,-2 1 0 0,0-1 0 0,0 0 0 15,1-3 0-15,2-1 0 0,0 0 0 0,2 0 0 0,2 1 0 0,3 2 0 0,-4 2 0 16,0-2 0-16,-1-2 0 0,-1 1 0 0,-2-2 0 0,1-2 0 0,2 2 0 0,1-1 0 0,3 2 0 16,-2 0 0-16,4 1 0 0,1 1 0 0,0 0 0 15,2 3 0-15,0-2 0 0,-3 4 0 16,3-3 0-16,1 3 0 0,1-3 0 16,0 1 0-16,2-1 0 0,2 2 0 15,3 3 0-15,-3-3 0 16,3 4 0-16,1-1 0 0,1 2 0 15,0 2 0-15,3 0 0 0,1 2 0 16,-1 2 0-16,0-1 0 0,0 4 0 0,0-2 0 16,1 1 0-16,2 2 0 0,2-2 0 15,2 3 0-15,-1-1 0 0,1 2 0 16,1-3 0-16,-1 5 0 0,3-2 0 0,2 3 0 16,-1 1 0-16,3-3 0 0,-3 3 0 15,3 1 0-15,0 1 0 0,-1-1 0 0,1 0 0 0,0-1 0 0,2 4 0 16,-2 0 0-16,0 2 0 0,0-3 0 0,0 0 0 0,-2-1 0 0,1 1 0 15,-1 3 0-15,1-3 0 0,0 1 0 0,-1-1 0 16,2-2 0-16,-1 0 0 0,-3 2 0 0,2-2 0 16,-2-4 0-16,-1 3 0 0,-2 2 0 0,0-1 0 15,-3-2 0-15,0-2 0 0,-1 0 0 16,-1-2 0-16,0 1 0 16,-2-1 0-16,-3-1 0 0,2 0 0 0,0-1 0 15,-1 0 0-15,1-2 0 0,-2 2 0 16,-1-2 0-16,-1 2 0 15,-3-1 0-15,3-1 0 0,-3 0 0 16,0 2 0-16,-1-2 0 0,-2 0 0 16,-3 1 0-16,-3-1 0 0,-2-3 0 15,2 1 0-15,3 1 0 0,0 0 128 0,0-1-128 0,-1-1 0 16,0-1 0-16,0 3 0 0,0 2 0 0,0 1 0 0,-2-5 0 0,-1 2 0 0,-2-1 128 16,2-3-128-16,-2-2 0 0,0 0 0 0,2-2 0 15,2 2 0-15,2-2 0 0,-1-3 0 0,3 1 0 16,0-3 0-16,0 2 0 0,1-1 128 15,-2-4-128-15,0 4 0 0,0-1 0 16,2-1 0 0,-4 2 0-16,4-2 0 0,-1 1 0 0,6-3 0 15,-2 2 0-15,-1 0 0 0,0 4 0 0,2-3 0 16,2 1 0-16,1-2 0 16,1 2 144-16,1-1-144 15,0 2 128-15,0-2-128 0,3 0 0 0,0 3 0 16,3-3 0-16,-1 5 0 0,0-1 0 15,0-1 0-15,0-1 0 0,3 0 0 0,1 0 0 0,2 1 0 16,0-4 0-16,1 5 0 0,0 0 0 0,1-1 0 0,0 1 0 0,2 2 128 16,-2-4-128-16,1 3 0 0,-2 1 0 0,0 1 0 0,1-2 0 0,-1 2 0 0,0-2 0 15,0 2 0-15,0-1 0 0,1 0 0 0,1 2-176 16,0 0 176-16,-1 0 0 0,2-1 0 16,-2 1 0-16,1-1 0 0,-1-1 0 0,-1 2 0 15,1-2 0-15,-1 2 0 0,-1 0 0 16,0 1 0-16,1-2 0 0,0 1 0 15,-2 0 0-15,0-2 0 0,-3 0 0 0,1 0 0 16,2-1 0-16,0 3 0 16,0 0 0-16,2-3 0 0,0-1 0 15,0 2 0-15,0-1 0 0,0 2 0 16,0-1 0-16,0 1 0 0,0-2 0 0,1 1 0 16,-1 0 0-16,2 0 0 0,-1 0 0 0,1 2 0 15,0 0 0-15,-1-2 0 0,3 1 0 0,0 1 0 16,-1 1 0-16,1 2 0 0,0 2 0 0,1-4 0 15,-1-3 0-15,1 3 0 0,0 4 0 0,0-1 0 16,-1-2 0-16,1 2 0 0,0-2 0 0,0 1 0 16,-1 1 0-16,-1 2 0 0,2-1 0 15,-1 0-128-15,0-1 128 0,-1 4 0 0,0-2 0 16,1 1 0-16,-2-1 0 0,1 0 0 0,0-1 0 16,-3 1 0-16,0 3 0 0,-3-3 0 0,3 4 0 0,0-3 0 0,-1-1 0 15,-2 3 0-15,1-2 0 16,-2 5 0-16,0-3 0 0,-1 4 0 0,-1-3 0 15,-3 2 0-15,-1-4 0 0,0 0 0 0,-2 0 0 0,-1 3 0 16,0-1 0-16,-4 2 0 0,-3-2 0 0,-2 2 0 0,0-3 0 0,0 2 0 0,-2-2 0 16,-1 1 0-16,1-4 0 0,-1 2 0 0,-2 1 0 0,2 0 0 15,-1-1 0-15,1-2 0 0,-3 2 0 0,0 0 128 16,-4-2-128-16,-1-1 0 0,-1-1 0 0,0-1 128 16,1 0-128-16,-2-1 0 0,0 0 0 0,-1 2 128 0,2-3-128 15,-4 0 0-15,-4 0 0 16,-1-2 128-16,3-1-128 0,1-5 0 15,1 2 0-15,0-3 0 0,-1 1 144 0,1-1-144 0,2-1 192 16,-4-1-192-16,-3-1 224 0,-3-2-64 0,4-2-16 0,2-2 0 16,0 0 48-16,2-2 0 0,0-2 0 15,1-1 0-15,0 2-192 0,-1 0 0 0,-2 2 0 16,0-2 0-16,2-6 160 0,1 4 0 16,2-4 0-16,2 4 0 0,1 3-160 0,3 1 0 15,3-3 0-15,3 0 0 16,2-1 0-16,3 1 0 0,1 4 128 0,5-1-128 0,2 0 0 0,2 0-224 0,2 1 48 15,2 0 16-15,0 1-1600 0,3 1-320 0,1 4-64 0</inkml:trace>
  <inkml:trace contextRef="#ctx0" brushRef="#br1" timeOffset="24729.25">17528 6894 15375 0,'0'0'672'0,"5"-7"160"0,0-4-672 0,0 1-160 0,0-2 0 0,0 0 0 16,0 3 1040-16,0-3 176 0,0 5 48 0,-1-2 0 15,-1 2 80-15,-1-2 0 0,-1 3 16 0,1 2 0 16,-1-2-144-16,-1 6-16 0,0-5-16 0,0 5 0 0,0 0-144 15,0 0-16-15,0 0-16 0,0 0 0 0,0 0-240 0,0 0-64 16,0 0 0-16,0 0 0 0,-5 6-32 0,0 3-16 16,1 0 0-16,-2 4 0 0,-3 2-80 0,0 3-32 15,0 2 0-15,-1 4 0 16,-2 4-128-16,1 3-32 0,-1-2 0 16,0 5 0-16,-2 4 64 0,-2 3 16 15,1-2 0-15,-1-2 0 16,0 0-144-16,0 0-16 0,-1-3-16 0,5 1 0 15,-4-2 16-15,2-5 0 0,2-2 0 0,0-1 0 0,1-4-64 16,1-2-16-16,-3-1 0 16,3-1 0-16,0-3-64 15,-1-1-16-15,3 0 0 0,-1-3 0 16,-2 2-144-16,3-3 128 0,1 0-128 0,2-3 128 0,0 2-128 16,5-8-176-16,0 0 48 0,0 0 0 0,0 0-1504 0,0 0-288 15,8-5-64-15,3-1-16 0,3 1-1744 0,4-5-352 0</inkml:trace>
  <inkml:trace contextRef="#ctx0" brushRef="#br1" timeOffset="25860.16">17355 6819 11055 0,'0'0'480'0,"0"0"112"0,0 0-464 0,0 0-128 0,0 0 0 16,0 0 0-16,0 0 2608 0,0 0 496 0,0 0 96 0,0 0 32 0,-5-3-1504 0,5 3-320 15,0 0-48-15,0 0-16 0,0 0-224 0,0 0-48 16,0 0-16-16,0 0 0 0,10-1-256 0,2-2-48 15,1 1-16-15,5 1 0 0,0-1-16 0,5 2 0 16,1-1 0-16,2 2 0 0,0 2-32 0,2 1-16 16,1-2 0-16,2 1 0 0,0 0-128 15,4 1-32-15,-2 3 0 0,5-4 0 0,-1 4-144 16,1 0-48-16,-1-3 0 16,0 3 0-16,-2-1-64 15,0-1 0-15,-4 1-16 16,-1 2 0-1,-4-2-80-15,-2 2-16 0,-6 0 0 16,0-3 0-16,0 0-144 0,-2 2 192 0,1 0-192 16,-2 0 192-16,-2 0-48 0,2-1 0 0,-2 0 0 15,5-2 0-15,-4 1-144 0,0 2 160 0,0-3-160 16,-1-2 160-16,0 2-160 0,0 0 128 0,-4 0-128 0,1-3 128 0,-1 0-128 0,0 0 0 16,0-1 144-16,-2 0-144 0,1 0 160 0,0-1-32 0,-2 0-128 15,0 0 192-15,-6 1-64 0,9 0-128 0,-2 0 176 0,-7 0-176 0,0 0 160 0,7 1-160 16,-1 0 128-16,-6-1-128 0,7 1 0 15,-7-1 128-15,0 0-128 0,7 3 0 0,0-3 0 16,-7 0 0-16,0 0 0 0,6 4 0 16,-6-4 0-16,4 7 0 0,-4-7 0 0,5 7 0 0,-5-7 128 0,1 6-128 15,-1 5 0-15,-2 1 128 0,-2-1 48 16,-1 3 0-16,-1 3 0 16,-3 1 0-16,-3-1-32 15,0 3 0-15,-1 2 0 0,0 4 0 16,-1-3-16-16,0 2 0 0,1 2 0 0,1 0 0 15,-4 0 0-15,2 3 0 0,2-5 0 0,0 4 0 0,1 1 32 16,-1-1 0-16,1-1 0 0,0 1 0 0,-1 2-160 0,1-5 192 0,2-5-192 16,0 0 192-16,0-2-64 0,1-1 0 0,1-1 0 15,0-1 0-15,2-1 16 0,1 1 0 16,-2-2 0-16,1 2 0 0,0-2 0 0,1-4 0 16,0 2 0-16,2-3 0 0,-1-1-16 15,3-8-128-15,-4 6 192 0,4-6-64 16,0 0-128-16,0 0 160 0,0 0-160 0,0 0 160 0,0 0-160 0,0 0 160 0,0 0-160 15,0 0 160-15,-6 0-160 0,6 0 0 0,0 0 144 0,0 0-144 16,0 0 0-16,0 0 0 0,-5-4 0 16,5 4 128-16,0 0-128 15,0 0 0-15,-5-3 0 0,5 3 0 0,0 0 0 0,0 0 0 16,-1-5 0-16,1 5 0 0,0 0 0 0,-3-7 0 0,3 7 0 16,-4-4 0-16,0-1 0 0,4 5-128 0,-3-7 128 15,-4 3 0-15,1 2 0 0,-2-1-128 0,1 1 128 16,-2 1 0-16,-1-3 0 0,-2 1 0 0,-2-1 0 15,-2 3-128-15,-2 0 128 0,-2 1 0 0,-5-1 0 0,3-2 0 0,-1-2 0 16,-2 1 0-16,-2-1 0 0,1 1 0 0,-3-2 0 0,0 2 0 16,4 0 0-16,-1 2 0 0,-1-5 0 0,-1 2 0 0,0 0 0 15,-1 0 0-15,0-1 0 0,-3 1 0 16,1 1 0-16,1-4 0 16,-11 1 0-16,4-4 0 0,4 3 0 0,4-3 0 15,0 4 0-15,2-2 0 0,0 1 0 16,3-1 0-16,0 2 0 0,1 2 0 0,2-3 0 15,0 3 128 1,1 0-128-16,2-2 0 0,3 4 0 16,0-1 0-16,1 0 0 0,0-1 0 15,2 0 0-15,1 2 0 0,4 2 0 0,0 0 0 16,7 1 0-16,0 0 0 0,0 0 0 0,0 0 0 16,0 0 0-16,0 0 0 0,0 0-720 0,7 5-112 0,1 1-32 15,6 2-13920-15,4-2-2768 0</inkml:trace>
  <inkml:trace contextRef="#ctx0" brushRef="#br1" timeOffset="28788.6">17670 7063 6447 0,'0'0'576'0,"0"0"-576"16,0 0 0-16,0 0 0 0,0 0 2656 0,0 0 416 15,0 0 96-15,0 0 16 0,0 0-1344 0,0 0-272 16,0 0-48-16,0 0-16 0,0 0-288 0,0 0-64 16,-5-9-16-16,5 9 0 0,-5-8-80 0,5 8-16 0,-7-4 0 15,4 3 0-15,-4 1-160 0,0 0-48 0,1 0 0 16,0 4 0-16,1 1-160 0,-4 0-32 0,2 4-16 15,-6 2 0-15,4 1-240 0,3 1-32 16,0-3-16-16,3 2 0 0,0 0-80 0,3-2 0 0,0-10-16 0,3 14 0 16,-3-4-16-16,3 0 0 15,4-2 0-15,2 0 0 0,1-6 48 0,1 1 16 0,-4-2 0 16,2 0 0-16,-1 1 64 0,3-1 16 0,-1-1 0 16,0-1 0-16,0-2 0 0,-1 0 0 0,-1 0 0 0,-1-1 0 0,0-5 0 15,-2 4 0-15,-1-5 0 0,-2 2 0 0,-2-10-32 16,-1 2 0-16,-2 9 0 15,-1-2 0-15,-1 4-144 0,-1-2-16 16,-2 0-16-16,1 2 0 0,-2-1-160 16,0 2 0-16,0 2 0 0,1 0 0 15,0 2-960-15,1 0-192 0,1 2-16 16,2 0-16-16,-2 2-1712 0,6-4-352 16,-2 8-64-16</inkml:trace>
  <inkml:trace contextRef="#ctx0" brushRef="#br1" timeOffset="29248.84">17985 7058 10127 0,'0'0'896'0,"0"0"-704"0,0 0-192 0,0 0 0 0,0 0 2496 0,0 0 480 0,0 0 96 16,0 0 0-16,0 0-1088 0,0 0-208 0,0 0-48 15,0 0-16-15,0 0-368 0,-10 6-80 0,-1-1-16 0,-1-1 0 16,-1 4-192-16,-1-2-32 0,0-1-16 0,2 4 0 16,0-2-288-16,1 5-48 0,4-3-16 0,0 4 0 15,0-2-224-15,4-3-48 0,-2-1-16 0,5-7 0 16,0 12-128-16,1-1-32 0,3-3 0 0,-4-8 0 16,5 11 96-16,4-6 16 0,2 0 0 0,1-1 0 0,0-1 96 15,0-3 32-15,-1 0 0 0,1-3 0 16,-2-3-64-16,0 1-16 0,-2 0 0 0,-2-3 0 0,-6 8-64 0,9-6-16 15,-9 6 0-15,7-9 0 16,-7 9-80-16,5-9-16 0,-5 9 0 16,4-12 0-16,-2 5-64 0,-2 7 0 0,0-9-128 0,0 9 192 15,-2-8-192-15,2 8 0 0,0 0 0 0,0 0 0 16,-5-2-384-16,5 2-32 0,-5-4 0 16,5 4 0-16,0 0-1888 0,0 0-368 0,0 0-80 0,0 0-14288 15</inkml:trace>
  <inkml:trace contextRef="#ctx0" brushRef="#br1" timeOffset="29635.23">18225 7144 10127 0,'0'0'896'0,"0"0"-704"16,0 0-192-16,8-1 0 0,0-2 1824 0,-2-2 336 0,-1 1 64 0,-5 4 16 0,6-5-256 0,0 1-32 0,-1 2-16 15,-5 2 0-15,0 0-112 0,0 0-32 0,0 0 0 0,0 0 0 16,0 0-304-16,0 0-64 0,0 0-16 0,0 0 0 16,0 0-464-16,0 0-112 0,-4 5 0 15,-3 1-16-15,0 2-256 0,-2 0-48 0,-3 2-16 0,0-1 0 0,0 0-128 16,2-3-32-16,0 4 0 0,1-1 0 16,1 2-80-16,2-2-32 0,1 2 0 0,2-4 0 15,0 6-32-15,1-2 0 0,4-2 0 16,1 1 0-16,1-5 112 15,3 2 16-15,2 0 0 0,1-2 0 16,0-1 64-16,1 0 0 16,1-3 16-16,-1 1 0 15,1-2 0-15,-1-2 0 0,2-3 0 16,-2 0 0-16,4-2 32 0,-2-4 0 0,0 4 0 0,-5-6 0 16,-2 0-48-16,-1 2-16 0,-1-4 0 0,-3 1 0 15,-1 1-160-15,-1 3-16 0,-3-2-16 16,-1 2 0-16,-1 0-176 0,-2 0 0 0,0 2 0 0,1-1 128 15,-1 3-624-15,0 1-128 0,1-3-16 0,0 3-16 0,1 1-2176 0,1 1-432 16</inkml:trace>
  <inkml:trace contextRef="#ctx0" brushRef="#br1" timeOffset="112069.37">17459 6843 7071 0,'0'0'320'0,"0"0"64"0,0 0-384 0,4-7 0 0,-2-1 0 0,1 0 0 0,-1 2 368 0,1-3 0 16,-2 2 0-16,4-5 0 0,-5 12-128 0,5-7-32 16,-5 7 0-16,5-6 0 0,0 1 112 0,1 1 0 15,-6 4 16-15,6-5 0 0,0-3 304 16,-1 4 64-16,0-1 16 0,1-1 0 15,-6 6 352-15,3-5 64 0,1 0 16 0,-1-1 0 0,-3 6-48 0,4-7 0 16,-2 3 0-16,-2 4 0 0,1-7-144 0,2 0-48 16,-3 7 0-16,0-5 0 0,0 5-64 0,-3-7-16 15,3 7 0-15,0 0 0 0,-2-5-128 0,2 5-16 16,0 0-16-16,0 0 0 0,-5-3-160 16,5 3-16-16,0 0-16 0,-7 1 0 0,1 3-208 0,-3 5-32 15,0-3-16-15,4 5 0 0,-1-4 112 0,-1 7 32 16,0 1 0-16,-2 4 0 0,-1 4-32 0,0 5 0 15,-4 0 0-15,1 5 0 16,-2 2-16-16,-3 2-16 0,-3-2 0 0,1 3 0 0,1 3-304 16,1 1 160-16,-2-3-160 0,1-2 128 0,0 0 64 15,2-1 16-15,3-2 0 0,-1-1 0 0,4-6 48 0,-1 2 16 16,2-5 0-16,0 1 0 0,1-3-80 0,0-3-32 16,0 0 0-16,0-1 0 0,2-2 16 0,-1-2 0 15,4-1 0-15,-1-1 0 0,0 0 16 0,1-1 0 16,0-1 0-16,2-4 0 0,2-6-64 0,-1 10-128 0,-1-3 192 15,2-7-64-15,0 8-128 0,0-8 128 0,3 6-128 16,-3-6 128-16,4 6-128 0,-4-6 0 0,5 8 0 16,-5-8 128-16,6 3-128 0,-6-3 0 15,8 4 144-15,-8-4-144 0,7 3 0 0,-7-3 0 0,8 7 0 16,-8-7 0-16,0 0 0 0,6 5 0 16,-6-5 0-16,7 9 0 15,-2-2 0-15,-1-2 0 0,2 2 0 0,-2-2 0 16,-4-5 0-16,0 0 0 0,5 8 0 0,0 1 0 15,0-1 0-15,1-1 0 0,2-3 0 16,0 1 0-16,0-1 0 16,3 1 0-16,0-2 0 0,3-2 0 0,-1 1 0 15,2 0 0-15,2-1 0 0,2-1 0 0,1 0 0 16,2 0 0-16,-1-1 0 0,1-2 128 16,1 2-128-16,0-2 0 0,3-4 0 15,0 2 128-15,-1 2-128 0,1 0 0 0,-2-3 128 16,1 2-128-16,1 3 0 0,-1 1 128 15,-1 0-128-15,-1 0 0 16,1 0 0-16,-1 0 128 0,-1 1-128 16,0 1 0-16,-2-1 0 0,0 0 0 15,-1-1 0-15,0 0 0 16,-2 1 0-16,-1-1 0 16,-1 0 0-16,1 0 128 0,-1 0-128 0,0 0 0 15,0-1 128-15,1 1-128 0,-2 0 0 0,0 0 0 16,0-1 0-16,0 1 0 15,0 0 0-15,-1 0 0 0,-1 0 0 0,-1 1 128 0,0 3-128 0,-1-3 0 16,-3 0 0-16,1 2 0 0,0-2 0 0,-8-1 0 0,7 3 0 0,-7-3 0 16,0 0 0-16,0 0 0 0,8 2 0 0,-8-2 128 0,0 0-128 0,0 0 0 0,0 0 0 15,0 0 128-15,0 0-128 0,0 0 0 0,0 0 0 0,0 0 0 16,0 0 0-16,7 4 144 0,-7-4-144 0,0 0 0 16,0 0 128-16,0 0-128 0,0 0 0 0,0 0 0 15,0 0 0-15,0 0 0 0,0 0 0 16,0 0 0-16,7 4 0 0,-7-4 0 0,0 0 0 15,0 0 0-15,0 0 160 0,0 0-160 0,0 0 128 0,6-4-128 0,-1-1 208 16,-1 0-32-16,0-3-16 0,0 2 0 16,0 1-32-16,-1-3-128 0,0 2 192 15,1 0-64-15,1-3-128 0,-1 1 0 16,2-2 144-16,-1 1-144 0,1-5 0 16,2-1 128-16,1-2-128 0,1-2 0 15,-1-1 128-15,4 0-128 0,-2-5 128 16,1 1-128-16,-1-1 128 15,2-6-128-15,1 1 160 0,-3 3-160 16,2-1 128-16,0 4-128 0,-1-3 0 16,1 2 0-16,0 1 0 0,-2-4 0 15,-2 5 0-15,0-1 0 0,-1 1 0 0,-2 1 0 16,-1-1 0-16,-1 1 0 0,-3 1 0 0,-1 2 128 0,0-1-128 16,-1 1 0-16,-3 6 0 0,1 2 0 15,0-3 0-15,-1 0 0 0,0 1 0 16,1 3 0-16,-2 0 0 0,4 3 0 0,-3-2 0 15,2 4 0-15,-2 1 0 16,4 4 0-16,-5-6 0 0,0 2 0 16,1-1 0-16,-1 4 0 0,5 1 0 0,-6 0 0 0,-1 0 0 15,7 0 0-15,-5-1 0 0,5 1 0 0,-8 0 0 0,8 0 0 16,-6-3 0-16,0 2 0 0,-1-2 0 0,1 2 0 16,1-2 0-16,-1 1 0 0,-2-1 0 0,-1 2 0 15,-1 1 0-15,-3 0 0 16,-2-1 0-16,-3 0 0 0,-2-2 0 0,-3-1 0 0,-1 2 0 15,-2-2 0-15,-2 1 0 0,-1-1 0 0,-1-1 0 16,-3 2 144-16,-2-1-144 0,2 2 0 16,0 0 0-16,4-1 128 0,0 0-128 0,1 0 0 0,2 0 0 15,3 2 0-15,2 0 0 0,3 1 0 0,3 0 0 16,2 0 0-16,3 0 0 0,1 0-192 0,3-1 32 0,6 1 16 0,0 0-1136 16,0 0-208-16,0 0-48 0,0 0-10592 0,6 6-2112 0</inkml:trace>
  <inkml:trace contextRef="#ctx0" brushRef="#br1" timeOffset="113027.63">18159 6385 21135 0,'0'-12'928'0,"0"12"208"0,4-9-912 0,0 1-224 15,-4 8 0-15,6-10 0 0,1 1 560 0,-2 4 64 16,-5 5 16-16,0 0 0 0,5-6 480 15,-5 6 96-15,0 0 32 0,0 0 0 0,0 0-112 16,0 0-32-16,0 0 0 0,0 0 0 16,0 0-144-16,0 0-16 0,0 0-16 0,0 0 0 0,0 0-176 0,-4 8-48 15,-2-1 0-15,1 4 0 0,-3-1-192 0,-1 6-32 16,-1 0-16-16,0 4 0 0,-4 7-80 0,2 0-32 16,2 1 0-16,0-3 0 15,0 2-80-15,2-3-16 16,0 0 0-1,2-1 0-15,1-4-112 0,3-1-16 0,3-4-128 16,3-4 192-16,-2-1-64 0,2-3-128 0,-4-6 176 16,0 0-176-16,9 7 192 0,2-3-64 15,-1-4 0-15,3-3-128 0,0 0 192 0,2-2-64 16,5-2 0-16,1-3-128 0,2-1 144 16,3 0-144-16,5-6 0 0,2 0 144 15,3 0-144-15,0 2 0 0,0 0 0 16,-3-1 0-16,-1 5 0 0,0-3 0 15,-4 3 0-15,-3 3 0 0,-2 2-160 16,-4-1-16-16,-4 3 0 0,-2 3 0 0,-3-1-576 16,-10 2-112-16,0 0-32 0,0 0 0 0,0 0-2256 0,0 0-464 15</inkml:trace>
  <inkml:trace contextRef="#ctx0" brushRef="#br1" timeOffset="114043.61">18229 6747 16575 0,'-18'-1'736'0,"8"0"160"16,-1-2-720-16,2 0-176 0,-1 0 0 0,1 1 0 0,9 2 1536 0,-9-4 256 0,9 4 64 0,-9-3 16 0,9 3-208 0,-4-10-32 15,4 10-16-15,0-11 0 0,3-1-560 0,2 1-112 16,2 1-32-16,0-4 0 0,2 1-144 0,2-1-48 16,2 0 0-16,0-1 0 0,4-2-80 0,1-1-32 15,6 2 0-15,0-2 0 0,2-1-160 0,1 0-48 0,2-4 0 0,0 0 0 16,-1 1-16-16,0 2-16 16,1-1 0-16,3-4 0 15,4 0 16-15,0 0 16 0,4-2 0 16,3 1 0-16,5 0-176 15,2-1-32-15,1-1-16 0,1 1 0 16,-5-2-48-16,0 0-128 0,0 2 192 16,0-1-64-16,0 3-128 0,3-3 192 0,2 4-192 15,4 2 192-15,1 3-192 0,0 3 0 16,-5-1 0-16,-1-1 0 16,-3 0 0-16,1 2 0 0,-1-2 128 15,3 5-128-15,1 4 0 0,3-1 0 0,1 3 0 16,-2-2 0-16,-2 2 0 0,-1 0 0 0,-1 0 0 15,-1 4 0-15,1-2 0 0,2-1 0 0,1 3 0 0,3 0 0 16,3 1 0-16,-2 0 0 0,-2 1 0 0,-2 0 0 0,-1-2 0 16,2 2 0-16,-2 0 0 0,6 1 0 0,3 0 0 15,1 0 0-15,1 0 176 0,-4 0-176 16,-3 0 0-16,0 0 0 16,-1 1 0-16,0 4-160 0,-1-2 160 0,3-1 0 15,3 1 0-15,-3 0 0 0,-2 3 0 16,-5-1 0-16,-1-2 0 0,0 3 0 15,-1 0 0-15,0-2 0 16,2 1 0-16,3 0 0 0,6 2 0 0,-2 1 0 16,-4 1 0-16,-2-4 0 15,-5 0 0-15,1 2 0 16,1-1 0-16,-1 3 0 0,1-3 0 16,2 3 0-16,0 0 0 15,0 2 0-15,4-2 0 0,-6 3 0 16,-3-6 0-16,-2 3 0 0,-3-3 0 0,2 2 0 15,2 1 0-15,-1-2 0 0,1 2 0 0,5-1 0 16,2 1 0-16,2-3 0 0,-2-1 0 0,-3 3 0 0,-3-4 0 16,-4 2 0-16,4 2 0 0,-3-1 0 15,-1 2 0-15,-1-4 128 0,1 0-128 0,2 2 0 16,-2-2 0-16,1 0 0 0,-3 0 144 16,1 3-144-16,-7-3 192 0,-2 0-192 15,-3 1 240-15,0-2-64 0,0 1-16 0,0 3 0 16,2-3-32-16,-3 1-128 0,3 1 192 0,-1-4-64 15,1 2-128-15,1 2 128 16,-1-3-128-16,4-1 128 0,-1 4-128 16,-3 0 0-16,-1-3 144 0,-2 1-144 0,-2 2 128 15,-2-4-128-15,-2 0 128 0,-4 2-128 16,-1 0 128-16,-4 0-128 0,1-2 160 16,-1 2-160-16,-4 0 128 15,-8-5-128-15,11 6 0 0,-11-6 144 16,0 0-144-16,0 0 0 0,3 12 0 15,-3-12 0-15,-5 9-592 0,5-9 0 16,-9 9 0-16,1-4 0 0,0 0-1920 0,8-5-384 0,-6 10-80 16</inkml:trace>
  <inkml:trace contextRef="#ctx0" brushRef="#br1" timeOffset="114731.78">25153 5633 13823 0,'0'0'1216'0,"11"-10"-960"15,2-1-256-15,0 3 0 0,0-1 800 0,-1 1 112 0,-2 3 32 0,2-4 0 0,-1 3-32 0,1-3 0 0,-1 1 0 16,-3 2 0-16,-8 6 256 0,10-8 48 0,-10 8 16 0,8-6 0 0,-8 6-16 0,6-10 0 0,-6 10 0 0,0 0 0 0,0 0-128 0,0 0-48 0,0 0 0 0,0 0 0 0,0 0-336 0,-13 11-64 0,-1-1 0 0,-2 11-16 0,-3 3-176 0,-4 9-16 16,-5 5-16-1,-4 5 0-15,-2 7-48 0,-3 8-16 0,-2 10 0 16,-1 7 0-16,-3 6-112 15,2 8-32-15,-1 2 0 0,0 2 0 16,4-1-64-16,0-3-16 0,-1-7 0 0,-1-2 0 16,-2-2 272-16,3-3 48 0,-1 1 16 15,4-2 0-15,0-5 128 0,3-5 32 0,2-8 0 16,5-2 0-16,2-9-304 0,2 0-64 0,3-6-16 16,2-2 0-16,1-1-112 0,2-4 0 15,2 1-128-15,4-9 192 16,-4-3-192-16,6-3 0 0,-2-1 128 15,4-3-128-15,2-2 0 0,1-3 0 16,1-9-144 0,0 0 144-16,0 0-576 0,0 0 0 15,0 0-16-15,10-5 0 0,0-6-1360 16,0-3-272-16,1-4-48 0,2-4-16 16,0-2-624-16,5-1-128 0,5-6-32 15</inkml:trace>
  <inkml:trace contextRef="#ctx0" brushRef="#br1" timeOffset="116156.83">25088 5619 11967 0,'-16'-10'1072'0,"0"2"-864"0,1-2-208 0,1 2 0 0,1-1 3600 0,3 3 688 0,1 0 128 15,2-1 16-15,7 7-3216 0,0 0-656 0,0 0-128 0,0 0-32 0,0 0 144 0,0 0 32 0,0 0 0 0,11-5 0 0,3 3-112 16,4 0-16-16,2 0 0 0,6-1 0 0,4 3 128 0,3 0 32 0,2-1 0 0,1 1 0 0,1-1-112 0,1-1-32 0,1 0 0 0,3-1 0 16,3 3 48-16,6-1 0 15,5 1 0-15,6 0 0 0,4 0-112 0,-18-1-16 0,1-2 0 16,3 2 0-16,3-2-112 0,5 2-16 0,3 0-16 0,31-2 0 15,-2 1-112-15,-31-1-128 0,1 2 176 0,4-3-176 16,5-1 192-16,4 4-192 16,4-2 192-16,2 1-192 0,1-2 224 15,-5-1-64-15,2 2-16 0,34 1 0 0,-8 1 32 16,-6-1 0-16,-9 1 0 0,-2 0 0 16,-4 1-176-16,-1 0 160 0,1 0-160 0,0 1 160 15,-2 2-160-15,-4-1 0 0,-4 1 0 0,1 2 0 16,1-2 0-16,3 3 0 0,3 1 128 0,-2-2-128 15,-5 0 0-15,0 4 0 0,0-1 0 0,1 1 0 16,0-3 0-16,0 2 0 0,-2 2 0 0,-3-1 0 0,-5 0 0 0,2 0 0 16,-2 0 0-16,0 2 0 15,0-5 0-15,-1 3 0 0,-4 0 0 16,-3-1 0-16,-4-2 0 0,-1-2 0 16,-1 0 0-16,-2 1 0 0,-2 1 0 0,-1-2 0 0,0-1 0 15,-2 0 0-15,-5 1 0 0,1-1 0 0,-3-2 0 16,-2 2 0-16,-4-3 0 0,-3 0 0 15,-1 0 0-15,0 1 0 0,0 3 0 16,-2-1 0-16,1 1 0 0,0-1 0 0,1-1 0 16,0 2 0-16,-2 0 0 0,1 2 0 15,1-2 0-15,0 1 0 0,-3 2 0 0,0-2 0 16,0-3 0-16,-3 2 0 0,-2 0 0 16,-1 3 0-16,-4-3 0 0,-1 1 0 15,-1 0 0-15,-3 0 0 0,-1-1 0 16,-1 3 0-16,-8-7 0 0,7 9 0 0,-7-9 0 15,3 11 0-15,2-2 0 0,-4 2 0 16,-2 1 0-16,0 2 0 0,-2 0 0 0,-1 4 0 16,-1 1 0-16,0 1 0 0,-2 3 0 15,-2 4 0-15,0 3 0 0,-5 1 0 0,0 5-144 16,-2 4 144-16,-1 2 0 0,-1 2 0 0,-2 5 0 0,-5 1 0 16,-3 4 0-16,2-1 0 0,0 1 0 0,3-1 0 15,2 2 0-15,2-2 0 0,1-2 0 16,1-2 0-16,1 0 0 0,2-4 0 0,0-4 0 15,3 1 0-15,0 0 0 16,1-4 0-16,3 0 0 16,-4-1 0-16,5-4 0 15,-2 0 128-15,2-4-128 0,0 1 0 16,-3 1 0-16,4 0 176 0,-2-2-176 16,1 0 160-16,1-3-160 0,0 1 0 15,1-3 0-15,0-1 0 16,3-2 0-16,0 0 0 0,-1-1 0 15,1-5 0-15,1-2 0 0,1-3 0 16,-1-10 0-16,3 11 0 0,-2-3 128 0,3 1-128 0,-4-9 192 16,0 0-64-16,0 0-128 0,0 0 0 0,0 0 0 0,0 8 128 15,0-8-128-15,-1 10 0 0,-3-3 0 0,-1 0 0 16,5-7 0-16,-10 9 0 0,-2-3 144 0,0 2-144 16,-2-2 144-16,-2 0-144 0,-1 2 192 0,-5-3-192 15,-1 1 144-15,-2 3-144 16,-3-1 0-16,-2 0 144 15,0-5-144-15,-1 4 160 0,0-1-160 0,-2 0 160 16,-3 1-160-16,-1 0 0 0,-1-3 0 0,-1 1 0 0,-3 2 0 0,-4-4 0 16,-2 0 0-16,-7 2 0 15,-4 1 0-15,-2 0 0 0,-1-1 0 16,-1-2 0-16,-2 2 0 0,-5-3 0 16,-8-1 0-16,-1-1 0 0,-2 0 0 0,1 0 0 0,0-1 0 15,-1-3 0-15,-1-4 0 16,-5 3 0-16,-6 3 0 0,0-6 0 0,5 0 0 0,-5 3 128 0,-3-1-128 15,-1 0 128-15,-3 1-128 0,2-3 0 16,4 3 0-16,-7-1 0 0,-5-1 0 16,1 2 128-16,4-1-128 0,-3-2 128 15,-4 2-128-15,-2-3 0 0,-2 2 0 0,0 4 0 16,-1-4 0-16,-4 2 0 0,-3 0 0 0,5-1 0 16,6-1 0-16,-2 2 0 0,-7-4 0 0,6 4 0 15,8 3 0-15,1-1 0 0,4 1 0 0,-2-5 0 16,-3 2 0-16,6-1 0 0,8-2 0 0,0 4 0 15,-4 3 0-15,0-1 0 0,-2-1 0 16,6-1 0-16,6 2 0 0,-6-1 128 0,-7 1-128 0,1 0 0 0,-1 1 0 0,6 2 0 16,2 1 128-16,-2-1-128 0,-5-2 0 0,6 1 0 0,3-2 0 15,8 4 128-15,8-1 64 0,0 3 0 16,1 0 0-16,1-1 0 0,1-1-192 0,4 0 192 16,8 1-192-16,5 1 192 0,6-1-192 15,5 2 0-15,6-1 144 16,3 1-144-16,5 2 0 0,4-2 0 15,3-3 0-15,6 2 0 16,6-1-144-16,7-3-48 0,0 0-16 16,11 4 0-16,7-4-1568 0,10-3-304 0,9-2-64 0,14-1-16288 15</inkml:trace>
  <inkml:trace contextRef="#ctx0" brushRef="#br1" timeOffset="116968.58">31056 6468 13823 0,'0'0'608'0,"-4"-6"128"0,2-1-592 0,0-2-144 16,2 3 0-16,2-8 0 0,0 1 1616 0,2 4 304 15,-1-1 48-15,-3 10 16 0,5-6-864 0,-5 6-160 16,0 0-48-16,9-8 0 0,-9 8 208 0,0 0 32 0,0 0 16 16,0 0 0-16,0 0-464 0,9 9-80 15,-4 4-32-15,-2-1 0 0,0 5-224 0,1 2-48 0,0 0-16 16,-1 7 0-16,1-2-64 0,1 5-16 16,0 3 0-16,2-3 0 0,3 0-16 0,-1-2 0 15,1 1 0-15,0-4 0 16,2 3-80-16,-2-4 0 0,0 1-128 15,0-5 192-15,-2-4-64 0,-2-1 0 0,-3 0-128 16,2-4 192-16,0-1-192 0,0-1 144 16,-5-8-144-16,6 10 128 0,-6-10-128 15,0 0 128-15,0 0-128 0,12 0 128 16,-2-3-624-16,-3-3-128 0,0-3-16 16,-1-5-16-16,1-2-2608 15,-2-2-528-15</inkml:trace>
  <inkml:trace contextRef="#ctx0" brushRef="#br1" timeOffset="117339.3">31585 6336 10127 0,'0'-12'896'0,"1"7"-704"15,0 0-192-15,1-3 0 0,-1 5 1264 0,-1 3 208 16,0-5 64-16,0 5 0 0,0 0-848 0,0 0-176 15,-3-8-16-15,3 8-16 0,0 0 608 0,-7-3 112 16,-2 3 16-16,0 2 16 0,-1-1-80 0,-2 3 0 16,-2-2-16-16,-1 3 0 0,-3 7-192 0,-1-2-48 15,-7 4 0-15,-1 1 0 0,2-1-96 0,-3 4-32 0,-2 4 0 0,1 0 0 16,0 6-112-16,-2 2-16 16,-2 0-16-16,0 4 0 0,0 3-176 0,0 1-48 15,0-1 0-15,0 0 0 16,0-1 48-16,1-1 16 0,0 0 0 15,3-4 0-15,1-8-96 0,3 3-32 0,2-3 0 0,1-2 0 0,3 1-80 16,3-2-32-16,2-5 0 0,2-2 0 0,3 0-64 0,3-4-16 16,0 0 0-16,6-9 0 0,0 0-144 0,0 0 0 15,0 0 0-15,0 0 128 0,0 0-352 0,0 0-80 16,6-14-16-16,3-2 0 0,1 1-2272 16,3 0-464-16,2 2-80 15</inkml:trace>
  <inkml:trace contextRef="#ctx0" brushRef="#br1" timeOffset="118025.87">32426 6353 18431 0,'0'0'1632'16,"0"0"-1312"-16,3-5-320 0,-3 5 0 0,4-6 352 0,-4 6 0 0,1-6 0 0,-1-3 0 15,-1 0 352-15,-3 3 64 0,-1-5 0 0,-2 5 16 0,0-4 496 0,-2 3 112 16,-1 0 16-16,-2 2 0 0,-2 2-512 0,-2 1-112 0,-2-1-16 0,7 3 0 16,-5 1-112-16,-1 1-16 0,-3 0-16 15,-1-1 0-15,-2 2-176 0,-2 1-48 16,-3 2 0-16,-19 4 0 0,5 3-96 0,9-1-32 16,3-1 0-1,5 3 0-15,2 1-128 0,5-1-16 0,6-4-128 0,1 4 192 16,11-14-16-16,-6 18-16 15,6-18 0-15,0 23 0 0,0-23 112 0,9 25 32 16,2-2 0-16,3-5 0 0,4-1 0 16,-4-2 0-16,0-4 0 15,0 2 0-15,1 0-64 16,-1 1-16-16,0-3 0 0,0 3 0 16,0 1 32-16,-1-1 0 0,-2-2 0 15,0 2 0-15,-11-14-32 0,8 20 0 0,-1-2 0 16,-3-2 0-16,-4-16 16 0,2 21 0 0,-2-2 0 15,-1 0 0-15,-2 3-16 0,0-3 0 0,-4-3 0 0,0 2 0 16,-4-4 32-16,0 1 16 0,-2-2 0 0,-1-3 0 16,0-1 64-16,0 0 16 0,-3 1 0 15,-1-4 0-15,0-1-128 0,-2-3-32 0,1-2 0 16,1 0 0-16,1-2-192 0,-1-4 144 0,1-2-144 16,1-2 128-16,1 0-128 15,0-5 128-15,1-2-128 0,1 0 128 0,2 0-384 16,1 0-64-16,1 0-32 15,2 1 0-15,3 1-1152 0,2 4-224 16,1-2-64-16,1 2 0 16,2 2-960-16,3-3-192 0,3 1-32 0,3-2-16 15</inkml:trace>
  <inkml:trace contextRef="#ctx0" brushRef="#br1" timeOffset="118528.58">32752 5856 20095 0,'0'0'896'0,"4"-3"176"0,-4 3-864 0,3-8-208 0,1 3 0 0,-4 5 0 0,0 0 688 0,0 0 80 16,3-5 32-16,-3 5 0 0,0 0 384 0,0 0 80 0,0 0 16 0,0 0 0 0,-4 7-576 0,-4 5-96 15,2 2-32-15,-2 2 0 0,-1 4 32 0,-1 0 0 0,-1-1 0 0,-1 0 0 0,1-2 16 0,0-1 0 0,-2-1 0 16,0 1 0-16,2-2-64 0,0-1-16 0,0 1 0 0,1 0 0 16,1-3 64-16,0 0 16 15,-1-3 0-15,1 1 0 0,1-4-112 0,2 1 0 0,6-6-16 0,-6 6 0 16,6-6 48-16,0 0 16 0,0 0 0 0,0 0 0 15,-3-9 144-15,1 1 48 0,4-6 0 0,2 0 0 16,1-3-176-16,1-1-48 0,3 1 0 0,0-4 0 16,0-2-288-16,0-1-64 0,-1-4-16 0,-1 7 0 15,1 0-160-15,-2 5 128 0,-1 2-128 0,0 2 128 16,-1 5-128-16,-4 7 0 0,0 0 0 0,0 0 0 0,0 0 0 16,-6 10 0-16,-4 5 0 15,0 3 0-15,-2 1-144 16,-1 0 144-16,-2 1 0 0,0-1 0 0,0-1-128 15,1 0 128-15,0-1 0 16,1-2 0-16,0 0-448 16,2-1 0-16,2 1 16 15,1-1 0-15,1 0-1296 0,2 1-256 16,2 1-48-16</inkml:trace>
  <inkml:trace contextRef="#ctx0" brushRef="#br1" timeOffset="119620.2">26249 6135 10127 0,'1'-12'896'0,"2"2"-704"0,-3 1-192 0,2-1 0 0,-1 1 1936 0,1 0 368 16,-4 2 64-16,2 0 0 0,-1-2-1536 0,-1 3-320 15,-2-4-64-15,-3 4-16 0,-3-3 464 0,-1 2 80 16,-2 2 32-16,-1 0 0 0,-1 1-320 0,5 4-64 16,-4 2-16-16,-2 3 0 0,-3 1-160 0,-2 3-48 15,-5 5 0-15,1 2 0 0,-4 5-160 0,-26 23-48 16,8-6 0-16,5 2 0 0,3 2 0 0,4 2 0 15,4-2 0-15,5-4 0 0,4-5-192 16,7-1 128-16,6-3-128 16,4-3 0-16,4-2 176 0,6 0-176 15,5-4 192-15,4 0-192 16,3-3 384-16,3-3-16 0,3-5-16 16,4-1 0-16,-1-4 32 0,5-4 16 15,1 0 0-15,-3-5 0 16,1-4 0-16,3 0 0 0,2-5 0 15,0-3 0-15,2-1-32 16,-1 1-16-16,-3-1 0 0,-3-2 0 16,-2-5 32-16,-5 3 0 0,-5-1 0 15,-4 0 0-15,-4-1 64 16,-5-1 0-16,-6-1 16 0,-4 0 0 16,-3 1 32-16,-3 0 0 0,-2 4 0 15,-2 3 0-15,-2 2-320 0,1-1-176 16,-3 2 192-16,0 0-192 0,0 3 0 15,1 1 0-15,1 3 0 0,3 1 0 0,2 2-400 0,1 2-144 0,5 1-32 0,6 2 0 16,0 0-1744-16,0 0-368 0,0 0-64 0,17 0-6800 0,5 0-1376 16</inkml:trace>
  <inkml:trace contextRef="#ctx0" brushRef="#br1" timeOffset="120122.65">27796 6200 21183 0,'0'0'1888'0,"0"0"-1504"0,0 0-384 0,-7-4 0 0,-2 0 128 0,-2 0-128 0,-2-2 128 16,-3 1-128-16,-1 1 768 0,-1-2 64 0,-1 1 32 16,-2 1 0-16,-1 2 144 0,-2 1 16 15,-3 2 16-15,-1 2 0 0,-1 1-240 0,0 3-48 0,0 1-16 0,-1 5 0 16,0-2-192-16,-1 6-32 0,1 2-16 0,1 5 0 15,3-1-208-15,3 0-32 16,2-3-16-16,4 3 0 0,6 0-96 0,4 1-16 16,5 1 0-16,4-3 0 0,5-2 0 0,3 1 0 0,3 2 0 15,3-4 0-15,3 0-128 0,4 0 192 0,3-1-192 0,-1-3 192 16,0-5 64 0,2 1 0-16,0-3 16 0,1 1 0 0,1-5-80 0,1 1 0 15,2-5-16-15,-3-1 0 0,1-3 112 0,2-1 32 16,1-7 0-16,0-1 0 15,-2-2 0-15,0 0 16 0,-4-3 0 16,-2-1 0-16,-2-5 80 0,-3-1 16 16,-3-7 0-16,-5 1 0 0,-3 3 16 0,-2-5 0 15,-5-2 0-15,-2-1 0 0,-2 3-176 16,-3 4-16-16,-3 2-16 0,-2 4 0 16,-3-1-240-16,-1 6 0 0,0 3 128 0,1 2-128 15,1-1 0-15,-4 0-128 0,0 8 128 16,1 2-208-16,-1 0-560 0,2 6-128 15,2 3 0-15,2-3-16 0,10-2-1952 0,0 0-384 0,-3 14-80 16</inkml:trace>
  <inkml:trace contextRef="#ctx0" brushRef="#br1" timeOffset="120623.69">29298 6304 24703 0,'0'0'1088'0,"0"0"240"0,0 0-1072 0,0 0-256 16,-10-4 0-16,0 0 0 0,0 2 208 0,-3-2-16 0,-2 0 0 0,-3 0 0 0,-4-2 512 15,-1 1 112-15,-2 2 16 0,0 3 0 16,-3 3 48-16,-2 3 16 0,0 2 0 0,-3 6 0 15,-4 2-192-15,0 1-48 0,0 1 0 0,-1 2 0 0,-3 3-240 0,5 5-48 16,2 1-16-16,5 0 0 0,5 2-208 16,5-2-144-16,5 2 192 0,5-2-192 0,5-5 256 15,7 0-64-15,3 0-16 0,7-2 0 0,6-3 96 16,6-1 32-16,5-1 0 0,3 0 0 0,5-7 48 16,1 0 16-16,2-5 0 15,1 2 0-15,-4-3-48 16,0-3-16-16,-1-4 0 0,-1 1 0 15,-2-7 208-15,0 0 32 16,-1-4 16-16,0 1 0 16,-1 1 16-16,-1-4 0 0,-5-3 0 15,-4-2 0-15,-7-4-16 0,-2-2 0 16,-5-4 0-16,-5-2 0 0,-3 0-48 0,-3-3 0 16,-6-5 0-16,-5-2 0 0,-5-1-192 0,-3-1-64 15,-5 3 0-15,-1 5 0 0,-1 6-256 0,-1 3 0 0,-3-2 128 0,1 9-128 0,-1 2 0 16,1 1 0-16,1 5-128 0,0 4 128 15,-2-1-1040-15,3 5-112 0,5 7-32 0,3 5 0 16,3-1-1776-16,8 6-368 0,3 6-64 16,13-3 0-16</inkml:trace>
  <inkml:trace contextRef="#ctx0" brushRef="#br1" timeOffset="145125.88">26190 6177 5519 0,'0'0'496'0,"0"0"-496"0,0 0 0 0,0 0 0 0,0 0 2112 0,0 0 336 16,0 0 64-16,0 0 16 0,0 0-2000 0,0 0-400 16,0 0-128-16,0 0 0 0,0-8 160 0,0 8-160 15,-1-10 192-15,1 10-192 0,-5-8 704 0,1-1 16 16,-1 4 16-16,0-2 0 0,5 7 288 0,-10-8 64 15,-2-2 16-15,1 2 0 0,-1-1-144 0,0 3-48 16,-5 1 0-16,-1-1 0 0,1 2-80 0,-2 1-32 16,-4 2 0-16,0 1 0 0,-1 1 0 15,1 1 0-15,0-2 0 16,-1 5 0-16,1 2-208 0,-3 2-32 16,4 1-16-16,-1-2 0 15,-5 2-304-15,2 3-64 0,2-3-16 0,2 4 0 16,0 3-160-16,0-1 128 0,-2-1-128 15,4 3 128-15,0 0 48 0,5 2 0 0,2 1 0 16,5 3 0-16,3 4 0 0,1-2 0 0,2 2 0 16,4-1 0-16,2 1 32 0,2 1 16 0,4-3 0 15,0-2 0-15,5-1-32 0,5-2-16 0,0 3 0 16,4-2 0-16,-1-4 32 0,2-2 16 0,1 1 0 0,-1-3 0 16,-1-1-32-16,2-6 0 0,-1 0 0 0,1-4 0 0,-1 0 0 15,2-3-16-15,-1-5 0 0,2-4 0 0,0 0 80 16,3-4 0-16,-1-4 16 15,2-4 0-15,0-6 112 0,-2 2 0 16,-3-4 16-16,-1 1 0 0,-4-4 112 0,-4 0 32 16,-6-2 0-1,-5-2 0-15,-3 0-32 16,-4 1 0-16,-4 2 0 0,-3 5 0 16,-4 0-32-16,-3 5-16 0,-3 3 0 15,-4 4 0-15,-3 2-192 0,-3 5-32 16,-2 0-16-16,-1 5 0 0,-1 1-224 15,2 5 0-15,1 0-192 0,1 3 192 16,2 4-1440-16,6 0-176 0,7 3-48 16,6 3-11168-16,7-1-2240 0</inkml:trace>
  <inkml:trace contextRef="#ctx0" brushRef="#br1" timeOffset="146006.23">26239 10403 8287 0,'0'0'736'0,"0"0"-592"0,-4-8-144 0,4 8 0 0,0-5 3472 16,0 5 672-16,-3-9 128 0,3 9 16 0,-4-5-3392 0,4 5-704 16,-7-5-192-16,-1-2 0 15,1 2 576-15,-2 1 32 0,-3-1 0 0,-1 1 0 16,-2 0 80-16,-1 3 16 0,-2-2 0 0,-1 3 0 0,-2 0 0 0,-3 3 0 16,-1 1 0-16,-3 3 0 0,-1 1-96 0,-2 6-16 15,-1 2 0-15,-1 6 0 0,-1 0-32 16,-3 7-16-16,-5 0 0 0,-4 4 0 15,-1 1-208-15,3 3-32 0,3 3-16 16,6 0 0-16,5-3-288 0,6 0 128 16,7-1-128-16,5-2 0 0,3-3 128 15,7-1-128-15,3 2 0 0,5-6 0 0,4 0 0 16,7-6 128-16,3-1-128 16,6-1 0-16,4-4 128 0,6-5-128 15,4 1 0-15,4-6 0 16,3-3 176-16,-2-6-32 0,-3-5 0 15,3-3 0-15,1 1 112 16,1-6 32-16,0-3 0 0,1-4 0 0,3-2-48 0,-5-2-16 16,-6 1 0-16,-3-2 0 15,-4-6 256-15,-6-1 48 0,-5-2 16 0,-7-4 0 16,-6 1-64-16,-5 0-16 0,-4-2 0 0,-4 8 0 16,-5 3-16-16,-6 5 0 0,-5 1 0 0,-4 7 0 15,-5 3-256-15,-3 3-64 0,-3 5-128 16,-2-1 192-16,1 2-448 0,2 3-80 0,1 0-32 15,1 3 0-15,5 2-1872 0,3 1-368 0,6 1-80 0</inkml:trace>
  <inkml:trace contextRef="#ctx0" brushRef="#br1" timeOffset="146905.17">26513 10723 17103 0,'0'0'752'0,"0"0"160"0,0 0-720 0,-10-1-192 0,10 1 0 0,0 0 0 0,0 0-192 0,-8-4-64 0,8 4 0 15,-7-5-16-15,0-2 752 0,7 7 160 16,0 0 16-16,-7-5 16 0,7 5 352 0,-8-7 80 0,8 7 16 16,0 0 0-16,-10-10-224 0,5 6-32 0,5 4-16 15,0 0 0-15,0 0-208 0,-9-10-64 0,3 4 0 16,6 6 0-16,0 0-16 0,-6-8-16 0,6 8 0 0,-3-11 0 16,-1-1-96-16,4 12-32 0,0 0 0 0,-3-13 0 15,1-3-80-15,2 1-16 0,0-1 0 0,1 0 0 0,-1 1 160 16,1-1 32-16,2 0 0 0,-1-1 0 15,0 2-64-15,0-3-16 0,2-1 0 16,-3-1 0-16,2 0-112 0,1-1-32 0,-1 0 0 16,4-4 0-16,2-1 16 0,0 2 0 0,0-4 0 0,1 4 0 15,1-4-48-15,3 2 0 0,1-1 0 0,3 3 0 16,0 4-96-16,1-2-32 0,1-1 0 0,2 6 0 0,1 3-128 0,0-3 0 16,1 1 144-16,-3 0-144 15,0 1 128-15,-1 1-128 16,1 3 128-16,-5-1-128 0,-1 5 128 0,1-4-128 15,-2 1 160-15,0 3-160 0,-2 2 160 16,0-2-160-16,-1 3 160 16,1 1-160-1,-2 0 144-15,0 2-144 16,0 0 128-16,1 1-128 0,1 0 0 16,1 0 0-16,-2 0 128 0,1 1-128 0,-2 0 0 0,1 0 0 15,2 1 0-15,-3-1 0 0,0 3 0 0,0 2 0 16,-1 0 0-16,1 1 0 0,1 3 144 15,-3 0-144-15,-1 4 160 0,0 1-160 0,-1 3 160 0,1 0-160 16,0 2 160-16,-1 3-160 0,-1 4 128 0,1 0-128 16,-2 0 0-16,-1 7 0 0,-1-1 128 15,1 1-128-15,-3-1 0 0,0 1 144 0,-2-1-16 16,2 0 0-16,-1 0 0 0,1 2 0 16,-1-9-128-16,0 2 0 0,2-3 0 15,-1-1 0 1,-1-4 0-16,-2 2 0 15,2-3 0-15,0 0 0 0,-1-5 0 0,1-2 128 16,-1 1-128-16,0-1 128 0,1 0-128 16,0-5 0-16,-1-1-192 0,2-6 192 15,0 0-1552-15,0 0-192 0,0 0-48 0,0 0-9504 16,-1-13-1904-16</inkml:trace>
  <inkml:trace contextRef="#ctx0" brushRef="#br1" timeOffset="148150.35">25463 10758 13871 0,'0'0'608'0,"0"0"144"0,0 0-608 0,0 0-144 15,0 0 0-15,-7 4 0 0,7-4 0 0,0 0 128 0,0 0-128 0,-8 6 128 0,8-6 640 16,-8 2 128-16,8-2 32 0,0 0 0 16,-7 4 48-16,7-4 16 0,0 0 0 0,0 0 0 0,0 0-80 15,0 0-16-15,0 0 0 0,0 0 0 0,0 0-80 16,1-9-32-16,1-5 0 0,2 0 0 0,1 0-96 0,2 0-32 15,-1-3 0-15,2-5 0 16,-1-2 64-16,2 0 16 0,0-3 0 0,1 3 0 16,-1-5-272-16,3 1-48 0,-1-4-16 15,2-1 0-15,1-1-112 16,2 2-32-16,2 1 0 0,2-2 0 0,2-1-16 16,1 0-16-16,-1 1 0 0,-1-1 0 15,-1 1-64-15,1-1-16 0,0 1 0 16,-2-1 0-1,-2-2-144-15,1 2 160 0,0-2-160 0,-3 2 160 16,0 1-160-16,3 2 0 0,1 1 0 0,0 1 128 16,-1-1-128-16,1 4 0 0,0-4 0 15,0 6 128-15,1 0-128 0,-1 3 128 16,1-1-128-16,0 3 128 0,3 0-128 16,0 1 128-16,-1 0-128 0,3 2 128 15,-1-1-128-15,1-1 0 0,-1 1 0 16,1-1 0-16,-4-1 0 0,3 0 128 15,-2 0-128-15,1 1 0 0,0 0 0 0,1 0 0 0,2 3 0 16,0 1 0-16,-2-1 0 0,1 5 0 0,1-2 0 0,-1 3 0 16,3-2 0-16,-2 2 0 0,-1-1 0 15,1 3 128-15,-1 0-128 0,-2 2 0 0,-3-2 0 16,1 1 128-16,-1 1-128 0,-1 2 0 0,-1-1 0 16,0-1 128-16,-3 3-128 0,-1-1 0 15,0 2 0-15,1 1 128 16,2 0-128-16,-1 1 0 0,-1 2 144 0,3-1-144 15,2 0 0-15,-2-1 0 0,1 3 0 16,2-2 0-16,-1 1 0 16,2-2 0-16,0 0 0 15,-2 2 0-15,1 1 0 0,-2 2 0 16,0-2 0-16,0 2 0 0,-1 1 0 0,-1-1 0 0,-3 4 0 0,0-1 128 16,0 2-128-16,-2 0 128 0,1 1-128 0,-2 4 128 0,1-2-128 15,1-2 0-15,-1 4 0 0,1-1 128 16,-1 1-128-16,-1 1 0 0,2-1 0 15,1 3 128-15,-2-3-128 0,2-1 0 16,0-2 0-16,-1 1 0 0,-2 0 0 16,2 1 0-16,1 1 0 0,-1 3 0 15,-3-1 0-15,0 1 0 16,-1 0 0-16,1 2 0 0,-2-1 0 0,1 0 0 16,0-1 0-16,0 3 0 15,-2-2 0-15,1 1 0 16,-4-2 0-16,2-1 128 0,0-1-128 15,1 1 0-15,-3 0 0 0,1 2 0 16,0 1 0-16,0-1 144 16,0 3-144-16,0-1 0 0,3-2 128 15,-3-1-128-15,0 0 0 0,0 4 0 0,0 2 0 16,0-2 0-16,1 1 0 0,-2-1 0 0,0-1 128 16,0-2-128-16,-2 2 0 0,1 2 0 15,-3-1 0-15,-3-2 160 0,3 1-160 0,-1 1 128 0,1-3-128 16,0-1 192-16,0 2-192 0,-1 1 192 0,0 4-192 0,-2-3 128 15,0-3-128-15,1 0 128 0,-1-2-128 16,0 0 0-16,0 1 0 0,2-1 0 16,-3-2 128-16,0 1-128 0,-2-2 128 15,2 2-128-15,0-2 128 0,0-2-128 0,-2 1 0 16,3 0 128-16,1 0-128 16,1-3 128-16,-3 3-128 15,0 0 128-15,0 3-128 0,2-2 0 16,-2-4 0-16,1 2 0 0,-1 1 0 0,2-4 0 15,2-10 0-15,-3 10 128 0,3-10-128 0,0 12 0 16,0-12 0-16,0 0 0 0,0 0-592 16,0 0 0-16,0 0 0 0,13 1 0 0,-13-1-1664 15,10-8-336-15,-1 1-64 0</inkml:trace>
  <inkml:trace contextRef="#ctx0" brushRef="#br1" timeOffset="148768.04">26366 10653 12895 0,'0'0'576'0,"0"0"112"0,0 0-560 16,0 0-128-16,0 0 0 0,0 0 0 0,0 0 816 0,0 0 128 0,0 0 16 0,0 0 16 0,0 0 0 0,0 0 0 0,0 0 0 0,0 0 0 15,0 0-80-15,-4 12-32 0,1 2 0 0,2 0 0 0,0-1-32 0,1 3 0 0,-2 2 0 0,2 2 0 0,2 6-240 0,0-2-48 0,2 4-16 16,-1-3 0-16,0 4-112 0,4-2-32 0,-1 1 0 0,2-2 0 0,-1 1-64 16,2-4-32-16,2 2 0 0,0-4 0 0,2-2-64 0,1-1-16 0,1-1 0 0,1-6 0 15,1 0-16-15,3-4-16 16,-1 0 0-16,3-3 0 16,0-1 96-16,2-3 32 0,0-3 0 15,1 1 0-15,2-2-48 0,0-3-16 0,-2 2 0 0,1-3 0 16,-4-1-48-16,-1-3-16 0,2-4 0 0,-3-1 0 15,0 2 16-15,-1-5 16 0,0-2 0 0,2-1 0 0,-1 0 128 0,2-4 32 16,-1 0 0-16,1-5 0 0,-3-1 16 0,0-3 16 16,-2-1 0-16,-2 2 0 15,-2-2-32-15,-3 1-16 16,-1 6 0-16,-3 3 0 0,-1 2-48 0,-4 2-16 16,-1 4 0-16,-1 1 0 0,0 3-160 15,-3 3-128-15,-2 2 192 0,-1 0-192 16,-2 2-240-16,0 2-144 0,-1-1-48 15,0 4 0-15,0 1-2400 0,1 2-496 0</inkml:trace>
  <inkml:trace contextRef="#ctx0" brushRef="#br1" timeOffset="149699.31">25482 10904 3679 0,'0'0'320'0,"2"-9"-320"0,0 0 0 0,1 1 0 0,-3 8 3072 0,0 0 560 0,5-7 96 0,-5 7 32 16,5-9-2352-16,-5 9-448 15,0 0-112-15,0 0-16 0,0 0 160 0,0 0 32 0,0 0 0 16,0 0 0-16,0 0-128 0,0 0-32 0,2 13 0 0,-2 2 0 16,-2 3-112-16,-1 2-32 0,2 0 0 0,-2 6 0 15,0 2-224-15,-2 5-48 0,3 1-16 0,0 4 0 0,0-1-128 16,4 0-32-16,0 1 0 0,3 3 0 16,3-1-96-16,2-1-32 0,2-4 0 0,4 0 0 0,3-4-144 15,4 1 0-15,0-3 0 0,5-3 0 16,1 0 256-16,2-4-48 0,-2 0 0 15,0-1 0-15,-3-3-48 0,-1-1-16 0,-1-2 0 16,0 1 0-16,2 0 32 0,-1-2 0 16,2 1 0-16,-1-5 0 15,2 0-16-15,-1-2 0 0,4 2 0 16,-1-4 0-16,2 1 0 0,0-2 0 16,1-3 0-16,0 0 0 0,-1-2 16 0,-2 0 0 15,-1-4 0-15,-1-3 0 16,-2 1-176-16,-1 1 192 0,-1-3-192 0,0 2 192 0,3 2-192 15,-1-5 160-15,-1 3-160 16,0-3 160-16,0 3-160 16,1-1 160-16,-2-2-160 0,2 6 160 15,-1-2-160-15,2-2 160 0,0 1-160 16,-2 2 160-16,-2-2-160 16,-1 1 128-16,-2 1-128 0,0-1 128 15,-1-3-128-15,0 0 0 0,-1-2 144 0,0 0-144 16,-2-3 0-16,1-1 128 0,0 0-128 0,0 2 0 15,4-5 160-15,0-2-32 0,0 3-128 0,-1-2 192 0,3-3 16 16,0 0 0-16,0 2 0 0,1 1 0 0,-1 1-48 16,1 1-16-16,-1-2 0 15,-2-2 0-15,0-1-144 0,-1 1 128 0,-2 0-128 16,0-1 128-16,-2-4 16 0,-1 0 0 0,1-2 0 16,-1-1 0-16,-1-6 48 0,-2-2 16 15,1-5 0-15,-1 1 0 0,-1 2 16 16,-1 2 0-16,-2 2 0 15,1 3 0-15,-2 1 16 0,0 7 0 0,-2 1 0 16,0 3 0-16,-1 3 0 16,-2 4 0-16,-2 1 0 0,0 11 0 15,0-9-240-15,0 9 128 0,0 0-128 16,0 0 0-16,-5-12 0 0,0 7-128 0,5 5-16 0,-6-1 0 16,6 1-1776-16,-9 4-336 0,2 3-80 0,1 4-14640 0</inkml:trace>
  <inkml:trace contextRef="#ctx0" brushRef="#br1" timeOffset="150553.19">29121 10514 16575 0,'0'0'1472'15,"0"0"-1168"-15,0 0-304 0,3-8 0 0,-3 8 288 0,1-6 0 0,-1-3 0 0,0 2 0 16,-1 1 544-16,-2-2 128 0,0 3 0 0,-2-1 16 16,-3-3 224-16,0 3 32 0,-1-2 16 15,-2 2 0-15,2-4-192 0,-4 3-32 0,-2 2-16 0,-1-4 0 16,-2 4-192-16,1 3-48 0,-7 2 0 15,-3 1 0-15,-2 3-192 0,-4 2-32 0,-5 3-16 0,0 0 0 16,-2 2-208-16,0 5-64 0,0 1 0 0,2 1 0 16,0 0-128-16,3 2-128 15,3 4 192-15,0 4-192 0,4-2 160 16,-1 3-160-16,1 3 128 16,2-3-128-16,2 3 0 0,4-2 0 15,2 2 0-15,5-6 0 0,4 0 0 16,7-2 0-16,4-1 0 0,4-1 0 0,6-2 0 0,2-2 0 15,4-4 176-15,4 0-176 0,-2 0 128 16,2-1-128-16,-1-7 0 0,2-1 144 16,0-2-16-16,1 0-128 15,2-3 192-15,3-1-64 16,0-4 32-16,2 0 0 0,0-3 0 0,5-3 0 16,2-6 96-16,0 0 0 0,-2-2 16 15,-1-2 0-15,-2-4-32 0,-3-1-16 0,-4-2 0 16,-2 2 0-16,-2-9 96 0,-4 2 32 0,-3-2 0 0,-3-2 0 15,-1-1-48-15,-5 2-16 0,-2 4 0 0,-1 4 0 0,-2 1-96 16,-2 6-32-16,-3 5 0 16,-2 3 0-16,-3 5-160 0,-1-2 128 0,-3 1-128 15,1 3 128-15,0 5-336 0,-2 4-80 0,-3-1-16 16,2 2 0-16,-3-2-1504 16,0 6-304-16,0 2-64 0,1 0-13664 0</inkml:trace>
  <inkml:trace contextRef="#ctx0" brushRef="#br1" timeOffset="151551.61">28422 10810 23327 0,'0'0'1024'0,"0"0"224"0,0 0-992 0,0 0-256 0,0 0 0 0,0 0 0 15,0 0-416-15,0 0-128 0,0 0-32 0,-7-1 0 0,7 1 1024 0,-7-6 192 0,1-5 32 0,3 3 16 16,3 8 288-16,-5-15 64 15,3-1 16-15,-1 0 0 0,2 0-48 0,1-1-16 0,1 1 0 16,1-3 0-16,-2-3-256 0,1 2-48 0,-1-3-16 0,1-2 0 16,0-1-160-16,2-3-48 15,-1-2 0-15,1 1 0 0,0-6-192 0,-1 3-32 0,4-2-16 0,1 0 0 16,-2 1 32-16,3-3 0 0,0-1 0 16,3 1 0-16,1-1-16 15,2 1 0-15,0-2 0 0,2 2 0 0,-3-1-64 0,4 3-16 16,0 1 0-16,0 4 0 0,1-2-160 0,0 4 160 0,0 2-160 15,1-2 160-15,0 2-160 0,0-3 0 16,1 6 0-16,1 0 0 0,3-3 0 16,0 3 0-16,-2 3 0 0,0-1 0 15,1 1 0-15,3 0 0 0,-3 2 0 0,-1 1 0 16,1-3 0-16,0 3 0 0,-1-1 0 16,-1-1 0-16,1 2 0 0,1 3 0 0,1 0 0 15,2 0 0-15,-2-1 0 0,1 5 0 0,0-3 0 16,1 3 0-16,-1 1 0 0,2-1 0 15,0 4 0-15,-1-3 0 0,0 1 0 0,-3 3 0 0,-3-1 0 0,-1 2 0 16,0 0 128-16,-1 4-128 0,-3-1 128 0,0 1-128 0,-2 1 0 0,0 0 128 16,0 3-128-16,-1 2 0 0,2 1 0 0,-1 0 0 0,0 2 128 15,-1 0-128-15,1 3 0 0,1 3 0 0,1 0 144 0,-1 2-144 16,-1 1 0-16,1 2 128 0,0 1-128 0,-1 5 0 16,-1 2 128-16,0 1-128 15,-2-1 160-15,2 4-160 0,-2 2 192 16,-4 2-48-16,0-1-16 0,0 2 0 15,-1 0-128-15,-2 1 160 0,2-1-160 16,-1 1 160-16,-2 3-160 16,0-2 128-16,-1 1-128 15,3-3 128-15,-1 1-128 0,-2 1 0 16,0 2 0-16,1-2 128 0,0 1-128 16,-2-1 0-16,0-1 0 0,0-1 0 0,1-1 0 0,-1 2 0 15,-1-2 0-15,-1-1 0 0,-2-3 0 0,0 1 0 0,1 2 0 16,-2 0 128-16,-2-2-128 0,-1 2 0 0,0-2 144 0,1-1-144 15,-3-4 0-15,1 2 0 0,-1-5 0 0,-1 4 128 16,0-1-128-16,1 0 0 0,1-3 128 0,-1 3-128 16,-3-1 0-16,0 1 0 0,1 1 0 15,1-4 128-15,0 3-128 16,0-3 0-16,-1-1 0 0,-1 1 0 16,1-3 0-16,-1 1 144 0,0 1-144 15,-2-3 0-15,-2 0 144 0,1-3-144 0,-3-1 0 16,-1 1 144-16,-3 0-144 0,-1-2 128 0,-2 1-128 15,-1 0 128-15,-2-1-128 0,2-1 192 16,1 2-192-16,0 1 192 0,1-4-192 16,1 0 0-16,2 0 0 0,1-4 0 0,-1 0 0 15,3-2 0-15,2 2 0 0,3-1 0 0,0-1-208 0,4-2 16 16,-1-1 16-16,2 0 0 0,9-5-976 0,0 0-192 16,0 0-32-16,0 0-10112 0,0 0-2016 15</inkml:trace>
  <inkml:trace contextRef="#ctx0" brushRef="#br1" timeOffset="152312.16">28961 10558 17503 0,'0'0'768'16,"0"0"176"-16,-6-4-752 0,6 4-192 0,-5-9 0 0,5 9 0 0,-9-5 672 0,4 0 96 0,0-4 32 0,1 2 0 16,-1-7 368-16,1 2 80 0,2 2 16 0,2-1 0 15,0-2-112-15,2-2-32 0,-1-3 0 0,4 1 0 16,1 1-352-16,0-2-64 0,0 0 0 0,3-1-16 0,0-1-176 0,0 1-48 16,0-1 0-16,2-1 0 0,-1-2-32 0,4 3-16 15,0-2 0-15,0 2 0 0,3 0-144 0,-1 6-16 16,1-2-16-16,-1 1 0 0,0 0-32 15,-1 4 0 1,2 0 0-16,-1 1 0 0,-1 3 16 0,1 1 0 16,-1 3 0-16,0 0 0 0,0 1-48 0,1 2-16 15,0 1 0-15,-1 1 0 0,-2 3-160 0,-2 1 160 16,1-3-160-16,-2 8 160 0,0-1-160 0,0 2 128 16,1 4-128-16,-2 1 128 15,-2 3 0-15,-1-1-128 0,0 3 192 0,0 4-64 16,-1-2 32-16,0 3 0 15,0-1 0-15,0 1 0 0,0 0-160 16,2 0 128-16,-5-2-128 0,1-1 128 0,-2 3 0 16,-1-3-128-16,0-1 192 15,-1 1-64-15,0-2 0 16,-1-1 0-16,0 3 0 0,-3 2 0 16,0-7 16-16,-3 1 0 0,0-1 0 15,-1 0 0-15,-1-1 0 16,-1 0 0-16,-1 0 0 0,0-2 0 0,-2-2 32 15,-2 4 0-15,2-2 0 0,-1-2 0 16,0-1-48-16,0 1 0 0,-1 0 0 16,4-1 0-16,-5-4 0 0,2 3 0 0,-2-1 0 15,2-1 0-15,0-1-128 0,1 0 0 16,0-4 0-16,0 2 0 0,-3-2 128 0,3 0 0 0,0-2 0 0,2 1 0 16,-1 2-128-16,0-2 0 0,1 1 0 0,-1 0 0 0,0-1 0 0,2-3 0 0,2 2 128 15,-1-1-128-15,-1-2 128 0,3-1-128 0,-1-1 128 16,1-1-128-16,0-1 192 0,2-3-64 15,0-2 0-15,2-5 0 0,0 1-128 0,3 2 0 0,0-7 0 16,2 2 0-16,1 1-256 16,0 0-96-16,0 1-16 0,3 3 0 15,2-2-1776-15,-1 6-352 0,-1 1-80 16,-5 6-8560-16,0 0-1696 0</inkml:trace>
  <inkml:trace contextRef="#ctx0" brushRef="#br1" timeOffset="152901.47">28333 10792 3679 0,'8'-15'160'0,"-3"7"32"0,0-2-192 0,2 2 0 16,-1-2 0-16,-6 10 0 0,6-7 3424 0,-6 7 640 0,0 0 128 0,0 0 32 16,0 0-2464-16,0 0-480 0,0 0-112 0,0 0-16 15,-4 12 80-15,-1 0 16 0,-1 2 0 0,0 4 0 0,-1 3-368 16,1 7-80-16,-2 0-16 0,1 4 0 0,-1 0-64 16,2 2-16-16,-2 0 0 0,4 4 0 15,3-2-144-15,1 2-48 0,0-1 0 0,5 0 0 16,6-2-256-16,0 1-48 15,0 1-16-15,3-4 0 0,0-3 16 0,4-3 0 0,0 1 0 16,-1-5 0-16,1-3 16 0,0-1 0 16,0-1 0-16,1-3 0 15,-1-1-16-15,1-1 0 0,5-7 0 16,-1 1 0-16,-2-1 16 0,4-3 0 16,-1-2 0-16,0-1 0 15,0 0 16-15,1 0 0 0,0-3 0 0,1 2 0 16,1 0-112-16,-2 0-128 15,0-2 176-15,-1 3-176 0,-4 3 144 0,2-3-144 0,-3 0 0 16,-1 0 144-16,-2 1-144 0,-1-1 0 16,1-1 0-16,-1-2 0 0,-1-1 0 15,-2 0 0-15,1 1 128 0,1-4-128 16,0 2 0-16,-1 0 160 0,-2-3-160 16,1 1 160-16,-2 0-160 0,0-3 128 15,0 3-128-15,-2-5 128 0,0 1 0 16,-1 1-128-16,1-3 192 0,-2 1-64 0,0 2 0 15,1 0-128-15,-7 10 192 0,5-9-64 0,0 0-128 16,-5 9 0-16,0 0 144 0,0 0-144 16,0 0 0-16,0 0 0 0,0 0 0 0,-6-2-128 0,6 2-1040 0,-12 2-208 15,1 0-32-15,-1 4-9984 0,1-2-1984 16</inkml:trace>
  <inkml:trace contextRef="#ctx0" brushRef="#br1" timeOffset="153812.14">30951 10350 1839 0,'0'0'160'0,"0"0"-160"0,0 0 0 0,0 0 0 0,0 0 3200 0,3-9 592 0,-3 9 128 15,0-10 32-15,0 10-2912 0,0-9-576 16,-3-3-112-16,-2 5-32 0,-2-3 928 0,-2 3 176 16,-1-2 48-16,-4 2 0 0,-1 2-192 0,-3-1-16 0,-1 3-16 0,0-1 0 15,-3 3-256-15,-1-1-48 16,-2 4-16-16,-2 0 0 0,-2 2-160 0,1 4-48 16,0-2 0-16,0 8 0 0,2 0-304 0,-6 0-64 15,0 2-16-15,-1 3 0 0,-1 3-80 16,-2 0 0-16,-1-1-16 0,3 3 0 15,3 4-112-15,3-3 0 0,4-1-128 16,3 0 192-16,2 5-192 0,2-5 128 16,7-1-128-16,2 1 0 15,6 0 256-15,3-5-64 16,4-1 0-16,5-1 0 0,5-2-192 0,6-4 144 0,3 1-144 16,3-2 128-1,4-6-128-15,2-3 128 0,-1-2-128 16,1-3 128-16,0-2 48 0,-1-2 0 0,-3-5 0 0,-3 1 0 15,-1 0 144-15,1-3 16 0,-2-2 16 0,0 0 0 0,-2-1 32 16,-2-1 16-16,-1 0 0 0,-3-4 0 16,-2-1 80-16,-2 1 16 0,-5-4 0 0,-1 2 0 0,-4-2-32 0,-2-1 0 15,-1 4 0-15,-3 0 0 0,-1 2-336 0,-3 4-128 0,2 2 0 0,-3 2 144 16,-1 4-336-16,-3 0-80 0,-1 4-16 0,0 4 0 16,0 1-1776-16,2 1-368 0,-1 2-64 15,1 1-13952-15</inkml:trace>
  <inkml:trace contextRef="#ctx0" brushRef="#br1" timeOffset="155389.93">30853 10463 15263 0,'0'0'672'0,"0"0"144"0,0 0-656 0,9-1-160 0,-9 1 0 0,7-7 0 0,-7 7 320 0,0 0 16 16,8-4 16-16,-8 4 0 0,0 0 640 15,0 0 128-15,0 0 32 0,0 0 0 16,0 0-128-16,0 0-32 0,0 0 0 0,0 0 0 0,0 0-160 16,0 0-16-16,-10-3-16 0,2-3 0 15,8 6-192-15,-8-10-32 0,1 3-16 0,2-2 0 0,5 9 80 16,-5-7 0-16,0-3 16 0,5 10 0 0,-3-14-112 16,2 3-32-16,1-2 0 0,1 2 0 0,-1-1-128 15,3-3-48-15,0-3 0 0,4 0 0 16,-1 1-80-16,3-2 0 0,0-3-16 0,1-2 0 15,2 2-112-15,0-1-128 0,1-3 176 0,1 0-176 16,0-3 208-16,0 4-64 16,-1-3-16-1,1 3 0-15,2 1 32 16,1 0 0-16,0 3 0 0,0 1 0 16,-3 1-160-16,0 3 0 0,0-1 144 0,0 0-144 15,1 0 0-15,-2 1 0 0,2-1 0 16,2 0 128-16,0 1-128 0,1-2 0 0,0-1 0 15,1 1 0-15,-1 0 0 0,1 1 0 0,0 0 0 16,0 3 0-16,-1 0 0 0,0 1 128 16,-1 2-128-16,1-2 0 0,1 1 0 15,0 3 144-15,-1-1-144 0,-1 2 0 0,-2-2 144 16,0 3-144-16,-1-1 0 0,-2 2 144 16,0 1-144-16,0-1 128 0,-1 0-128 0,-1 4 128 15,-10 2-128-15,12-1 0 0,-12 1 0 16,11 0 0-16,-11 0 0 0,12 3 0 15,-3 0 128-15,0 3-128 16,-1 0 0-16,1-1 0 16,-1 5 0-16,0 0 128 0,0 3-128 0,1 4 0 15,0 2 0-15,0 2 0 0,1 7 0 0,-1 0 0 16,0 3 0-16,1 0 0 0,-1 0 128 16,0 1-128-16,3-2 128 0,-4 2-128 15,1-3 0-15,1 2 128 16,-1 1-128-16,2-6 0 0,0 3 0 15,0-2 128-15,0 1-128 0,-1 1 0 16,1-3 144-16,-1 2-144 0,-1-3 160 0,-1 6-160 0,0-6 192 16,-3 4-64-16,1-1-128 15,-2 0 192-15,-2 1 0 0,1-1-16 0,-3 4 0 16,0-1 0-16,0-3-176 0,-1 2 0 0,-1-3 144 0,2 1-144 16,0-1 0-16,0-1 128 0,-1-2-128 15,1 2 0-15,-1-5 128 0,0 0-128 16,-1 0 128-16,1 0-128 0,1 0 144 0,-3 0-144 15,-2-2 192-15,2 1-192 0,-1-2 192 16,-1 1-64-16,-2-1 0 16,0 1-128-16,-1 0 176 0,0 0-176 15,-2-1 160-15,3-1-160 0,-4 1 160 0,1 0-160 16,0-1 160-16,1-2-160 0,0 1 160 0,0-2-160 16,-1 0 160-16,0 3-160 0,0-2 0 15,0-1 128-15,1 0-128 0,0-2 0 0,0 0 0 16,0 1 0-16,2-4 128 15,-1 0-128-15,0-4 0 16,2 4 0-16,6-9 128 0,-6 5-128 16,6-5 0-16,-8 4 0 0,8-4 128 0,0 0-128 15,-9 2 0-15,9-2 0 0,0 0 0 0,-9 5 0 16,9-5 128-16,-9 3-128 0,9-3 0 0,-9 2 0 16,0 0 0-16,2 0 0 0,7-2 0 0,-10 4 0 15,-1 2 0-15,11-6 0 0,-8 5 0 0,2-1 0 0,-1 0 0 16,7-4 0-16,-8 5 0 0,8-5 0 0,-7 5 0 15,7-5 0-15,-8 3 0 0,8-3 0 0,-10 4 0 0,0-3 0 16,2-1 0-16,-1 0 0 0,-1-1 0 16,-1-1 0-16,-2 1 0 0,-1 2 0 0,0-1 0 15,-3 0 0-15,1 0 0 0,1 2 0 16,1-1 0-16,0 0 0 0,-3-1 0 16,3 3 0-16,1-1 0 0,2-2 0 0,-1 0 0 0,1-1 0 15,1 0-128-15,0-3 128 0,1 0 0 16,-1 1 0-16,-1 0-144 0,1-5 144 0,0 0 0 0,-3-1-144 15,2 1 144-15,0-1 0 0,-2-1 0 0,1-2 0 0,1 4 0 0,-1-2 0 16,1 1 0-16,0-1 0 0,-1 4 0 0,1-2 0 0,-2 3 0 0,-1 0 0 16,-1-6 0-16,-2 3 0 0,1-3 0 15,-2 2 0-15,-1-4 0 0,0-1 0 16,-2-3 0-16,4 0 0 0,-1-1 0 0,3 0 0 16,2-1 0-16,1-1 0 0,2 1 128 15,1-6 16-15,2 1 0 0,0 1 0 16,0-5-144-16,2 3 0 0,1 1 0 0,1-2 0 15,1 4 0-15,1 0 128 0,-2-3-128 16,3 4 128-16,0 2-128 0,0 0 128 16,4 0-128-16,-2-1 128 15,2-1-128-15,0 0 0 0,-1-2 144 16,0 3-144-16,2 0 0 0,1 1 0 16,-4 2 0-16,3 1 0 0,-4 5-144 15,1 3 144-15,-4 3-160 16,2 5 160-16,0 0-1664 0,0 0-224 0,0 0-48 0,-1 10-16 15,-1 4-1632-15,2 2-336 0,0 6-64 16,2 0-16-16</inkml:trace>
  <inkml:trace contextRef="#ctx0" brushRef="#br1" timeOffset="156732.17">30239 10786 11055 0,'0'0'976'0,"0"0"-784"0,0 0-192 0,0 0 0 15,0 0 1152-15,0 0 176 0,0 0 32 0,0 0 16 0,0 0-880 0,0 0-176 0,0 0-48 0,0 0 0 0,0 0 352 0,0 0 64 0,0 0 16 0,0 0 0 0,-5-10 400 0,5 10 96 16,0 0 16-16,0 0 0 0,-5-11-320 0,5 11-48 0,-4-10-16 0,4 10 0 0,0 0-96 0,-1-10-32 0,1-3 0 0,0-1 0 0,1 0 0 16,3-1 0-16,-1 0 0 0,3-6 0 0,0 1-48 0,1-4-16 0,1-4 0 0,1 0 0 0,0-4-112 0,1-2-16 0,3-3-16 15,1 0 0-15,2 0-64 0,0 1-16 0,0-4 0 16,3-1 0-16,3 1-48 0,-1 0-16 0,0 2 0 0,-1-1 0 0,2-3-224 0,-2 1-128 0,2-3 160 0,-2 2-160 0,-1 1 176 0,0-2-176 0,0 2 192 0,3 2-192 0,-1-3 240 0,1 0-64 16,0 4-16-16,0 0 0 0,1 1 16 0,0 0 0 0,1 1 0 0,2 1 0 0,-2 0-176 0,4 5 0 0,0 1 0 0,-1-2 128 0,-1 2-128 0,0 0 0 0,-1 0 0 0,1 4 0 0,-4 0 0 0,5 2 0 15,-3 1 0-15,2 0 0 0,0 0 0 0,2 3 0 0,2 0 0 0,0 1 0 16,2 2 0-16,0-1 0 0,-1 4 0 0,4 2 0 15,0-2 0-15,1 4 0 0,-3-3 0 0,-3 1 0 0,-2 2 0 16,-1 6 0-16,-3 0-144 0,-1-1 144 0,-1 2 0 0,-1 0 0 16,1 5 0-16,0 2 0 0,0-1 0 0,3 1-128 15,-1 1 128-15,1 3 0 0,-1 3 0 16,-1-1 0-16,3 3-128 0,-1 3 128 0,2-1 0 16,-1 3-128-16,-1 0 128 0,-4 3 0 15,0 1-128-15,-2 2 128 0,-2 2 0 0,0 3 0 0,-1 2 0 16,0 0-128-16,-4-3 128 0,2 8 0 15,-2 4 0-15,1-1 0 0,-2 0 0 16,-1 2 0-16,0 1 0 0,1-2 0 0,-3 3 0 0,4-3 0 16,-3-1 0-16,0 0 0 0,0 1 0 15,-3-2 0-15,2-2 0 0,-2 1 0 16,0-1 0-16,-1 0 0 0,-1 0 0 16,-1-18 0-16,-2 3 0 0,0 3 0 0,0 0 0 0,1 4 0 0,-1 4 0 15,0 0 0-15,-1-1 128 0,0 2-128 0,-1 1 0 0,-2-1 144 0,0 0-144 16,0 2 0-16,-3 0 0 0,-6 30 0 15,0-12 0-15,-1-4 128 0,3-4-128 0,-2-2 0 16,0-4 128-16,-2-4-128 0,0 0 128 0,1-2-128 16,-1-2 128-16,-3 0-128 0,1 3 0 15,-3 0 128-15,-2-6-128 0,1 3 160 0,-4-4-160 16,-1 2 160-16,-2 1-160 0,3-2 0 16,0 2 0-16,-1 0 128 15,3-5-128-15,0 2 0 0,-1-3 0 16,1 2 128-16,1-4-128 0,-1 5 0 15,2-4 0-15,1 0 128 0,0-1-128 16,0-2 0-16,1 0 0 0,0-1 128 16,-1 4-128-16,-3-2 0 0,1-6 0 15,-1 2 128-15,-1-4-128 0,-1 3 0 16,-1-3 0-16,-1 1 0 0,0-5 128 0,0 0-128 16,1 0 0-16,1-3 128 0,1-3-128 15,-1 1 160-15,3 0-160 0,0-3 160 0,-1-2-160 0,2 2 0 16,-2-2 0-16,2 0-176 0,1 0 176 15,1 0 0-15,-1 0-144 0,1 0 144 16,0-3 0-16,0 1 0 0,-2 0 0 16,0-3 0-16,-2 1 0 0,-2 2 0 0,-1-3-144 15,-1 0 144-15,1 1 0 0,-1 0 0 0,0-1 0 16,1-4 0-16,3 5 0 0,-1-2-128 16,1-2 128-16,2 3 0 0,-1-4 0 15,2 2 0-15,2-2 0 16,0 0 0-16,2-1 0 0,1 1 0 15,1-5 0-15,-2 1 0 0,1 2 0 16,-1-3 0-16,-1-2 0 16,0-1 0-16,-2 0 0 0,2 1 0 15,-2-1 0-15,1 0 0 0,-1 2 0 16,1-1 0-16,-1-2 0 0,0 0 0 0,3-1 0 16,-2-1 128-16,1 1-128 0,0-2 0 15,4 0 0-15,0-1 144 0,-4-1-144 0,2-3 128 16,1 3-128-16,0-3 160 0,2 2-160 0,-1 2 160 0,2-3-160 15,1 1 192-15,1 1-192 0,0-1 192 0,2 0-192 16,-1 3 192-16,3 2-192 0,-1-1 192 16,3 2-192-16,-1 0 160 0,-1-2-160 15,4 0 160-15,-1 1-32 0,1 0-128 0,-1-3 192 16,1 0-64-16,1-8 32 0,0 6 0 16,2 1 0-16,-1-3 0 0,2 2-32 0,0 0-128 15,1 5 192-15,2 0-64 0,1 0-128 16,4 0 0-16,-3-3 144 0,6 3-144 15,2-1 0-15,0-1 0 0,1 0 0 16,1 1 0-16,2 2 0 0,-1 1 0 0,0 3 0 0,-1 2 0 16,-2-2 0-16,-3 1 128 15,-4 4-128-15,-2 0 128 0,-1 3-384 16,-7 6-80-16,0 0-16 0,0 0 0 0,0 0-1280 0,0 0-256 0,0 0-48 16,10 7-9888-16,-10-7-1968 0</inkml:trace>
  <inkml:trace contextRef="#ctx0" brushRef="#br1" timeOffset="180844.7">25061 5414 6447 0,'-8'-20'576'0,"3"6"-576"0,1-1 0 0,0-2 0 16,3 2 1088-16,-3 0 96 0,0 2 32 0,1-1 0 16,2 4-32-16,0-2 0 0,-2 3 0 0,3 9 0 15,-2-10-256-15,2 10-48 0,-3-7-16 16,3 7 0-16,0 0-32 0,0 0-16 0,0 0 0 0,0 0 0 15,0 0-240-15,0 0-64 0,-2 10 0 0,-1 5 0 16,-1 4 64-16,-1 6 16 0,-2 1 0 0,-4 7 0 16,-2 3 80-16,-4 7 16 0,-2 5 0 0,-1 4 0 15,-3 3-304-15,2 5-48 16,-2 2-16-16,-1 0 0 16,-2 3-128-16,-4 2-48 0,-1-1 0 0,-2 4 0 0,-2 3 80 15,-3-1 16-15,-5 2 0 16,2-4 0-16,1 0 32 0,0 0 16 0,2 1 0 15,2-1 0-15,1-2-32 16,1-2 0-16,2-5 0 0,2 2 0 0,1-2-32 16,1-3-16-16,2-2 0 0,-2-2 0 15,2-4-48-15,2-1-16 0,1-7 0 16,2-4 0-16,2-3 80 0,2-3 16 0,3-3 0 16,3-4 0-16,0-5 48 0,2-1 16 15,1-3 0-15,0 0 0 0,2-2-80 16,-1-2-16-16,1-3 0 0,1 0 0 0,0-2-64 0,5-7-16 15,-8 7 0-15,8-7 0 0,-5 8 0 0,5-8-128 0,0 0 192 0,0 0-64 16,0 0 0-16,0 0-128 0,0 0 192 0,0 0-64 0,0 0 0 16,0 0 0-16,13 1 0 0,2-1 0 0,-1-1-128 15,4-2 0-15,3 1 0 0,-2-1 128 0,3 2-128 16,2 2 0-16,3 3 0 0,0-3 0 16,1-1 0-16,2 2 0 0,2 0 0 15,2-1 0-15,2-1 0 0,2 0 0 16,1 0 0-16,8 0 0 0,3 0 0 15,1 0 0-15,0 0 0 0,1 0 0 0,0-1 0 16,0-1 0-16,-1-1 0 0,2-1 128 16,1 0-128-16,1 2 0 0,5-1 0 0,0 1 0 0,-2 0 0 15,-3 2 128-15,-5 0-128 0,-2 0 0 0,-2 0 0 16,-2 3 128-16,-2-2-128 0,0 4 0 16,4 3 0-16,0 0 0 0,1 2 0 0,-3-3 0 0,-2 4 0 0,-1-3 0 0,-3 5 0 15,1 0 0-15,-1-5 0 0,2 2 0 0,-1-4 0 16,3-1 0-16,3-2 0 0,3 1 0 15,3-2 128-15,0-1-128 0,0-2 0 0,-1 0 0 16,0 0 144-16,0-2-144 16,-1 0 160-16,2 1-32 0,0 1-128 15,1-1 192-15,3 1-192 0,-5 1 0 0,-3 1 128 16,0 2-128-16,-2-2 0 0,-2 2 0 0,-2 2 0 16,-2 0 0-1,-1 0 0-15,1 1 0 0,0-2 0 16,3 1 0-16,0 4 0 0,1-1 0 0,2 1 0 15,-1-2 0-15,2-3 128 0,0 0-128 16,-2-2 0-16,3 1 0 0,3-3 0 0,-1 0 128 0,3 0-128 16,2 1 0-16,-1-1 0 0,-1 0 0 0,-1 0 128 0,-5 0-128 15,-3 1 0-15,2 1 0 0,-2-1 0 0,-1 0 0 16,-3 3 0-16,1 0 0 0,-2 1 0 0,1-1 0 0,2-2 0 0,-4 3 0 16,-3 1 0-16,-1-1 0 0,1-2 128 0,-3 1-128 15,1-1 0-15,-1 1 0 16,1-6 0-16,1 2 0 0,0 0 0 0,3 3 0 15,1-1 0-15,0 0 0 0,1-1 0 16,1 2 0 0,0 0 0-16,1 1 128 15,-3-3-128-15,0 2 0 0,-3-1 0 0,0 4 0 16,-2-3 0-16,1 4 0 0,-2-5 0 16,0 0 0-16,0-1 0 0,-1 1 0 0,1 1 0 0,-2 2 0 15,0-1 0-15,1-3 0 0,-1 4 0 0,-1-1 0 0,-3 0 0 0,1-2 0 16,-6 1 0-16,2-1 128 0,-5 2-128 0,1-1 0 0,-1-1 0 15,-5 1 0-15,1-2 0 0,-1 0 0 0,-2 1 0 0,0-2 0 16,-10 0 0-16,11 0 0 0,0 3 128 16,-11-3-128-16,10 6 0 0,-10-6 0 0,0 0 128 15,7 5-128-15,-7-5 0 0,0 0 0 0,0 0 128 0,0 0-128 16,7 5 0-16,-7-5 0 0,0 0 144 16,0 0-144-16,0 0 128 0,0 0-128 0,0 0 128 15,0 0-128-15,0 0 0 0,0 0 128 0,0 0-128 16,3 12 160-16,-3-12-160 0,0 0 160 15,0 0-160-15,0 0 128 0,0 0-128 0,0 0 128 16,0 0-128-16,0-10 192 0,0 0-192 16,2-3 192-16,0 1-64 0,2-2 0 0,0-4 0 15,1-2 0-15,3-2 0 0,2-2 0 16,3-7 0-16,2-3 0 0,-1-4 16 16,2-3 0-16,3-7 0 0,3-3 0 15,1-1-16-15,0-3-128 0,0-2 192 0,1-1-64 16,1-3-128-16,-2 1 0 15,-4-5 0-15,0 5 128 0,0 2-128 0,3-3 0 0,-2 1 0 0,1 0 0 0,0 1 0 16,1 0 0-16,-1 1 0 0,1-2 0 0,0 0 0 0,-2 6 0 0,-2-1 0 16,1 3 0-16,1 2 0 0,0 6 0 15,-2-1 0-15,0 5 0 0,-1-5 0 0,-1 2 0 16,-2 0 0-16,-1-1 0 16,2 4 0-16,-1 4 0 0,-1 3 0 15,1 1 0-15,1-2 0 0,-2 5 0 16,-3-2 0-16,3 6 0 0,1 2-144 0,-3 3 144 0,-2-2 0 15,0 2 0-15,1-2-128 16,0 0 128-16,-1 3 0 16,1 2 0-16,-2-2 0 0,3 1-128 15,-1 5 128-15,2 0 0 0,-1 2 0 16,-2 3 0-16,0-2-128 16,0 4 128-16,-1-1 0 0,-2 2 0 0,-6 5-128 0,0 0 128 15,0 0 0-15,0 0-160 0,0 0 160 0,0 0-128 16,6-4 128-16,-6 4 0 0,0 0-144 0,0 0 144 0,0 0 0 15,0 0-176-15,0 0 176 0,0 0-128 0,0 0 128 16,0 0 0-16,0 0-144 0,0 0 144 0,0 0 0 0,-11 6 0 0,11-6-144 16,-12 5 144-16,1-4 0 0,0-1 0 0,-2 0 0 15,1 0 0-15,0 0 0 0,-2 0 0 16,-3 0 0-16,-1 0 0 0,-4-1 0 16,-4-1-128-16,-1-1 128 0,-3 0 0 0,-2 0 0 15,-3 2 0-15,-5 0 0 0,-2-2 0 0,-1-6 0 0,-2 3 0 0,-4 0 0 16,-4-3 0-16,-3 0 0 0,-5-2 0 0,-4-3 0 0,0 0 0 15,-5 3 0-15,0-3 0 0,-2 2 0 0,-2-1 0 0,-5-2 0 16,-1-2 0-16,-1 1 0 0,-1-1 0 0,1 1 0 0,1-1 0 16,-4-1 0-16,3 3 0 15,-5 4 0-15,3-2 0 0,-3 1 0 16,1 4 0-16,-2-5 0 16,-2 4 0-16,0 0 0 0,2 3 0 0,-2-3 0 0,0 4 0 15,0 2 0-15,0 1 0 16,2 0 0-16,0 0 0 0,2 2 0 0,2 0 0 15,2 0 0-15,3 0 0 0,2 2 0 16,5 0 0-16,1-2 0 0,3 0 0 16,2 1 0-16,-1 0 0 15,0 0 0-15,0 1 0 0,-1 2 0 16,1-2 0-16,-1 1 0 0,1 0 0 16,1 0 0-16,-1 0 0 0,-1-2 0 15,0 1 0-15,3 1 0 0,-1 2 0 0,-1-1 0 16,5 0 0-16,1-1 0 0,0 1 0 0,-1 0 0 15,1-1 0-15,-1-1 0 0,4-1 0 0,4 3 0 16,2 0 0-16,1 2 0 0,3-2 0 16,2-1 0-16,1-1 0 0,3 0 0 15,-1-1 0-15,0 1 0 0,2 1 0 0,5-2 0 0,0 0 0 0,6 1 0 0,1-2 128 16,5 0-128-16,2 0 0 0,-1 0 0 16,3 2 0-16,2 1 128 0,1-2-128 15,1-1 0-15,1 1 0 16,2 1 0-16,-1 1 0 0,3 1 0 0,0-1 0 15,-1-1 0-15,2 2 0 0,0-1 0 0,1 2 0 0,8-5 0 16,-9 2 0-16,9-2 0 16,-6 7 0-16,6-7 0 0,0 0 0 15,0 0 0-15,0 0 0 0,0 0 0 0,0 0 0 0,5 11 0 0,4-1 0 16,1-1 0-16,5-4 0 16,3 2-144-16,4-2 144 0,5-2 0 15,4 1-144-15,2 3 144 0,8-1 0 16,5 0 0-16,7 2-128 0,6-5 128 0,0 0 0 15,1 0-144-15,2-2 144 0,2-1 0 16,7 1 0-16,7 3-144 0,6-2 144 0,2-4 0 0,-1-2 0 16,3-2 0-16,3 4 0 0,5 0 0 0,-1 2-128 0,0 0 128 15,3-1 0-15,0-2 0 0,3 3 0 16,0 3 0-16,-2 0 0 0,-3-2 0 0,-2 3 0 16,-3-1 0-16,1 4 0 0,-2-2 0 15,2 0 0-15,-6-4 0 0,-1 3 0 0,-1-1 0 16,0-1 0-16,-4 3 0 0,-1-1 0 0,-4-4 0 15,-3 0 0-15,-2 0 0 16,1 4 0-16,-2 0 0 0,1-1 0 16,-1 0 0-16,-2 3 0 0,2-2 0 15,-2-1 0-15,-5 1 0 0,2-1 0 0,-1 4 0 16,2-2 0-16,-1 2 0 0,-2 0 0 0,0-6 0 0,-1-1 0 16,-1 0 0-16,0 1 0 0,-2 3 0 15,2 1 0-15,-1 2 0 0,-3-4 0 16,-4 1 0-16,0 0 0 0,-3 0 0 0,-2-2 0 15,-2 1 0-15,-1-2 0 0,1 2 0 0,-3-1 0 0,-2 0 0 0,2-1 0 16,3-2 0-16,-3 1 0 0,-4 0 0 0,0-2 0 16,0-2 0-16,-1 2 0 0,0-2 0 0,-3-2 0 15,-1-1 0-15,-1 1 0 0,-1-3 0 0,-3 4 128 16,-3 0-128-16,-1-3 0 0,-1 3 0 16,0 0 0-16,-4 0 0 0,1 3 0 0,-1-2 0 15,-2 2 0-15,-3 0 0 0,0 1 0 0,-1 1 0 0,-1 2 0 0,-2 1 0 0,1-3 0 0,-1 0 0 16,0 0 0-16,-2 1 0 0,-8-1 0 0,11 3-128 15,-1-1 128-15,-1 1 0 0,-9-3 0 16,12 6-128-16,-4-3 128 0,-8-3 0 16,11 1 0-16,-11-1-128 15,7 7 128-15,0 1 0 0,-7-8 0 16,0 0-144-16,0 0 144 0,5 10 0 0,-2 0-144 16,-1 2 144-16,-2-2-128 0,0 4 128 15,-2 4-128-15,0 1 128 0,-1 4-160 0,-2 5 160 16,-1 0-160-16,-2 5 160 0,-1 4-128 0,1 2 128 15,-3 3-128-15,-3 0 128 0,2 6-192 0,-1 6 192 0,-2-1-192 16,-1 4 192-16,1 2-128 0,-1 0 128 0,0-1-128 16,1 1 128-16,2-3 0 0,1-4 0 0,2 0 0 0,-1 2 0 15,1-1 0-15,0 1 0 0,1-2 0 0,-1-1 0 16,1-1 0-16,-4 0 0 0,2-4 0 0,-3 1 0 0,1-5 0 0,1 3 0 16,-4-1 0-16,-3 0 0 0,1-2 0 15,2-1 0-15,-1-1 0 0,0 2 0 16,0-2 0-16,1 2 0 0,0-3 0 15,1-7 0-15,1 2 0 0,0-1 0 0,0 0 0 16,1 0 0-16,2 0 0 0,1-1 128 16,1 4-128-16,0 2 0 0,1-2 0 15,2-5 0-15,0 2 0 16,-1-1 0-16,2 1 0 0,1-4 0 16,3-2 128-16,-3-7-128 0,3-2 0 15,1-3 0-15,-1 1 0 0,-2-7 0 0,3-9 0 16,-2 11 0-16,2-11 128 0,0 0-128 15,0 0 128-15,0 0-128 0,0 0 128 0,0 0-128 0,-9 0 0 0,0-2 128 16,-1-5-128-16,-3 1 128 0,0-1-128 0,-3-3 128 0,-1 4-128 16,-1-3 0-16,1 3 128 0,-4-3-128 0,0 0 0 0,-5 0 0 0,2 0 0 15,-3-1 0-15,2 2 128 0,-2 2-128 0,1 0 0 0,-4 0 0 16,-3 1 0-16,-4-3 0 0,-3 1 0 0,-7-2 0 0,0 4 0 16,-7 1-240-16,-2 1 48 0,-3-4 0 0,-2 2 0 0,-4 1-16 15,-5-3 0-15,-8 0 0 0,-4 1 0 0,0-4 48 0,-3 2 16 16,0-2 0-16,-8 1 0 15,-10-2 144-15,-1-1-208 0,1 5 80 16,-2-4 128-16,-3 3-160 0,-4-1 160 16,-3 2 0-16,1 1-144 0,2-4 144 0,-6 2 0 15,-3-1 0-15,7 2 0 0,4-5 0 16,-3 1 0-16,-6-1 0 16,3 0 0-16,4 1 0 0,0 2 0 15,-2-1 0-15,2 1 176 0,0-3-176 0,4 4 0 16,4 0 0-16,-2 2-176 0,0 0 176 0,8-2 0 0,4 4 0 15,7 3 0-15,5 1 0 0,-1 0 0 0,0-1 0 0,7 0 0 16,5 1 0-16,5 2 0 0,7 1 0 0,4 0 0 16,-1 1 0-16,0 0 0 0,0-1 0 0,1-2 0 15,0 1 0-15,5 2 128 16,3 3-128-16,1-2 0 0,1 2 0 0,5 3 0 0,3-2 0 16,2 3 128-16,1-3-128 0,4 2 0 15,0-2 0-15,6 0 0 0,4-5 0 16,2 1 0-16,4 0 0 0,3-1 0 15,3-1 0-15,8-2 0 0,0 0 0 0,0 0 0 0,0 0 0 16,0 0 0-16,0 0 0 0,0 0 0 0,0 0 0 0,0 0 0 16,0 0 0-16,0 0 0 0,0 0 0 0,0 0 0 0,0 0 0 15,14-1 0-15,-14 1 0 0,11-8 0 16,0 3 0-16,-2-6 0 0,-2-2 0 0,3-5 128 16,3-10-128-16,5-2 128 0,-3-2-128 15,5-9 192-15,1-5-64 0,3-7 0 0,4-9 16 0,1-8 16 16,3-8 0-16,6-9 0 0,5-7-160 0,6-11 160 15,4-3-160-15,0-5 160 0,-2-2-160 0,0 1 0 0,-3 0 0 16,-3 10 0-16,-6 5 0 0,-2 10 0 0,-4 6 128 16,-1 8-128-16,-3 5 176 0,-3 5 0 0,-2 3 0 15,-1 6 0-15,-2 3-176 0,1 7 192 16,-1 3-192-16,-3 3 192 16,0 5-192-16,0-1 0 0,-3 6 0 0,0 2 0 0,-1-2 0 15,0 4-272-15,0-1 64 0,0 7 16 0,3-1-1232 0,-3 5-240 16,-2-1-64-16,1 7-9104 0,1 4-1840 15</inkml:trace>
  <inkml:trace contextRef="#ctx0" brushRef="#br1" timeOffset="-143162.9">28726 15059 18143 0,'0'0'800'0,"0"0"160"0,0 0-768 15,0 0-192-15,4 6 0 0,-4-6 0 0,0 0 512 0,0 0 48 0,0 0 16 0,0 0 0 0,0 0 448 16,0 0 112-16,0 0 16 0,0 0 0 15,5 13-176-15,-2-1-16 0,-3-12-16 0,0 0 0 0,3 10-176 0,-1 0-48 16,-2-10 0-16,0 0 0 16,-3 7-112-16,3-7-32 0,-4 11 0 0,4-11 0 0,0 0-48 15,-7 3-16-15,-3-1 0 0,2-2 0 0,0-2-64 16,-2 1-32-16,0-3 0 0,-2-2 0 16,0 0-48-16,-1-6-16 0,0 2 0 0,-1-4 0 0,0-1 32 15,0-2 16-15,-1 1 0 0,2-1 0 16,1-1 16-16,0-1 0 0,0-2 0 15,0-2 0-15,-1-4-144 16,1 2-16-16,-1-4-16 0,2 2 0 0,-1-4-32 0,2 3 0 16,1 2 0-16,-2-5 0 0,-1-2-64 0,2-1-16 0,0 0 0 0,2-2 0 15,2-2-128-15,1 2 192 0,0-1-192 0,1-1 192 0,0-2-64 16,0 3-128-16,0 0 192 0,2 1-64 0,1 1-128 16,-1 0 0-16,1 2 0 0,-3 0 0 0,2-1 0 15,-2 3 0-15,1 1 0 0,2 6 0 16,1-3 0-16,0 4 0 0,-1-2 0 0,1 2 0 15,1 1 0-15,2-3 0 0,-2 2 0 0,1 3 0 0,1 1 0 0,2-1 0 16,-1 3 0-16,1-1 0 0,0 0 0 0,1 0 0 0,2 3 0 16,0 0 0-16,-1 0-128 15,1 2 128-15,0-1 0 0,0-3 0 16,0 2 0-16,0 1 0 0,-1 3-144 16,2-3 144-16,-2 1 0 15,3-1 0-15,-3 3 0 0,4-2 0 16,-4 5 0-16,5-2 0 0,-2 1 0 0,0-2 0 0,-1 6 0 15,4-2-128-15,1 1 128 0,0 3 0 16,-3 1 0-16,0 1 0 0,2-3 0 16,0 5 0-16,-2 3 0 0,2 1-128 15,0 1 128-15,1 6 0 0,1 0 0 16,1 5 0-16,2 3-128 0,1 3 128 16,3 1 0-16,2 4 0 0,1 0 0 15,2 1 144-15,0 2-144 0,1-3 0 0,-1 0-192 0,-2 1 192 16,-1-2 0-16,0 2 0 0,-2-4 0 0,-1 0 0 15,0-2 0-15,-1-2 0 0,-1-2 0 0,-1 0 0 16,0-2 0-16,-2-2 0 0,-2-1 0 0,0-3 0 16,0 1 0-16,-1 1 0 0,-3-4 128 15,-1 1-128-15,-1-5-1120 0,-8-5-304 0,6 7-64 16,-6-7-10160-16,0 0-2016 0</inkml:trace>
  <inkml:trace contextRef="#ctx0" brushRef="#br1" timeOffset="-141945.26">29508 14496 11055 0,'0'0'976'0,"0"0"-784"15,0 0-192-15,0 0 0 0,0 0 1104 0,-4-8 176 16,4 8 48-16,0 0 0 0,-4-6-112 0,4 6 0 15,0 0-16-15,0 0 0 0,0 0 80 0,0 0 0 16,0 0 16-16,0 0 0 0,0 0-464 0,0 0-80 0,8 8-32 0,-2 3 0 16,1 3-80-16,-1 3-32 0,0 4 0 15,2 2 0-15,0-3-96 0,0 5-32 16,3 2 0-16,-1 0 0 0,0 1-48 0,1 5-16 16,2 0 0-1,0-1 0-15,-2 2-192 0,-1 1-32 0,-1-2-16 0,0 0 0 16,0 1-16-16,0 0 0 0,0 1 0 15,-3-2 0-15,-1-4 0 0,2 4 0 16,-2 0 0-16,0 3 0 0,-1-6 0 16,-2-2 0-16,3 3 0 0,-2-5 0 0,-1 2-160 15,1-2 192-15,0 0-192 0,-2-3 192 0,-1 3-64 16,0-3 0-16,0-2 0 0,-1 1 0 0,-2-2 64 0,-1 3 16 16,0-1 0-16,-1-2 0 0,0 0 80 0,0-1 16 0,-1-1 0 15,2 2 0-15,-4 0-48 0,3 0-16 0,-2-1 0 16,1 0 0-16,-1-1-80 0,1 0-16 0,-2-1 0 0,-1 0 0 0,1 1-144 15,-2-4 0 1,1-2 144-16,0 2-144 0,0-1 128 16,1-1-128-16,-3-1 128 0,1-3-128 15,0 1 0-15,0-2 128 0,0 2-128 16,0-3 0-16,1 1 0 0,-3 0 144 0,1-2-144 16,-2 3 0-16,-3-3 128 15,-1-1-128-15,1 0 0 0,-2 2 0 0,-1-1 0 16,0-1 0-16,-3 1 0 0,-1 1 0 15,0-3 0-15,2 1 0 0,-2 1 0 16,1 1 0-16,2-3 0 16,-1-1 0-16,1 0 0 0,0-1 0 15,1 0 0-15,-3 0 0 16,2-1 0-16,1 0 0 0,1 0 0 0,0 0 0 16,0 0 0-16,1 0 0 0,-1 0 0 0,0-2 0 0,-1 1 0 15,0-2 0-15,0 2 0 0,-2-3 0 16,-2-2 0-16,1 1 0 0,-3 1 0 15,1-1 0-15,0-3 0 0,1 3 0 0,3-3 128 16,-2 1-128-16,-1 0 0 0,3-2 0 16,-1 3 0-16,0-2 0 15,1 1 0-15,-1-2 0 0,4 0 0 0,-4 4 0 0,4-4 0 16,-1 3 0-16,0-4 0 0,3 2 0 16,-3-4 0-16,0 5 0 0,-1-3 0 15,-3 3 0-15,1-4 0 0,-2 2 0 16,0-4 0-16,-1 2 0 15,-3-1 0-15,3-2 0 0,1-2 0 16,2 1 0-16,-1-1 0 0,0 1 0 16,3 1 128-16,-1-1-128 0,0 1 0 15,-1 1 0-15,1 2 0 0,2-3 0 0,0 0 0 16,3 1 0-16,1 0 0 0,3-1 0 0,1-3 0 16,-1 0 0-16,1 3 0 0,1 0 0 0,2 1 128 0,0-3-128 15,1-3 144-15,0-2-16 0,-2 0-128 0,4 1 192 0,-1-1-192 16,0 2 0-16,0 0 128 0,0 1-128 15,0 0 0-15,-2 2 0 0,4-1 0 16,-3 2 0-16,1 1 0 0,3 1 0 16,-1-2 0-16,2 3 0 0,1-1 128 15,0 3-128-15,1-4 0 0,3 4 144 0,1-2-144 16,2-1 0-16,-1 2 0 0,0-1 128 0,1 2-128 16,-1 1 0-16,0-5 0 0,-1 7 0 0,2 0 0 15,-7 7 0-15,7-6 0 0,0 2 0 16,-7 4 0-1,0 0 0-15,0 0 0 0,7 4 0 16,-7-4-240-16,0 0-16 0,0 0-16 0,0 0 0 16,7 12-1264-16,-7-12-256 0,0 0-64 15,2 12-8912-15,-2 1-1792 0</inkml:trace>
  <inkml:trace contextRef="#ctx0" brushRef="#br1" timeOffset="-140640.72">30179 15506 11055 0,'0'0'976'0,"0"0"-784"0,0 0-192 0,0 0 0 0,0 0 1440 0,0 0 240 0,-6 7 48 0,6-7 16 15,0 0-608-15,0 0-128 0,-2 9-32 0,2-9 0 16,0 0-16-16,0 0-16 0,0 0 0 16,0 0 0-16,7 6-16 0,-7-6 0 0,0 0 0 0,11 5 0 0,2 0-96 0,0-4 0 15,1-2-16-15,1-3 0 16,1 2-128-16,5-4-32 0,0-3 0 0,5-2 0 0,0 1-144 16,5-1-48-16,-1-6 0 15,2 0 0-15,0-1-64 0,-4-3-16 16,-4-3 0-16,2 1 0 0,-2 2-176 15,0-3-32-15,0-1-16 16,0 3 0-16,0-9-32 0,0 2-128 16,1 1 192-16,-1-6-64 0,0-3 0 15,0 1-128-15,-1-2 192 0,1-1-64 0,0-3-128 16,-1 1 160-16,0-2-160 0,0 0 160 0,-7 3-160 16,5 1 0-16,-6-3 0 0,2-1 128 0,-3-3-128 15,-3 4 0-15,-1 4 0 0,-1-2 0 0,-3-3 0 0,-2 2 0 16,1 3 128-16,-2 0-128 0,-3 0 0 0,0 1 0 0,-1-2 0 15,-1 2 0-15,-3 0 0 0,3 1 0 0,-5 1 0 0,-2 1 0 16,1 2 0-16,-3 1-176 0,0 2 176 16,-2 5-128-16,-1-3 128 0,-2 4 0 0,-3 2 0 15,0 2 0-15,1 2 0 0,0 2 0 0,1 2 0 0,2 3 0 16,1-3 0-16,0 6 0 16,0-1-144-16,2 3 144 15,-1-1 0-15,1-1 0 0,1 2 0 16,-1 3 0-16,0-2 0 0,0 0 0 15,2 1 0-15,-1 1 0 16,-2-1 0-16,0 1 0 0,-1 1 0 16,0-2 0-16,-1 0 0 0,1 2 0 0,-2 0 0 15,0 0 0-15,0 1 0 0,-1 0 0 0,-2 0 0 0,0 0 0 16,0 1 0-16,-4 1 0 0,-1 2 0 0,1-1 0 16,-1-1 128-16,2 1-128 0,-2-1 128 15,1 1-128-15,2-2 0 0,0 3 0 16,1 0 0-16,0 0 0 0,-1 1 128 0,2 2-128 15,2-2 0-15,-3 4 128 0,1-1 0 16,2 2-128-16,0-2 192 0,2 4-64 16,1 0-128-16,0 2 192 0,0 0-192 0,-1 0 192 15,-1-1-192-15,1 2 0 16,0 0 0-16,-2 0 0 0,0-1 0 16,-1-2 128-16,0-1-128 0,0 1 0 15,-1-3 144-15,-1 2-144 0,-4-1 160 16,2 0-160-16,2 2 256 15,-1-3-64-15,0 2 0 0,0 1 0 0,1 0-16 0,0 1-16 16,2-4 0-16,-2 2 0 0,2 3-160 0,3-4 0 0,-3 2 144 0,2-2-144 16,4 1 0-16,-1 2 144 0,-2-3-144 15,3 2 0-15,1 1 128 0,-1-3-128 0,1 1 0 0,1 2 0 16,-2-3 0-16,1 3 0 0,-2-1 0 16,-1 0 0-16,0 1 0 0,0 2 0 15,0 0 0-15,3-2 0 0,-2 1 128 0,0 0-128 16,-2 2 0-16,0 1 0 0,0-1 0 15,-1 1 0-15,1-3 0 0,0 2 0 16,0 1 0-16,-1 1 0 16,2 1 0-16,-1-1 0 15,3-1 0-15,-1 1 0 0,1 1 0 0,2-1 0 16,1-5 0-16,0 1 0 0,3-4 0 16,1 1 0-16,1-1 0 0,4-10 0 15,0 0 0-15,0 0 0 0,-2 7-1072 0,2-7-208 16,0 0-64-16,0 0-15456 0</inkml:trace>
  <inkml:trace contextRef="#ctx0" brushRef="#br1" timeOffset="-140255.58">28663 15131 17391 0,'0'0'768'0,"0"0"160"0,0 0-736 0,0 0-192 0,0 0 0 0,0 0 0 0,0 0 832 0,6 8 128 0,-2 0 16 0,1-2 16 0,0 4 384 0,1 0 80 16,1 3 16-16,0 4 0 0,3-2-288 0,2-2-48 0,-1 1-16 0,5-2 0 0,3 2-224 0,1-4-32 0,0 2-16 16,1 1 0-16,-1-4-240 0,0 3-48 0,-1-2-16 0,-2-1 0 0,-2-1-160 0,-1 0-16 0,0-3-16 0,-1 1 0 0,-2 0-32 0,-1-2 0 15,-10-4 0-15,11 3 0 0,-11-3-64 16,10 2-32-16,-10-2 0 0,0 0 0 0,10-2-224 0,-10 2 0 16,0 0-192-16,0 0 192 15,4-4-2400-15,-3-2-368 16</inkml:trace>
  <inkml:trace contextRef="#ctx0" brushRef="#br1" timeOffset="-139458.59">25342 15573 21183 0,'-8'-11'1888'0,"8"11"-1504"0,-4-5-384 0,2-1 0 0,2 6 1840 0,8-8 288 15,3 4 64-15,3-1 16 16,3 3-1696-16,3 1-352 0,7-1-160 0,5 1 160 15,5 1 96-15,8 0 0 0,5-1 16 0,5 1 0 0,-1 0-16 0,0-1 0 16,-5 1 0-16,-2 1 0 0,-3 1-128 0,-4 1-128 16,-2-1 144-16,-3 2-144 15,-5 1-1616 1,-3 0-432-16</inkml:trace>
  <inkml:trace contextRef="#ctx0" brushRef="#br1" timeOffset="-139281.47">25398 15883 36159 0,'0'0'1600'0,"0"0"336"0,0 0-1552 15,7-7-384-15,-7 7 0 0,12-7 0 0,1 3 0 0,7 1 0 16,3 0 0-16,8-3 0 0,6 1 368 0,8 2 80 16,10-4 32-16,2 2 0 0,3 1-224 0,-1 0-64 15,-2-1 0-15,1 4 0 0,2 0-192 0,0 1 0 16,-1 0-192-16,-1 2-11168 15,-1 1-2240-15</inkml:trace>
  <inkml:trace contextRef="#ctx0" brushRef="#br1" timeOffset="-138192.55">23771 15201 19983 0,'7'-15'880'0,"0"8"192"0,3-5-864 0,2 2-208 15,-1 0 0-15,1-3 0 0,-1 2 960 0,1 0 128 16,-2-3 48-16,-3 2 0 0,0 3-352 0,-3-4-64 16,-1 3-16-16,0-1 0 0,-2-1-112 0,-1 3-16 15,0 9-16-15,-4-11 0 0,-3 2 48 0,-2-1 16 16,-3 2 0-16,-2 2 0 0,-3 2-144 0,-2 1-32 15,-4 2 0-15,-4 0 0 0,-3 0-32 0,-6 1-16 16,-3 0 0-16,-3 2 0 0,-7-1-16 0,2 3-16 16,-2 0 0-16,-1 5 0 0,2-2-64 15,-2 5-16-15,-1 1 0 0,-2 1 0 0,-4 3-16 16,-3 4 0-16,2-2 0 0,2 1 0 0,2 2-112 0,6 7-32 16,1-2 0-16,2 4 0 0,4 4-128 15,0-1 0-15,0 3 0 0,-1 1 0 0,0 3 0 0,3 1 0 16,3-3 0-16,6 1 0 0,4 0 160 15,6 2-160-15,2-4 192 16,7 2-192-16,2-1 192 0,8 2-192 0,2-2 192 16,8-2-192-16,0-5 176 0,5 0-176 15,3-1 160-15,5 0-160 0,7-6 192 0,2 3-48 16,1-5-16-16,3 0 0 0,-1-1 64 0,6-1 16 16,-2-8 0-16,5 0 0 15,3-2 48-15,6-3 0 16,5-4 0-16,7-3 0 0,6-2 64 15,1-7 32-15,-2-5 0 16,4-1 0-16,4-6-48 0,3-3-16 16,7 0 0-16,-3-6 0 0,-4-4-144 15,-3-2-16-15,-6-3-128 0,-3-2 192 16,-1-10 128-16,-5-1 32 0,-4-2 0 0,-6-3 0 0,-7-1 32 16,-8 2 0-16,-8 0 0 0,-5 6 0 15,-5 1-32-15,-6 4 0 0,-5 6 0 0,-6 3 0 16,-6 2-64-16,-5 2-16 0,-3 3 0 0,-7 1 0 0,-7 5-272 15,-7 0 0-15,-5 0 0 0,-8 1 0 0,-2 3-512 16,-2 4-64-16,0 1-16 0,0 3 0 16,2 4-1584-16,1 3-304 0,3 2-64 15,4 3-15440-15</inkml:trace>
  <inkml:trace contextRef="#ctx0" brushRef="#br1" timeOffset="-137422.18">25417 15102 4607 0,'-10'5'192'0,"5"-3"64"0,-4 0-256 0,0 1 0 0,3-3 0 0,-4 1 0 0,2 1 2320 0,-2 1 432 0,2 0 64 0,1 0 32 0,-2 0-1440 0,3-1-304 16,-2 1-48-16,3-2-16 0,5-1 240 0,-5-4 64 16,0-2 0-16,1-2 0 0,4 8 448 0,-3-10 112 0,2-7 16 15,-2 1 0-15,6 1-464 0,-2-1-96 0,3-4-16 16,1 1 0-16,0-1-368 0,4-4-80 0,3 1 0 0,-2 3-16 16,2-1-368-16,4 2-64 0,3 0 0 0,0 3-16 15,0-1-224-15,3 2-32 16,2 2-16-16,0 6 0 0,1 5-160 15,-1 2 128-15,1 4-128 0,-3 4 128 0,-1 6-128 16,0 4 128-16,-2 1-128 0,-1 5 128 0,-4 0-128 0,2 0 0 16,-1 3 0-16,-1-4-176 0,0 1 176 15,0-1 0-15,0-4 0 0,2-3 0 16,-1-4 0-16,3-2 0 0,0-6 0 16,1-1 128-16,1-3 416 15,5-2 96-15,1-4 0 16,0-7 16-16,0-2-112 15,1-4-32-15,0-3 0 0,-2 0 0 0,1-4-192 16,-2 1-64-16,-1 3 0 0,-2-4 0 0,0 2-256 0,-4 1 0 16,-3 0 0-1,-1 3 0-15,-3 1-288 16,0 4-64-16,1 4-16 0,-2 0-13024 0,2 3-2608 16</inkml:trace>
  <inkml:trace contextRef="#ctx0" brushRef="#br1" timeOffset="-133338.54">24083 16334 21711 0,'0'0'960'0,"0"0"192"0,-5-5-912 0,5 5-240 0,-11-4 0 0,4-1 0 16,7 5 1568-16,-9 0 272 0,0 4 48 0,3 1 16 16,3 2-816-16,-1 6-176 0,-1 1-16 0,-1 3-16 0,2 0-304 0,0 3-48 15,0 0-16 1,2-1 0-16,-1 0-224 0,3 3-48 0,-2-3-16 0,1 2 0 15,-1 0-96-15,2-2-128 0,0-3 176 0,2 1-176 0,-1-2 128 0,1 2-128 16,0-4 0-16,0 7 0 16,-1-6-736-16,1-3-256 0,-2-11-48 0,0 0-8656 15,0 0-1728-15</inkml:trace>
  <inkml:trace contextRef="#ctx0" brushRef="#br1" timeOffset="-132876.39">24531 16336 18431 0,'-5'-6'1632'0,"-1"1"-1312"0,-2-3-320 0,1 2 0 16,-2 1 1712-16,-1-3 272 0,0 3 48 0,1 3 16 0,-3-1-688 0,3 3-128 16,-1 1-16-16,0 2-16 0,0 1-720 0,0 6-144 15,-1-1-16-15,3 4-16 0,-4-2-304 0,3 3 0 0,-1-1 0 16,2 2 0-16,3-1 0 0,1-3 0 15,4 2 0-15,0-4 0 0,3 0 0 0,1-2 0 0,2 0 0 0,-1-3 160 16,4-2 112-16,0 1 32 0,3-3 0 16,0-2 0-16,2-1 80 0,0 0 0 0,0-3 16 0,0 1 0 15,0 1-144-15,-1 3-48 0,-3-2 0 16,0 3 0-16,0 1-208 0,-2 2 0 0,-2 3 0 16,-1 6 0-16,-2 0 192 0,-2 2 0 15,-2 3 0-15,-3 4 0 0,-1 0 192 0,0 0 16 16,-4 0 16-16,0 0 0 0,-1 4-160 0,0-4-16 0,-2-2-16 0,2 0 0 0,-1-1 0 15,1-1 0-15,-1-1 0 0,1-1 0 0,-1-3-96 0,1-1 0 16,1 1-128-16,0-5 192 16,-3 0-64-16,2-2 0 0,1-3-128 15,-3-3 192-15,-2-5-1152 0,5-1-224 0,0 0-48 16,1-5-9648-16,1 0-1920 0</inkml:trace>
  <inkml:trace contextRef="#ctx0" brushRef="#br1" timeOffset="-132544.55">24970 16302 25743 0,'-11'6'1136'0,"4"-3"240"0,0 1-1104 0,-2 5-272 0,-3-2 0 0,0 6 0 0,-2-1 1152 16,0 4 192-16,1 2 16 0,0 2 16 0,-1 4-480 0,0-1-112 0,3 1-16 0,-2 3 0 15,2-2-384-15,2 1-96 0,1-6-16 0,2 1 0 16,1-6-80-16,1 1 0 0,1-2-16 0,1 2 0 16,-1-6 128-16,3-10 16 0,0 0 16 0,0 0 0 15,0 0 352-15,0 0 64 0,0 0 16 0,13-8 0 16,1-3 32-16,0-6 16 0,1-1 0 0,2-2 0 0,0-2-496 0,1 0-112 16,0 1-16-16,-5 8 0 0,3 0-192 15,1-3 0-15,-1 4 128 0,3 3-128 16,0 0 0-16,0 4 0 0,-1 3 0 0,-2 2 0 15,-2 3 0-15,-2 2 0 0,0 4 0 16,-2-1 0-16,-3 4-144 0,1 1 144 0,-3 0 0 16,-1 2-144-16,0 3-48 0,-4 0-16 0,0-1 0 0,0 10 0 15,0-5-1840 1,0-2-352-16,0-2-80 0,0-6-8368 16,0-4-1680-16</inkml:trace>
  <inkml:trace contextRef="#ctx0" brushRef="#br1" timeOffset="-132189.5">25650 16433 21183 0,'0'0'1888'0,"0"0"-1504"15,1-10-384-15,-1 10 0 0,0 0 1936 0,-5-3 320 16,-4 1 64-16,0 1 16 0,-2 1-768 0,-3 2-160 16,-3 2-16-16,0 5-16 0,-4 0-880 0,1 5-176 15,-2 0-48-15,3 1 0 0,2 0-144 0,1 3-128 16,1 0 144-16,4 2-144 0,2-5 0 0,2 1 0 0,4-2 0 15,3 3 0-15,2-4 240 0,3-5-48 16,3-1-16-16,4-2 0 0,6-2 336 0,3-3 80 16,1-1 16-16,4-2 0 0,3-1-208 0,-1-3-32 15,-1-1-16 1,-2-3 0-16,-1-2-64 0,-3 1-16 0,-3-2 0 16,-5 1 0-16,-2-1 48 0,-4 1 16 15,-3-1 0-15,-4 1 0 0,-4 2 0 0,-2-2 0 16,-3-2 0-16,-4 2 0 0,2 3-160 0,-3 0-48 0,-3 2 0 0,7 3 0 0,-3 1-368 0,1 2-80 15,-1 0 0-15,-2 1-16 0,1 1-2192 16,4 1-432-16,3 1-96 0,7-2-16 0</inkml:trace>
  <inkml:trace contextRef="#ctx0" brushRef="#br1" timeOffset="-131932.28">26038 16418 16575 0,'0'0'1472'0,"-9"9"-1168"16,0 1-304-16,0-1 0 0,0 1 1488 0,0 4 240 16,0-3 64-16,2 2 0 0,-1 1-224 0,2 1-32 15,1-1-16-15,0-1 0 0,-2-2-560 0,1 2-96 16,-1-4-32-16,2 1 0 0,5-10-64 0,-3 7-32 16,3-7 0-16,-5 6 0 0,5-6 32 0,0 0 16 0,0 0 0 15,0 0 0-15,0 0 240 0,0 0 32 16,5-9 16-16,2-2 0 0,2-2-304 0,3-1-48 0,0-1-16 0,5-3 0 15,1 0-384-15,2 2-96 0,0-1-16 0,2 2 0 16,-1-1-208-16,2 5 0 0,0-2 128 0,-1 2-128 16,-3 3 0-16,-1-2 0 0,-3 2 0 0,0 6 0 15,-3 1 0-15,-1 1 0 0,1 2 0 0,-1 1 0 16,-1 1-976 0,-1 2-144-16,-9-6-32 0,11 9-11216 0,0 1-2256 0</inkml:trace>
  <inkml:trace contextRef="#ctx0" brushRef="#br1" timeOffset="-131604.59">26720 16326 21183 0,'0'0'1888'0,"4"-10"-1504"0,0 2-384 0,-4 8 0 16,0 0 1648-16,0 0 256 16,0 0 48-16,0 0 16 0,0 0-256 0,0 0-48 15,0 0-16-15,-12 7 0 0,-1 6-704 0,-3 1-144 16,1 1-32-16,-3 3 0 0,0-1-176 0,1 1-32 16,0 0-16-16,2 2 0 0,1-1-240 0,2-1-48 0,2 0-16 0,1-4 0 15,0 0-240-15,3-1 144 16,0 1-144-16,1-4 128 0,0 1-128 0,1-4 0 15,4-7 0-15,0 0 0 16,-4 8-592-16,4-8-160 0,0 0-16 0,0 0-16 16,0 0-2288-16,0 0-464 0,14-12-96 0,0-1-9248 0</inkml:trace>
  <inkml:trace contextRef="#ctx0" brushRef="#br1" timeOffset="-130815.86">27093 16343 21183 0,'0'0'944'0,"-8"-1"192"0,8 1-912 0,-10 0-224 0,2 1 0 0,-2 3 0 15,1-2 2016-15,-1 5 352 0,0 1 80 0,1 0 16 0,1 2-1248 0,2-2-256 16,-3 2-64-16,2-4 0 0,0 3-336 0,7-9-80 15,-6 7-16-15,1 2 0 0,5-9-16 0,-5 6 0 16,5-6 0-16,0 0 0 0,0 0 0 0,0 0-16 16,0 0 0-16,0 0 0 0,0 0 64 0,9 5 16 15,-9-5 0-15,12 0 0 0,-12 0-128 0,12-5-32 16,0 1 0-16,0-4 0 0,-1 2-160 0,-1 1-48 0,1-1 0 0,0 1 0 16,0 1-144-16,1-3 0 0,-2 4 0 0,0-1 128 15,0 2-128-15,-1 1 0 16,-9 1 0-16,13 0 0 0,-3 1 0 0,-10-1 0 0,12 4 0 15,-12-4 0-15,10 5 0 0,-1 2 0 16,-9-7 0-16,12 5 0 0,0 1 0 0,-1 1 0 16,-2-5 0-1,0 2 0-15,-9-4 0 0,13 5 0 16,-2-1 0-16,1-2 0 0,-2 0 0 16,1-2 0-16,1 0 0 15,0-2 0-15,2 1 0 0,-1 0 0 16,1 0 144-16,0-2-144 0,0 0 0 0,0 1 0 15,0-2 0-15,0 2 128 0,-1-5-128 0,-3 3 0 0,3 2 0 0,-3-1 0 16,-1-2 0-16,0-1 0 0,1 1 0 0,-3 1 128 0,0-4-128 16,-7 8 0-16,0 0 0 0,0 0 0 15,0 0 0-15,0 0 0 0,0 0 0 0,0 0 0 0,0 0 0 0,0 0 0 16,-8-2 0-16,-1 2 0 0,-1 4 0 16,-4 3-160-16,-1 0 160 0,-2 1-160 0,1-2 160 15,2 1-128-15,-1 2 128 0,4-1-128 0,-1 2 128 0,2-3 0 16,1 2 0-16,2-2 0 0,7-7 0 15,0 0 0-15,0 0 0 0,0 0 0 0,10 10 0 0,3-6-160 16,2-3 160-16,4-2 0 0,3-1 0 16,1-1 0-16,1-4 160 15,0 1-32-15,-2 1-128 16,-1-2 144-16,-3 2-144 0,0 3 160 16,-5-1-160-16,-2 3 0 0,-11 0 0 15,0 0 0-15,8 7 0 0,-6 5 0 0,-5 1 0 0,-8 6 0 16,-4 4 0-16,-3 8 0 0,-5 3 128 0,-1-2-128 15,-1 1 128-15,-1 2-128 0,0 2 192 0,0 0-64 16,1-3-128-16,1 1 0 0,2-1 144 0,2-1-144 0,1-1 0 0,0-7 0 16,0-2 0-16,0-4 128 0,-2-4-896 15,1-3-160-15,-4-3-32 0,1-4-17120 16</inkml:trace>
  <inkml:trace contextRef="#ctx0" brushRef="#br1" timeOffset="-130479.42">26624 15937 39615 0,'-14'-5'3520'0,"-2"-4"-2816"0,0 0-560 16,-3 1-144-16,-1 2 208 0,2 1 16 0,-3 0 0 0,5 3 0 0,2 0-80 0,2 2-16 0,5 0 0 15,-5 2 0-15,12-2-1216 0,0 0-256 0,0 0-64 0</inkml:trace>
  <inkml:trace contextRef="#ctx0" brushRef="#br1" timeOffset="-130040.6">28401 16437 9215 0,'-19'-1'400'0,"7"1"96"0,0 1-496 0,0-1 0 0,-2 1 0 0,3 2 0 0,0-1 3264 0,4 3 544 15,-2-1 112-15,9-4 32 0,0 0-1840 0,0 0-352 16,0 0-80-16,10 4-16 0,3-2-320 15,2-2-64-15,4-2 0 0,4-1-16 0,2-6-624 0,3 2-112 16,3-5-16-16,1 4-16 0,1-4-128 0,-1 2-32 16,-3-3 0-16,-3-1 0 0,2 2-144 15,-2 0-16-15,-2-3-16 0,-4 2 0 0,-2-2-160 16,-3 3 192-16,-3 1-192 0,-5 3 192 16,-4-3-192-16,-6 3 160 0,-2-2-160 15,-4 6 160-15,-3 2-160 0,-6 4 0 0,-5 2 0 0,-5 6 128 0,-1 2-128 16,-2 6-176-16,1 7 48 0,-4-1 0 15,1 3 128-15,1 1 0 0,5 1 0 16,3-4-128-16,4-2 128 0,4-1 0 16,6-7 0-16,5 2 0 0,3 0 0 0,4-1 144 0,3-2-144 15,5-3 160-15,6-6 16 0,4-1 0 16,4-3 0-16,4-2 0 0,5-3-176 0,3 0 0 0,1-3 0 16,1 0 128-16,1-4-1264 0,4 2-256 15,-2-2-48-15</inkml:trace>
  <inkml:trace contextRef="#ctx0" brushRef="#br1" timeOffset="-129555.59">29152 16349 23039 0,'-19'8'2048'0,"6"-1"-1648"0,-1 2-400 0,-1 3 0 0,-3 2 944 15,0 2 96-15,2 5 32 0,1-2 0 16,-1 1 304-16,4 0 64 0,1-1 16 0,4 2 0 0,2-1-752 0,3-6-160 15,0-1-32-15,4-1 0 0,-2-3 32 0,2 2 0 16,-2-11 0-16,0 0 0 0,7 3-64 0,2 0-16 16,1-4 0-16,2-3 0 0,1-6-112 0,2-1-32 15,1-3 0-15,2-1 0 0,0-1-96 0,1-1-32 16,0-1 0-16,3-1 0 0,-1 0-192 0,3 0 176 16,2 0-176-16,-1 0 160 0,-1 4-160 15,-3 3 0-15,-3 3 0 0,-3 4 0 16,-1-4 0-16,-4 7 0 0,-10 2 0 0,9 6 0 15,-4 3 0-15,0 1 0 0,-5 3 0 0,-1 2 0 16,-3 3 0-16,-2 0 0 0,-3-2 0 0,-1 2 0 0,-2 0 0 16,1-1 0-16,-1-5 0 0,1-2 0 0,3-1 0 0,1-4 0 15,7-5 0-15,0 0 0 0,0 0 0 0,0 0 0 16,0 0 0-16,0 0 0 0,8-2 304 0,4-6 16 16,1-1 16-16,3-3 0 0,2 1-112 0,0-1-32 15,1-3 0-15,1-1 0 0,0 0-192 16,-4 7 0-16,1-1 128 0,-1 2-128 15,0-2 0-15,1 5 0 16,-1 2 0-16,0 2 0 0,-5 1 0 16,0 4 0-16,0 1 0 15,-4 6 0-15,-2 1-144 0,-1 3 144 0,-1 2 0 16,-5 2-144-16,-1 1 144 0,-1 3-192 16,-1-2 192-16,-3 11-192 0,3-6-1152 0,1-5-224 15,2-2-48-15,0-7-9584 0,2-1-1904 0</inkml:trace>
  <inkml:trace contextRef="#ctx0" brushRef="#br1" timeOffset="-128605.43">30267 16180 8287 0,'1'-14'368'0,"0"8"80"0,1-1-448 0,-1 2 0 0,1-4 0 0,1 3 0 16,-2 0 2096-16,2-2 336 0,-3 8 64 0,4-5 0 0,-2-3-1152 0,-2 8-256 0,0 0-32 16,0 0-16-16,0 0-304 0,0 0-64 15,0 0-16-15,0 0 0 0,0 0-144 0,0 9-16 0,-4 4-16 16,-2 1 0-16,-3 4 144 0,-2 5 16 0,-2 1 16 15,-1 5 0-15,-1-1-64 0,-2 4-16 16,-1 3 0-16,1 0 0 16,-3-4-64-16,3-1-32 0,-1-1 0 0,0 1 0 0,2-3 0 0,2 1 0 15,1-8 0-15,1-1 0 16,4-1-16-16,-3-1 0 0,4-3 0 16,3-4 0-16,-1 0-80 15,1-4-32-15,0 3 0 16,3-4 0-16,1-5-16 0,0 0 0 0,0 0 0 15,0 0 0-15,0 0 160 0,0 0 16 0,4-6 16 16,2-2 0-16,2 2-144 0,1-4-16 16,1 0-16-16,2-4 0 0,2 1-192 0,2 0-32 0,-1 3-128 15,2-1 192-15,-1 1-192 0,1-2 0 0,-2 6 0 0,0-1 0 16,0 2 0-16,-1 3 0 0,-2 2 0 0,0 0-160 16,0 4 160-16,-3 3 0 0,0 1-144 0,-2 8 144 15,-3 0 0-15,-4 0-144 0,-2 2 144 0,-2 0 0 0,-3-5 0 0,-1-2 0 16,-4 3 0-16,-1-3 0 0,-1 2 0 0,0 0 0 15,-1-4 0-15,-1 1 0 0,-3-3 0 16,-2 1 144-16,5-4-144 0,-5 1 192 0,2 0-192 0,1-2 0 0,2-2 0 16,2-4 0-16,1-3-1456 15,3 0-208-15,4-5-64 0,3 3-14560 0</inkml:trace>
  <inkml:trace contextRef="#ctx0" brushRef="#br1" timeOffset="-128292.19">30427 16573 20271 0,'0'0'1792'0,"0"0"-1424"0,0 0-368 0,0 0 0 0,0 0 1504 0,0 0 224 0,0 0 64 0,9 0 0 16,5-5-288-16,1 1-48 0,4 1-16 0,9-3 0 0,-3-3-672 16,-8 7-144-16,1-7-32 0,-2 2 0 15,1 2-240-15,-2-2-48 0,0-1-16 0,-1 2 0 0,-2-3-112 16,-5 2-32-16,0 0 0 0,-7 7 0 0,-1-7 48 15,-5 4 0-15,-2-2 0 0,-10 3 0 0,-4 6 128 16,-2 2 48-16,-5-2 0 0,-1 6 0 16,0 1-368-16,5 0 0 0,-1 2 0 0,12-6 0 0,-1 5 0 15,1-2 0-15,1 4 0 0,3-1 0 16,4-4 0-16,1 1 0 0,2-3 0 0,6 4 0 16,4-5-128-16,5 3 0 0,0-5 0 0,14 2 0 15,2-2-1600-15,2 0-304 16,1-4-64-16,-10 0-16 0</inkml:trace>
  <inkml:trace contextRef="#ctx0" brushRef="#br1" timeOffset="-127738.24">31070 16528 18143 0,'-13'-2'800'0,"6"1"160"0,-3-1-768 0,-2 2-192 16,1 3 0-16,-2-3 0 0,-1 1 1248 0,-1 2 208 15,-2 0 32-15,1 3 16 0,-2-3-288 0,3 1-48 0,1 1-16 0,1 2 0 16,0-4-272-16,4 1-64 0,3 0-16 16,6-4 0-16,0 0-144 0,0 0-16 0,0 0-16 0,-1 8 0 15,1-8-176-15,0 0-16 0,0 0-16 0,0 0 0 16,4 5-160-16,1 1-48 0,-5-6 0 0,7 4 0 16,1-3-16-16,1-1 0 0,0-1 0 0,0-4 0 15,1 0 0-15,1 0 0 0,2-3 0 0,1 0 0 0,1-3-48 16,2 0-16-16,0-2 0 15,3-1 0-15,-3-3-128 0,2 0 160 0,2-3-160 16,-3 0 160-16,1 0-160 0,1-6 0 0,0 0 144 0,1-2-144 16,-2-3 144-16,0-1-144 0,0 1 192 15,-1 4-192-15,-2-1 128 0,-1 5-128 0,-3 2 0 0,1 3 0 16,-5 4 0-16,-1 1 0 0,-3 5 0 16,-2 2 0-16,-2 6 0 15,0 0 0-15,-6 8 0 0,-4-1-144 0,-3 6 144 0,-1 1 0 16,-3 8 0-16,0 0 0 0,-2 6 0 0,-1 0 0 15,0 4 0-15,0 1 0 0,1 2 0 16,1-2 0-16,1-3 0 16,3-1 0-16,3 3 0 15,2-5 0-15,1 0 0 0,3-3 0 0,2-1 0 0,0-1 0 16,2-1 0-16,2-2 0 0,2-5-1424 16,2-4-208-16,1 0-32 0,4-2-13328 0</inkml:trace>
  <inkml:trace contextRef="#ctx0" brushRef="#br1" timeOffset="-127428.18">31529 16532 22223 0,'0'0'976'0,"-8"-2"224"0,1-1-960 0,-2 2-240 0,-3 1 0 0,0 0 0 16,-2 1 1232-16,-2 2 208 0,0-1 32 0,-1 5 16 0,2-2-400 0,-3 2-96 0,2 3-16 0,1-2 0 16,1 2-288-16,1 3-64 0,0-4-16 15,3 1 0-15,0-4-144 0,2 5-16 0,3-6-16 16,3 0 0-16,2-5-48 0,0 0-16 0,0 0 0 15,0 0 0-15,6 5 80 0,2-1 0 0,0-3 16 0,3-2 0 0,4-4-112 0,0-1-32 16,0 0 0-16,2-4 0 0,2-3-144 16,0-1-48-16,-2-2 0 0,0-3 0 15,1 0 16-15,2-4 0 0,1-3 0 0,0-2 0 16,5-1 48-16,-1-4 0 0,3-5 0 16,3-3 0-16,-2-5-64 0,1 6-128 0,1-3 192 15,-3 6-64-15,-5 0-128 0,0 6 0 16,-5 7 144-16,-6 4-144 0,-2 5 0 0,-3 3 0 0,-3 3 0 0,-4 9 0 15,0 0 0-15,-12 9 0 0,-3 5 0 0,-4 6 128 0,-4 6-128 0,-2 2 0 16,-3 6 0-16,-2 4 0 16,-3 4 0-16,0 0 0 0,0 5 0 15,4-4 0-15,1 2 0 0,4-3 0 16,1-7 0-16,3 1 0 0,2 0 0 0,3-6 0 0,-1-6 0 16,4-1 0-16,1-2-464 0,5-5-16 0,1-1 0 15,2-2 0-15,3-7-2944 0,0-6-592 0</inkml:trace>
  <inkml:trace contextRef="#ctx0" brushRef="#br1" timeOffset="-126727.96">31879 16484 20271 0,'-8'2'1792'0,"-1"2"-1424"0,-1 3-368 0,-2 3 0 15,0 0 1440-15,-1 3 224 0,-1 1 32 16,1 2 16-16,1 2-512 0,-1-2-112 0,0 1 0 0,2 0-16 15,1-2-384-15,2 0-80 0,2-1-16 0,0 1 0 0,4-6-128 0,-2 0-16 16,3-3-16-16,1-6 0 0,0 0 48 16,0 0 16-16,0 0 0 0,0 0 0 0,7 0 0 0,2-1 0 15,0-4 0-15,0 0 0 0,1-4-192 16,1 1-48-16,0-3 0 0,0 2 0 0,1-4-256 0,1-1 128 16,-1 2-128-16,2 2 0 0,-1-3 0 15,1 1 0-15,0 2 0 0,-1 0 0 16,2 2 0-16,-2 3 0 0,-2-1 0 0,-1 2 0 15,0 2 176-15,-1 2 80 0,-1 0 0 16,0 0 16-16,-8 0 112 0,0 0 0 0,7 2 16 0,-1 2 0 0,-6-4-144 0,6 8-48 16,-6-8 0-16,3 10 0 0,1 4-208 0,0 0 0 15,-1-3 128-15,-1 1-128 16,1 0 0-16,2 0 0 0,-3 0 0 0,3 1 0 16,0-5 0-16,2 1 128 0,0-2-128 0,2 4 0 15,1-9 128-15,2 2 0 16,1-2-128-16,1 1 192 15,0-3 32-15,1-1 0 0,0-2 0 0,2-1 0 16,-1 1-96-16,2-5 0 16,-3 0-128-16,-2 3 192 0,1-2-192 0,0 1 128 0,-1 3-128 0,-1-4 0 15,1 2 0-15,0 3 0 0,-4-3 0 0,2-2 0 0,-1 5 0 16,-1 0 0-16,-3 0 0 0,-6 2-160 0,0 0 16 0,0 0 0 0,0 0 0 16,0 0 0-16,0 0 16 0,4 8 0 0,-1 0 0 0,-3-8 0 0,4 7-32 15,-4-7 0-15,0 0 0 0,5 9 0 0,-5-9-64 16,5 5-16-16,-5-5 0 0,0 0 0 0,6 4 32 0,-6-4 0 0,8 1 0 15,-1-1 0-15,-7 0 48 16,9-3 16-16,-1 1 0 0,-2 0 0 16,1 0 144-16,-7 2-208 0,5-6 80 15,0 0 128-15,-5 6-128 0,0 0 128 0,6-3 0 0,-6 3 0 0,0 0 0 0,0 0-144 16,0 0 144-16,0 0 0 16,3 6 0-16,-3 4 0 0,-2-1 0 15,-1 3 0-15,-2 0 128 0,-2 0 96 0,-2 2 16 16,0 2 0-16,-1 2 96 0,0 1 32 15,-1 1 0-15,2 3 0 16,0-1-144-16,1-1-32 0,1 2 0 0,0 2 0 16,2-4-192-16,1-1 0 15,2-2 0-15</inkml:trace>
  <inkml:trace contextRef="#ctx0" brushRef="#br1" timeOffset="-124580.8">23358 13093 9215 0,'0'0'400'0,"-7"-5"96"0,0-4-496 0,1 2 0 0,1-3 0 0,0 1 0 16,0 0 3072-16,0 2 512 0,-2-5 96 0,1 1 32 15,-1 1-2304-15,0-3-448 0,-2 0-80 0,0 2-32 16,-1-2-240-16,3 9-48 15,0-2-16-15,2 0 0 0,-3 2-160 0,-1 1-48 16,0 1 0-16,-1 0 0 0,-3 5-80 0,-11 3 0 16,1 6-16-16,3 2 0 0,0 5-48 0,-1 2-16 15,0 2 0-15,-1 4 0 0,1-3 64 0,2 3 16 16,2 0 0-16,4 2 0 0,4-1-16 0,4 2 0 16,3-3 0-16,3 1 0 0,3-1 112 15,2 1 32-15,2-2 0 0,2 1 0 16,1-2-112-16,2 2-16 0,-1-2 0 15,-1 1 0-15,-1-4-128 0,0-3-128 16,-3 0 192-16,-1-3-192 0,0-2 128 0,0-4-128 16,-1 2 0-16,-5-12 0 0,1 12 0 0,-1-12-272 15,0 0 16-15,0 0-9920 0,-5 6-2000 16</inkml:trace>
  <inkml:trace contextRef="#ctx0" brushRef="#br1" timeOffset="-124316.64">22620 13371 32255 0,'0'0'1424'0,"1"-8"304"0,1-2-1392 0,6 0-336 0,2 0 0 0,3 4 0 0,2-1 1024 0,6 1 144 16,1-1 32-16,6 4 0 0,3-4-688 0,3 4-128 16,6-1-16-16,2 2-16 15,1 0-224-15,0 1-128 0,-2-2 128 0,12 3-128 0,-8 3-176 0,-6-1-96 16,-3 1-32-16,-6-1 0 16,-4 2-2240-16,-2 0-448 15,-1 0-80-15</inkml:trace>
  <inkml:trace contextRef="#ctx0" brushRef="#br1" timeOffset="-123970.32">23677 13076 30927 0,'0'0'1360'0,"0"-9"304"15,3 0-1344-15,-1 3-320 0,2-2 0 0,-4 8 0 0,4-6 832 0,1-2 112 0,0 2 16 16,-5 6 0-16,0 0-736 0,9-1-224 0,-1 1 128 0,-1 2-128 15,0 2 0-15,-1 4 0 0,0-4-208 16,5 4 80 0,-3 5-2112-16,-3 2-400 0,2 6-96 0,-3-1-16 0</inkml:trace>
  <inkml:trace contextRef="#ctx0" brushRef="#br1" timeOffset="-123690.8">23729 13410 29487 0,'0'0'2624'0,"-2"-5"-2112"0,1 0-512 0,-1 1 0 0,0-1 1792 16,2 5 240-16,0-9 48 0,1 4 16 0,0-2-1328 0,2 0-256 0,-1 2-48 0,1-2-16 0,3 2-448 0,1 0 128 16,-2-2-128-16,4 1 0 15,-1 3-1120-15,-8 3-272 0,11-2-48 0,-11 2-14304 16</inkml:trace>
  <inkml:trace contextRef="#ctx0" brushRef="#br1" timeOffset="-123530.54">24783 13055 18303 0,'0'0'816'0,"3"-8"160"0,-3 2-784 0,-2-5-192 16,1 3 0-16,-3 0 0 0,-2 2 928 0,-3 0 144 15,-1-2 16-15,-7-3 16 0,-2 4-496 0,0 3-96 0,-1 0-32 0,7 4 0 16,-5 0 176-16,-1 1 48 0,-2 4 0 0,0 4 0 16,-2-4-80-16,2 2-16 0,-1 3 0 0,3 3 0 15,-2-3-176-15,3 3-48 0,4 2 0 0,-1 0 0 16,3-1-256-16,1 3-128 0,4-1 128 0,2 1-128 0,3-2 224 0,2 1-32 16,1 1-16-1,4 1 0-15,3-3 176 0,2 1 32 16,1 1 16-16,2-2 0 0,2 2 16 0,2-1 0 0,1 0 0 15,1 0 0-15,1 1 0 0,-1-1 0 0,-1-1 0 0,3 6 0 16,-5-3-192-16,-2-1-32 0,-5 0-16 0,-3-3 0 16,-4-3-32-16,-2 1 0 0,-2-1 0 0,-3-2 0 15,-3 2 176-15,-3-5 16 0,-6-3 16 0,-2 1 0 0,-2 3 48 0,-5-5 16 16,1-2 0-16,-1-1 0 0,1-3-192 16,2-1-32-16,-2 0-16 0,9 2 0 0,0-1-176 0,-1-3 0 15,-1 1 144-15,-3-5-144 16,2 2-960-16,4-3-272 0,3-1-48 15,7 5-9840-15,1 1-1952 0</inkml:trace>
  <inkml:trace contextRef="#ctx0" brushRef="#br1" timeOffset="-123219.48">25070 12802 27871 0,'0'0'1232'0,"0"0"256"0,0 0-1184 0,-6 0-304 0,-2 3 0 0,1 1 0 0,-2 3 848 0,0 3 112 0,-1 4 32 0,0-2 0 15,-1 5-368-15,3 1-80 0,-1 1-16 0,1 2 0 16,0 2-80-16,2-2-32 0,1-1 0 0,2 2 0 0,2-3-288 15,1-2-128-15,1 1 0 0,2-1 128 0,1-3-128 16,1 0 0-16,0 0 144 0,5 2-144 16,2-7-1776-16,-1-1-416 0</inkml:trace>
  <inkml:trace contextRef="#ctx0" brushRef="#br1" timeOffset="-122973.16">25322 13362 15663 0,'0'0'1392'0,"0"0"-1120"0,-6-2-272 0,1-2 0 0,5 4 1728 0,-4-4 272 0,4 4 64 0,0 0 16 15,-5-5-480-15,5 5-112 0,0 0-16 0,0 0 0 16,0 0-368-16,5-3-80 0,2 1 0 16,4-2-16-16,3 0-208 0,1 2-32 0,1-1-16 0,3 1 0 0,3 0-128 0,3 1-32 15,3 0 0-15,4-1 0 0,4 2-336 0,2 0-80 16,0 0-16-1,14 0 0-15,-7 2-160 0,-6-2 0 0,-3 0 0 16,-3 0 0-16,-1 1 0 0,-5-1 0 16,-2-1 0-16,-5-2 0 15,-2-1-1440-15,-4 3-368 0,-4 0-80 0,-10 1-12896 0</inkml:trace>
  <inkml:trace contextRef="#ctx0" brushRef="#br1" timeOffset="-122511.69">25899 13123 24879 0,'0'0'2208'0,"-5"-5"-1760"0,5 5-448 0,0 0 0 16,-2-5 576-16,2 0 16 15,0 5 16-15,0 0 0 0,5-8 352 0,2 3 80 0,3-1 16 16,3 0 0-16,2 2-432 0,3 2-96 16,1 1-16-16,4-1 0 0,1-1 0 0,4 3-16 15,1 1 0-15,2 2 0 0,-2-2-64 0,-1 2-16 16,-2 1 0-16,-4 2 0 0,0-1-240 0,-3 3-48 0,-2-1-128 16,-2 1 192-16,-4 3-192 0,-2-1 0 0,-2 3 0 15,-4 2 0-15,-1 2 0 0,-5 2 128 0,-1 3-128 16,-7 8 0-16,-1 1 0 15,-3-6 144-15,-1 0-144 0,-2 1 128 0,-1-6 48 0,-4-1 0 0,-2-1 0 0,-1-1 0 16,1 0 64-16,1-1 16 0,-1-6 0 16,3 1 0-16,4 1-128 0,0-5-128 15,0 3 176-15,8-6-176 0,10-4 0 16,0 0 0-16,-8 4 0 0,8-4-11344 0,0 0-2384 16</inkml:trace>
  <inkml:trace contextRef="#ctx0" brushRef="#br1" timeOffset="-122141.56">27093 13109 23039 0,'-10'-13'1024'0,"6"10"192"0,-1-5-960 0,-2 2-256 0,-3 2 0 0,1-1 0 0,-2-2 1440 15,-2 4 240-15,-1 0 48 0,-9 1 16 0,-2 0-912 0,1 2-176 0,2 2-32 0,-2 0-16 16,1 3-16-16,3 4 0 0,1-5 0 0,8 0 0 16,1 2-80-16,1 3 0 0,0 4-16 0,3-2 0 0,0 1-336 15,2 0-160-15,1 0 160 0,3 8-160 16,2 0 208-16,2-1-48 0,1 0-16 0,3 3 0 15,4-2 80-15,1 3 16 0,1 3 0 0,-2-5 0 16,2 1-80-16,0 0-16 0,-1 0 0 0,-2 1 0 16,0-4-144-16,-4 3 160 0,0 0-160 15,-4-1 160-15,0-2-160 0,-3-1 0 0,0-5 0 16,-3 2 128-16,-2 0-128 0,-1 1 0 16,-2-2 0-16,-1-3 128 0,-2-1-128 0,-3-1 192 0,-4-1-192 15,-1-5 192-15,0-1-16 0,-1-2 0 0,-1-2 0 0,-3-1 0 0,-2-8-176 16,0 1-176-16,2-5 48 0,2-1 0 15,3 2-2944-15,2-4-576 0</inkml:trace>
  <inkml:trace contextRef="#ctx0" brushRef="#br1" timeOffset="-121713.9">27578 12887 28559 0,'0'0'1264'0,"0"0"272"0,-3-5-1232 0,3 5-304 0,-6-3 0 15,6 3 0-15,-6 0 640 0,-2 4 64 0,-3 4 0 0,-7 3 16 16,2 7-144-16,-2 2-48 0,-1 4 0 0,1-1 0 16,0-2 16-16,0-1 0 0,2-1 0 0,1 0 0 15,1 0-48-15,1 1-16 0,4-4 0 0,0-1 0 16,3-1-192-16,2 0-32 0,4-14-16 0,3 9 0 0,-3-9 32 15,7 9 16-15,3-8 0 0,3-1 0 0,0-4 80 16,5-4 16-16,-1 0 0 0,1-8 0 0,0-1-224 16,-2-4-32-16,0 0-128 15,-1-4 192-15,-1 3-192 0,-1-3 176 16,-1-5-176-16,0 3 160 0,-5 3-160 16,0 4 0-16,-1 2 0 0,-2 9 0 15,1 1 0-15,-4 3 128 0,-1 5-128 0,0 0 0 0,0 0 192 0,-9 4-32 0,1 8-16 16,-4-1 0-16,-2 3-144 0,3 3 0 15,-2-1 0-15,2 3 0 0,-1 0 0 0,1 3 0 0,4-1 0 16,1 1 0-16,3-2-1760 0,5 1-288 16,5 5-48-16,2-7-16 0</inkml:trace>
  <inkml:trace contextRef="#ctx0" brushRef="#br1" timeOffset="-80252.83">30585 7581 13823 0,'-13'-11'1216'0,"5"6"-960"15,-1-4-256-15,0 4 0 0,0 0 320 0,1 1 32 0,-1 1 0 0,1 1 0 16,-1-1 160-16,0 1 48 0,9 2 0 0,-9-4 0 0,9 4 128 16,0 0 16-16,0 0 16 0,0 0 0 15,0 0-64-15,11-6-16 0,3 2 0 16,3 2 0-16,4 1-384 0,4 0-64 0,3 1-32 0,6-3 0 16,6 0-32-16,3 0 0 0,4 1 0 0,5-1 0 0,4 2 96 15,1-6 16 1,0-4 0-16,-2 2 0 15,-1 3 288-15,-1 2 64 0,2-8 16 0,-1 7 0 16,2 4-160-16,0 2-16 16,1-1-16-16,-3-1 0 15,-5-7-288-15,-3 3-128 16,-7 3 0-16,1-1 128 0,-6-2-128 16,-3 0 160-16,-5 1-160 0,-2 2 160 15,-3 0-32-15,-2 4-128 16,-4-1 192-16,-1 0-64 0,0 1-128 15,-4-1 192-15,-10-1-192 0,0 0 192 16,0 0-192-16,0 0 160 0,0 0-160 0,0 0 160 0,0 0-160 16,0 0 192-16,-11 1-192 0,-7 3 192 0,-6-3 48 15,-7 2 16-15,-5-1 0 0,-6 1 0 0,-5 7-128 16,-9-5-128-16,-10-1 176 16,-4-2-176-16,-3-2 160 15,2 3-160-15,1 3 128 0,1-2-128 0,3 0 256 16,-4 0-48-16,-1 1 0 15,4-1 0-15,5-3-32 0,3 1-16 0,4 2 0 16,7 4 0-16,5 1-160 0,5 1 128 16,5-5-128-16,5 0 128 0,4 1-128 15,6 0 0-15,6 0 0 16,12-6 128-16,0 0-128 0,0 0 0 0,13 6 0 0,6-2 0 16,5 0 0-16,7-2 0 0,6-3 128 0,7 0-128 15,7 0 0-15,9-1 0 0,7 1 144 0,0-3-144 16,3-2 0-16,-2 0 0 0,-2 2 0 0,0-3 0 15,1 4 0-15,2-1 144 0,-2 1-144 16,-3 1 0-16,-6-1 192 0,-7 1-64 0,-9-1 0 16,-5-1-128-16,-5 0 208 0,-5 1-64 0,-6-1-16 15,-4 1 0-15,-6 1 64 0,-11 2 0 0,0 0 0 0,0 0 0 0,0 0 160 16,-11-2 32-16,-6 0 16 0,-3 2 0 0,-4 5-208 0,-6 1-32 0,-5-2-16 0,-3-1 0 0,-3 1-144 0,-2-2 128 16,-3-2-128-16,0 1 128 0,0-2-128 0,1 1 0 0,-4 1 144 15,6 3-144-15,1-1 0 16,2-1 0-16,0-1 0 0,5 3 128 0,2 1-128 15,2 3 0-15,3-3 0 0,5 4 0 16,7-4-2272-16,4 1-368 16,1 3-80-16,11-9-16 0</inkml:trace>
  <inkml:trace contextRef="#ctx0" brushRef="#br0" timeOffset="-70486.68">3160 9122 4607 0,'0'0'400'0,"-8"-6"-400"16,3-2 0-16,1 2 0 0,2-5 2832 0,2 11 496 16,0 0 80-16,1-11 32 0,3 2-2064 0,1-1-416 0,-5 10-64 0,0 0-32 15,10-8-416-15,-1 3-64 16,-1-2-32-16,-8 7 0 0,0 0-80 0,11 1-16 0,-11-1 0 0,9 6 0 15,-9-6 64-15,9 10 0 0,-3 3 0 0,-1 4 0 16,-1 0 16-16,-1 5 16 0,-2 7 0 0,-1 0 0 16,-1 3-128-16,0 0-32 15,-1-2 0-15,1 2 0 0,0 3-64 0,-1-2-128 0,0-3 176 0,1-3-176 16,1 2 304-16,0-2-48 0,0-2-16 0,2-5 0 16,3 1 144-16,-1-3 16 0,1-2 16 0,2-1 0 15,-1 2 0-15,0-3 0 0,1-3 0 0,0 2 0 16,3 0 16-16,2-2 0 0,-1-1 0 0,3-3 0 15,0 0-112-15,2-2 0 0,1-2-16 0,2 0 0 16,3-1 48-16,3-1 16 0,0 2 0 0,3-3 0 0,5-3-112 0,1 3-32 16,0 0 0-16,4-1 0 15,3-1-80-15,1 0-16 0,0 1 0 0,2 0 0 0,1-1-128 0,2 2 192 16,1-1-192-16,3 1 192 0,0 0-192 0,2 0 0 16,2 0 0-16,1 0 128 0,0-1-128 15,0 1 0-15,0-1 144 0,2-1-144 0,2 1 0 0,2-3 0 16,2 2 0-16,-1-1 128 0,2 2-128 0,1 0 0 15,2-1 0-15,2 1 0 0,1-3 0 0,1 2 128 16,1 4-128-16,-3 0 0 0,-4-1 0 0,0-1 0 16,1-1 0-16,3 1 0 0,2 2 0 0,1-1 0 15,-1 1 0-15,1-1 0 0,-3 1 0 0,0 1 0 16,1-2 0-16,0 1 128 0,-1 0-128 0,2 1 0 16,2 0 0-16,-1 1 0 0,-2-1 0 0,0 2 0 15,0-1 128-15,3 0-128 0,3 1 0 0,0 0 0 0,-2-2 0 0,-2 1 128 16,-1 1-128-16,1 2 0 0,1-2 0 0,4 1 0 15,-3 1 0-15,1-2 128 0,-2-2-128 0,-2 3 0 16,2 0 0-16,-2-4 0 0,4 4 0 16,-2 0 128-16,-3-1-128 0,0-1 0 0,1 0 0 0,0 2 0 15,2-1 0-15,1 0 0 0,4-1 0 0,-3 2 128 16,-2-3-128-16,-2 2 0 16,1 1 0-16,4-1 128 0,1-2-128 0,-2-1 128 0,-4 1-128 0,3 2 128 15,0-1-128-15,0 0 0 0,0 1 0 0,2 0 128 16,-2-1-128-16,3-2 128 0,-3-1-128 0,-1 2 128 15,-1 0-128-15,0 2 144 0,4-2-144 0,-4 0 160 16,-2-3-160-16,1 0 128 0,-2 0-128 0,1 0 128 16,0 3-128-16,1-2 160 0,1-5-160 0,-2 3 160 0,-1 1-160 15,-3-2 192-15,3 1-192 0,3 1 192 0,-1 1-192 0,-1-1 160 16,1 2-160-16,-3-4 160 0,0-4-160 0,-2 2 0 16,-2 2 0-16,4 0 0 0,0 2 0 0,0-1 128 15,-2 0-128-15,-3 0 0 0,-1-1 0 0,-1 2 128 16,-1-1-128-16,1 1 0 0,2 0 0 0,-2 1 0 15,-2 2 128-15,-2-4-128 0,-2-3 0 0,0 0 0 16,1 3 0-16,1 2 128 0,-6-2-128 0,1-1 0 16,3 2 0-16,0 0 128 0,0-1-128 0,-1 0 0 15,-2 1 0-15,2 0 0 0,-2 1 128 0,0 3-128 16,-1 2 128-16,1-2-128 0,-1-4 128 0,0 0-128 16,1 1 128-16,-5 1-128 0,1-1 128 0,-1 0-128 15,0-1 0-15,1 3 128 0,-1 1-128 0,2-2 128 0,-2-1-128 0,1 1 128 16,1-1-128-16,0-1 0 0,-5 0 0 0,4-1 128 15,-2-2-128-15,0 2 128 0,0 2-128 0,1 0 128 16,0-1-128-16,2-1 0 0,-2-4 144 0,2 1-144 16,3 2 128-16,-3-1-128 0,-2 1 128 0,-1 0-128 15,3-3 0-15,-2 4 0 0,0 2 0 0,2 2 128 16,-1-8-128-16,1 2 0 0,0 1 0 0,-2 0 128 16,-2 2-128-16,-1-1 0 0,0 0 128 0,-2 0-128 15,2 3 0-15,-1-1 128 0,1 2-128 0,-1-1 0 16,2 1 0-16,-2-3 0 0,3 0 0 0,-5 1 128 15,0 3-128-15,0-1 0 0,1-1 0 0,-2-1 128 16,-1 2-128-16,0 0 0 0,-2-1 0 0,0 3 0 16,2-1 0-16,-2-3 0 0,-1-1 0 0,-2 2 0 15,0 1 0-15,-1 4 0 0,-2-5 0 0,-3-2 0 0,-1-2 0 0,0-1 128 16,-1 3-128-16,-1 0 0 16,-1-1 0-16,0 1 128 0,-3 1-128 0,-2 3 0 0,0 0 0 15,-1-2 128-15,-2 2-128 0,1 0 0 0,-1 0 128 0,1-2-128 16,0 0 160-16,0 0-160 0,-4 1 128 0,0-1-128 15,0 1 0-15,0 3 0 0,0-3 0 0,0-2 128 16,1 0-128-16,-2 0 0 0,-2 1 0 16,2-1 0-16,-2 0 0 0,-1 3 0 0,-1-1 128 0,0-1-128 15,1-1 0-15,2 1 144 0,-3-2-144 0,0 1 160 16,0 2-160-16,1-2 160 0,0-2-160 0,1-1 0 16,2 0 0-16,-2 2 128 0,1 0 0 0,1 1 0 0,-4 0 0 15,3-1 0-15,0-2 128 0,-2 0 32 0,-1 0 0 0,2-1 0 16,1-2 32-16,-1 1 16 0,1 1 0 0,-1-1 0 15,0-1-128-15,0 2-16 16,-1-1-16-16,0 1 0 0,0-3 16 0,0-1 16 0,-1 1 0 0,0-1 0 16,-1 3-64-16,-8 4-16 0,9-5 0 0,-1 0 0 15,-2-4-128-15,0 4 192 0,0-1-192 0,-6 6 192 16,4-9-192-16,0 4 160 0,-2-3-160 0,-2 8 160 16,8-6-160-16,-3 1 0 0,-1-4 0 0,-4 9 0 15,5-5 0-15,0-2 128 0,0-1-128 0,0 2 0 16,0-1 0-16,0 0 0 0,2 2 128 0,-2-2-128 15,0 0 0-15,1-1 0 0,1 0 0 0,-2 0 0 16,0-1 0-16,0 4 0 0,1-5 128 0,1 2-128 16,0-3 0-16,0 3 0 0,-1-2 144 0,0 4-144 15,1-2 0-15,0-1 0 0,0-5 0 0,0 2 0 16,1 0 0-16,2-3 144 0,-2-2-144 0,1 2 0 16,0-1 160-16,-1-1-160 0,4-2 128 0,-5 4-128 15,1 2 0-15,2 0 0 0,0 1 0 0,-1 0 0 0,0-2 0 0,-2 2 0 16,0 4 0-16,0 0 0 0,-1 1 0 0,-1-3 0 15,1 2 0-15,-6 8 0 16,0 0-960-16,0 0-160 0,3-9-32 0,-3 9-16 16,0 0-2288-16,0 0-448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52:55.04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3286 4963 11967 0,'0'0'1072'0,"0"0"-864"0,0 0-208 16,-4 5 0-16,4-5 736 0,-6 5 96 0,6-5 32 0,-5 3 0 15,0-1 544-15,5-2 128 16,0 0 0-16,0 0 16 0,0 0-416 0,0 0-96 16,0 0-16-16,8 5 0 0,5-2 192 0,2-2 48 15,2-1 0-15,3 0 0 0,4-1-480 0,6 0-80 0,3-1-32 0,5 0 0 16,2-2-160-16,2 1-16 0,0-2-16 16,0 1 0-16,0 1-96 0,0 0 0 15,-1-1-16-15,0 0 0 0,-1 3-96 16,0 2-16-16,-2 3 0 0,-1-1 0 15,-3-2-256-15,-2 3 160 0,-3 1-160 0,-2 1 128 0,-4-2-128 16,-2 0 128-16,-2 0-128 0,-2 1 128 0,-3-1-352 0,-2-2-80 0,-1 2-16 0,0 2 0 16,-11-6-2048-1,0 0-400-15,0 0-96 0</inkml:trace>
  <inkml:trace contextRef="#ctx0" brushRef="#br0" timeOffset="315.37">3399 5387 22975 0,'0'0'1024'0,"0"0"192"0,0 0-960 0,0 0-256 16,0 0 0-16,10 3 0 0,3 1 848 0,2-2 128 15,2 0 32-15,4-2 0 0,6 0 112 0,1-3 32 16,5-1 0-16,4 0 0 0,0-4-208 0,2 0-48 16,3-2 0-16,5 1 0 0,1-3-224 0,3 4-48 0,3-4-16 0,-1 3 0 15,-1-2-224-15,-2 1-64 0,-3 2 0 16,-4 3 0-16,-2 0-192 0,-6 0-128 0,-2 2 160 16,-5 1-160-16,-4 0 0 0,-3 1 0 15,-4 1-208-15,4 1 64 16,-7-1-2704-16,-14 0-544 0,0 0-96 15,0 0-32-15</inkml:trace>
  <inkml:trace contextRef="#ctx0" brushRef="#br0" timeOffset="806.73">3232 4579 14735 0,'0'0'640'0,"-7"1"160"16,-2-1-640-16,1 0-160 0,3 0 0 0,5 0 0 0,0 0 1760 0,0 0 320 15,-5-5 64-15,3-1 16 0,2-2-448 0,3-4-96 16,3-2-16-16,2-3 0 0,5-2-656 0,2-3-144 16,3 1-32-16,3-6 0 0,3-1-160 0,4-1-32 15,3 3-16-15,4 0 0 0,0 3-176 0,2 0-16 16,-1 0-16-16,-1 4 0 0,0 3-32 0,-4 5-16 16,1 2 0-16,-3 4 0 0,-2 4-176 0,0 2-128 0,1 3 192 15,-3 6-192-15,-2 3 224 0,0 4-64 16,0 0-16-16,1 2 0 0,0 2-144 0,2-2 160 15,-1-1-160-15,0-1 160 0,1-3-160 0,-1-1 0 16,2 0 144-16,1-4-144 0,0-3 416 0,4-5 16 0,-1-3 0 0,4-5 0 0,0 1 80 16,1-3 0-16,-2-2 16 15,1-4 0-15,0 1-208 0,0-2-32 0,-1 1-16 16,-4-3 0-16,0 0-112 0,-4 1-32 0,-3 1 0 16,-2 1 0-16,-5 2-128 0,-3 6-176 15,-1-2 48-15,-1 5-12144 0,-4 2-2416 16</inkml:trace>
  <inkml:trace contextRef="#ctx0" brushRef="#br0" timeOffset="2144.33">5418 5706 5519 0,'0'0'240'0,"0"0"64"15,0 0-304-15,0 0 0 0,0 0 0 0,0 0 0 16,0 0 2560-16,0 0 464 0,3 7 96 0,-3-7 16 16,0 0-1104-16,0 0-224 0,0 0-32 0,8 0-16 15,-8 0-160-15,9-3-16 0,-2-3-16 16,1-4 0-16,0 0-432 0,1-1-96 0,0-4-16 0,-1-1 0 0,1-5-208 16,3-2-48-16,-1-7-16 0,1 1 0 0,0-2-128 15,4-2-32-15,-1-2 0 0,1-5 0 16,0-6-144-16,1 1-48 0,-1-4 0 15,0-1 0-15,2-4-128 0,0 1-16 0,1 1-16 16,0 1 0-16,-1 1-112 0,0 3-128 0,-2-1 176 16,-1 6-176-16,1 1 128 0,-2 4-128 0,0 2 0 15,0 0 0-15,0 5 0 0,-2-3 0 0,1 2 0 0,-2 5 0 16,0-1 0-16,1 5 0 0,-4 3 0 16,0 3 0-16,-1 2 0 15,-1 4 0-15,1 0 0 0,-3 6 0 16,-4 4 0-16,0 0-144 0,5 9 144 0,0 7-192 0,-3 10 48 15,3 3 0-15,-1 6 0 16,0 7 0-16,0 2 144 0,1 5 0 0,0 2 0 16,3 0-128-16,-3-3 128 0,1 0 0 0,0 1 0 15,2-7 0-15,0-4 0 0,-1-3 0 16,1-2 0-16,2-3 0 16,-1-9 0-16,1-2 0 0,-1-2 0 0,1-4 0 15,2-5 128-15,-1 1 16 0,2-2 0 0,1-7 0 0,-1 0 64 0,3-7 16 16,1-4 0-16,0-7 0 0,2-1 80 15,2-9 16-15,-2-1 0 0,0-5 0 16,1-7-144-16,-1-1-32 16,-2-1 0-1,2-7 0-15,-1-6-144 16,1-4 192-16,0 1-192 0,1-1 192 16,2-4-192-16,3 7 0 0,-1 4 144 15,2 6-144 1,-1 6 128-16,1 6-128 15,-1 4 128-15,-1 6-128 16,-1 6 0-16,-1 2 0 16,-2 6-192-16,-2 4 64 15,0 6 128-15,-3 6 0 16,0 5 0-16,-1 5 0 16,-1 5 0-16,0 4 0 15,-2 7 0-15,0 6 0 0,-2 8 0 0,-1 7 0 16,-2 4 0-16,1 4 0 0,-2-2 0 0,0 2 0 15,-1 2 0-15,-2-6 0 16,-1-1 0-16,-1-3 0 0,2 0 0 0,-4-4 128 0,1-5-128 0,1 1 128 16,0-5-128-16,1-2 128 0,1-5-128 0,0-2 0 15,1-1 0-15,1 7 128 0,-2-8-832 16,1-3-176-16,-1-4-16 0,0-3-16 16,3-6-2400-16,-5-12-464 0</inkml:trace>
  <inkml:trace contextRef="#ctx0" brushRef="#br0" timeOffset="2634.91">8740 4174 12895 0,'0'0'1152'0,"0"0"-928"0,0 0-224 0,0 0 0 0,0 0 1024 0,0 0 176 15,0 0 16-15,0 0 16 0,0 0 272 0,0 0 48 16,-6-2 16-16,6 2 0 0,-9-2-240 0,0 3-48 16,-4 2-16-16,1 4 0 0,-2 3-304 0,-3 6-48 15,-1 1-16-15,-3 5 0 16,-3 7-128-16,-2 2-48 0,-2 8 0 0,-1 6 0 0,-3 8-96 0,-2 8-32 16,-2 8 0-16,-3 3 0 0,1 6-128 0,2 3-16 15,-1 8-16-15,6 0 0 0,4 0-224 16,5-4-32-16,6-7-16 0,4 0 0 0,5-3-160 15,4-3 160-15,4-9-160 16,7-3 160-16,1-8-160 0,5-4 0 16,2-2 0-16,6-4 0 0,3 0-160 15,6-4-64-15,2-1-16 16,6-3-10832-16,1-6-2176 0</inkml:trace>
  <inkml:trace contextRef="#ctx0" brushRef="#br0" timeOffset="15630.46">10193 4673 11055 0,'0'0'480'0,"0"0"112"0,0 0-464 0,0 0-128 15,0 0 0-15,0 0 0 0,0 0 1216 0,0 0 208 16,0 0 48-16,0 0 16 0,0 0-272 0,-6 1-64 16,-1-1-16-16,2-1 0 0,-1 1 16 0,0-1 16 15,1 0 0-15,-2-1 0 0,1 1-144 0,-2-2-48 16,1 2 0-16,-5 0 0 0,1 2-224 0,-1 0-48 0,1 3-16 0,-1 0 0 15,0-3-240-15,-2 4-64 0,-3 3 0 16,-2-2 0-16,-3 5-128 0,0-2-16 0,0 3-16 16,-1 2 0-1,-4 1 32-15,3 2 0 0,-2 1 0 0,0 1 0 0,2 1-64 16,1 3-16-16,2 0 0 0,1 2 0 16,1 0 0-16,4 2 0 15,2 4 0-15,2 1 0 0,1-2-48 16,2-2-128-16,3 1 192 15,3-1-64-15,-1 3-128 0,6 1 192 0,2 2-192 16,1-1 192-16,2-1-192 0,2 2 192 0,1-2-192 0,2 0 192 16,2-3-48-16,3-4 0 0,2 1 0 0,-1-2 0 0,4-5 112 15,4 0 32-15,3-1 0 0,2-4 0 0,1-4 96 16,0 0 32-16,0-3 0 0,6-2 0 16,-4-3-16-16,1-4 0 0,-3-2 0 0,2-1 0 15,1-7 48-15,1 0 16 0,1-10 0 0,1-1 0 0,1 0-32 16,-2-5-16-16,-1 0 0 15,-3-2 0 1,-2-1 48-16,-4-2 16 0,0-4 0 0,-4-1 0 16,-5 1-32-16,-2-2 0 0,-3-2 0 15,-4-3 0-15,-5-1-16 0,-3 0-16 0,-2 4 0 16,-3 1 0-16,-4 2-48 0,-4 5-16 16,-2 3 0-16,-2 6 0 0,-3 0-96 15,-4 3 0-15,-3 3-16 16,-2 3 0-16,-2 2-240 0,-3 2 128 0,-2 1-128 0,-2 2 0 15,1-1 0-15,2 3-320 0,2 2 64 0,3 0 0 16,3-1-1168-16,4 3-240 0,4-1-32 0,6 1-12112 16,11 2-2416-16</inkml:trace>
  <inkml:trace contextRef="#ctx0" brushRef="#br0" timeOffset="16964.38">11755 4924 22399 0,'0'0'992'0,"0"0"208"0,4-9-960 0,-1 0-240 0,-3 0 0 15,2 0 0-15,-2 9 1408 0,5-9 224 0,-1-1 48 0,0 0 16 16,-4 10-160-16,6-9-48 0,-1-3 0 0,2 5 0 16,-2-2-704-16,-5 9-144 0,6-9-16 0,1 0-16 0,-7 9-288 0,5-8-48 15,0-2-16-15,-3 5 0 16,-2 5-256-16,0 0 160 0,7-11-160 0,-7 11 128 15,0 0-128-15,0 0 0 0,0 0 0 0,0 0 0 16,0 0-2160-16,0 0-304 0,0 0-64 0</inkml:trace>
  <inkml:trace contextRef="#ctx0" brushRef="#br0" timeOffset="17289.43">12012 5475 26255 0,'0'0'1152'15,"6"13"256"-15,1 1-1120 0,-1 1-288 0,-1 2 0 0,0 3 0 0,0 5 800 0,-1 0 96 16,-2 0 32-16,-1 3 0 0,-1-3 400 0,-1 5 80 0,-2 1 0 15,-2 0 16-15,-1 1-320 0,-2-1-64 0,-2 1-16 0,-3-3 0 16,-2 4-208-16,-2-1-48 0,-4 1-16 16,-1-1 0-16,-1-1-288 0,0-1-48 15,-2-1-16-15,2-3 0 0,-2 2-208 0,0-4-64 16,3 0 0-16,0-1 0 0,3-5-128 0,2-2 0 16,1-3 0-16,3-3 0 0,3-6-2176 0,1-5-480 0,0-3-96 15</inkml:trace>
  <inkml:trace contextRef="#ctx0" brushRef="#br0" timeOffset="18103.57">14157 4352 17503 0,'0'0'1552'0,"0"0"-1232"16,6-11-320-16,-2 4 0 0,-4 7 512 0,0 0 64 16,0 0 0-16,0 0 0 0,0 0 736 0,0 0 160 15,0 0 16-15,-9-5 16 0,-1-2-64 0,-1 6-16 0,0 2 0 16,-2 4 0-16,1 0-448 0,-5 2-80 0,-1 3-32 0,-1 4 0 16,0 2-128-16,-1 7-32 15,-2 2 0-15,1 8 0 0,-2 3-96 0,1 5-32 0,0 2 0 0,0 3 0 16,-3 4-128-16,1 2-48 0,5 1 0 15,0 1 0-15,0-1-160 0,4 0-48 16,1-1 0-16,2-5 0 16,5-1 32-16,2-3 0 15,2-4 0-15,4-6 0 16,6-2 48-16,-2 1 16 0,4-3 0 16,2-2 0-16,2-3-96 15,1 3-32-15,0-4 0 0,2-2 0 0,1 0-160 16,-1-2 192-16,-2 0-192 0,2-1 192 15,0-4-192-15,-3 0 0 0,1-2 0 16,-1 0 0-16,1-6-176 0,-3-1-112 0,2 2-32 0,-1-7 0 0,1-5-2032 0,0-1-400 16,-2 1-96-16</inkml:trace>
  <inkml:trace contextRef="#ctx0" brushRef="#br0" timeOffset="18459.98">14831 4484 22111 0,'6'-8'1968'0,"-1"-2"-1584"0,0 4-384 16,1-5 0-16,0 4 992 0,-6 7 112 0,9-5 32 15,-9 5 0-15,0 0 112 0,11 2 32 0,-11-2 0 0,6 10 0 16,-4 4 80-16,0 5 32 0,-2 7 0 0,-2 1 0 15,0 4-288-15,-2 5-48 0,0 2-16 0,-1 4 0 16,0 4-288-16,-1 1-64 16,-1-3-16-16,0 5 0 0,-1-4-224 0,0 2-64 0,0 0 0 0,0-6 0 15,2-7-192-15,1-2-32 0,-1-5-16 0,3-3 0 16,-1-2-16-16,1-5-128 0,1-1 192 0,0-4-64 16,1 1-128-16,1-13 0 0,0 10-160 0,0-10 160 15,0 0-1936-15,0 0-304 0,0 0-48 16,0 0-14960-16</inkml:trace>
  <inkml:trace contextRef="#ctx0" brushRef="#br0" timeOffset="18853.22">15762 5187 34719 0,'0'0'1536'0,"0"0"320"16,0 0-1472-16,0 0-384 0,0 0 0 0,0 0 0 0,0 10 0 0,-1 3-208 0,-2 2 16 0,2 0 16 16,-3 3 176-16,-1 1 176 0,-3 1-48 0,1 4 0 15,-3 4 608-15,-2 3 112 0,-1 2 32 16,-1 0 0-16,0 0 0 0,-2 3 0 16,1-1 0-16,-1 1 0 0,1-2-304 0,0-2-64 0,0-5-16 0,1 0 0 15,-2-2-256-15,2-1-48 0,2-3-16 0,-2-2 0 16,1 1-176-16,0-4 192 0,2-5-192 0,1 1 192 31,1-6-1520-31,9-6-288 0,0 0-64 16,0 0-10240-16,0 0-2048 15</inkml:trace>
  <inkml:trace contextRef="#ctx0" brushRef="#br0" timeOffset="19406.96">17081 4493 24879 0,'0'0'2208'0,"0"0"-1760"0,-6-7-448 0,-2 2 0 0,-1 1 688 0,1 2 48 0,-1 2 16 0,-3 2 0 0,-4 2 272 0,-1 5 48 0,2-1 16 0,-3 6 0 0,-1 3-336 0,-3 1-64 16,0 1-16-16,-3 4 0 15,-1 8 16-15,2 1 0 0,-2 2 0 0,2 6 0 16,0 2-192-16,2 5-48 0,3-1 0 0,9-11 0 15,2 0-288-15,3 1-160 0,4 1 160 0,5-3-160 0,3-2 144 0,6-3-144 16,4-6 128 0,4-2-128-16,5-4 336 0,3-3-16 15,2-6 0-15,2-2 0 0,1-5 112 0,3-2 16 0,1-5 0 16,-3-1 0-16,-1-6 64 0,0 2 32 16,0-4 0-16,-1-4 0 0,0-5 16 0,-1-1 0 15,-3 1 0-15,-2-4 0 16,-3-1-160-16,-4 0-16 15,-2-5-16-15,-4-1 0 0,-4 0-112 0,-3 0 0 16,-3 1-16-16,-4 2 0 0,-4 0-240 0,-3 2 144 16,0 2-144-1,-5 3 128-15,-2 2-272 16,-2 0-64-16,-5 5-16 0,-9-4 0 0,1 6-1184 16,3 6-224-16,3-1-48 0,4 9-16 15,2 1-1312-15,3 1-256 0</inkml:trace>
  <inkml:trace contextRef="#ctx0" brushRef="#br0" timeOffset="19908.4">17613 4146 18431 0,'0'0'816'0,"-4"-5"160"0,4 5-784 0,0 0-192 0,0 0 0 0,0 0 0 0,0 0 1984 16,0 0 368-16,0 0 64 0,0 0 16 0,0 0-1248 0,0 0-240 0,4 8-48 0,0-1-16 16,1 2-16-16,2 1 0 0,2 3 0 0,3 2 0 0,0-1 0 15,2 4 0-15,4 1 0 0,2 4 0 0,3-2-224 16,3 1-64-16,0 4 0 0,2 1 0 0,2 2-64 15,-2 2-32-15,-2 7 0 0,-2 1 0 16,-2 1-96-16,-3 3 0 0,-4 3-16 16,-3 2 0-16,-1 0 64 15,-4 3 16-15,-1 0 0 0,-5 0 0 0,-2 1 128 16,-5-5 48-16,-1-2 0 0,-4-1 0 16,-2-2-64-1,-2-3-16-15,-4 1 0 16,-2-3 0-16,0-2-80 0,-1 0-16 0,-3-4 0 15,-1 1 0-15,0-4-240 0,-1 1-48 16,0-2-16-16,1 0 0 16,0-4-144-16,3-2 0 0,0-3 0 15,-1 4 0 1,5-12-1296-16,5-6-352 0,4-8-64 0,7-1-11984 16,1-8-2384-16</inkml:trace>
  <inkml:trace contextRef="#ctx0" brushRef="#br0" timeOffset="21059.23">19599 5367 17503 0,'0'0'1552'0,"0"0"-1232"15,12-6-320-15,-3 1 0 0,1 0 448 0,0 1 16 16,-10 4 16-16,13-3 0 0,-3 6 528 0,0 1 96 16,0 1 32-16,-2 6 0 0,1 1 144 0,-1 3 16 0,-1 3 16 0,1 2 0 15,-2 3-176-15,-1 1-48 16,-2 3 0-16,-3 2 0 0,-3 0-192 0,-2-2-64 15,-3 2 0-15,0-4 0 0,-4 2 48 0,-1-3 0 16,-2 2 0-16,-4-2 0 0,-5 1-224 0,0 1-32 0,-2-5-16 16,1 3 0-16,-3 2-352 15,-1-3-80-15,-2-3-16 0,1-2 0 0,-2-4-160 16,4-3 0-16,0-6 0 0,5-6 0 16,3-5-1552-16,5-3-304 0,3-8-48 0,7 0-14320 15</inkml:trace>
  <inkml:trace contextRef="#ctx0" brushRef="#br0" timeOffset="21769.74">21788 4217 17503 0,'0'0'1552'0,"0"0"-1232"0,-10-5-320 0,1 2 0 0,-1 3 1040 16,0 1 160-16,-4 1 16 0,1 2 16 0,-1 2-320 0,-1 3-64 16,0 5-16-16,-3 2 0 0,-2 1-64 0,-2 3-32 15,-3 4 0-15,-1 7 0 0,-1 4-32 16,1 7 0-16,-1 5 0 0,3 7 0 16,-3 3-256-16,6 5-48 0,2 1-16 0,5 4 0 0,3 0-208 15,5-2-48-15,4 0-128 0,4-5 192 0,3-6-192 16,3-3 144-16,2-4-144 0,1-5 128 15,2 3-128 1,4-6 192-16,0-5-192 0,1-4 192 16,0-2-192-16,1-3 0 0,1-1 144 0,2-6-144 15,0-5-240-15,-2-2-112 0,-1-1-32 0,3-5-9056 0,-3-2-1824 16</inkml:trace>
  <inkml:trace contextRef="#ctx0" brushRef="#br0" timeOffset="26257.1">22817 4690 21135 0,'0'0'928'0,"0"0"208"0,-10-2-912 0,10 2-224 0,0 0 0 0,0 0 0 0,0 0 768 0,0 0 96 16,0 0 32-16,11 2 0 0,2-5 144 0,4-1 48 16,8-1 0-16,6 0 0 0,9 0 16 15,7-3 16-15,4 2 0 0,2-4 0 0,0 0-448 0,1-3-96 16,-1 0 0-16,-1 4-16 0,-1-2-208 0,0 2-32 15,-1-4-16 17,-3 1 0-32,-7 1-304 0,-4 1 128 0,-4 6-128 0,-6-1 0 0,-4-1-144 15,-4 1-144-15,-8 2-32 16,-10 3-15168-16</inkml:trace>
  <inkml:trace contextRef="#ctx0" brushRef="#br0" timeOffset="26626.7">23044 4627 35935 0,'-34'-1'3200'0,"14"4"-2560"0,-1 2-512 0,2 1-128 15,1 4-512-15,2 0-128 0,1 3-32 0,2 1 0 0,0 3 672 0,3 0 0 0,2 2 0 0,2-1 176 16,3-4-176-16,3 3 0 0,3 1 0 16,3-2 0-16,5 1 0 0,4 0 288 0,3-1-48 0,7 3-16 15,7 2 32-15,5 2 0 0,1-1 0 0,4-3 0 16,1 0-48-16,0 0 0 0,-1 4 0 0,-1 1 0 15,-3-1-64 48,0 0-16-63,0 2 0 0,-2-1 0 0,-7 6-128 16,-1-1 192-16,-4 1-192 0,-2 1 192 0,-4-4-192 0,-6-2 160 0,-4-2-160 0,-6-3 160 0,-4 2 368 0,-3-3 80 0,-5-1 16 0,-6 1 0 15,-3-4 272-15,-4 3 64 0,-3 1 16 0,-5 0 0 0,-2-4-176 0,-1-1-32 0,-2-2-16 0,-1-5 0 16,-1-2-352-16,-2-2-64 0,-1-3-16 0,-1-3 0 15,0-2-176-15,4-5-144 16,1-3 192-16,5-2-192 0,4 0-224 0,7 0-160 0,3-2-16 16,6 2-16-16,5 2-2208 15,6-1-432 1,4-2-80-16,5 2-14048 0</inkml:trace>
  <inkml:trace contextRef="#ctx0" brushRef="#br0" timeOffset="26847.97">24286 5427 31327 0,'0'0'1392'0,"-4"13"272"0,0 1-1328 0,-1 5-336 0,-1 2 0 0,-3 5 0 0,-4 5 1104 0,-2 4 160 0,1 0 16 16,-6 1 16-16,-2 0-304 0,-2-1-64 0,-3 2-16 0,-2 2 0 16,-1 1-464-16,-1-1-80 0,1-2-32 0,2-1 0 15,1-2-208-15,3-4-128 0,1 0 160 16,1-4-160-1,2 0-128-15,2-6-128 0,3-1-32 0,2-2 0 16,2-6-2048-16,4-4-416 16</inkml:trace>
  <inkml:trace contextRef="#ctx0" brushRef="#br0" timeOffset="27244.67">25833 4415 22975 0,'0'0'1024'0,"-6"-1"192"0,-2 1-960 0,-1 4-256 0,-1-1 0 16,0 1 0-16,-2 3 288 0,0 3 16 0,-4 1 0 0,-8 12 0 16,-1 5 720-16,-1 5 128 0,1 4 48 0,0 7 0 15,0 2-192-15,3 6-48 0,1 4 0 0,3 5 0 16,-2 0-128-16,2 3-16 0,1-3-16 16,4 0 0-1,3-5-416-15,1-4-64 0,0-5-32 0,0-3 0 16,0-7-64-16,3-5-16 0,2-3 0 0,0-1 0 15,0-6 0-15,0-2 0 16,2-2 0 0,1-5 0-16,-1-3-208 0,2-10 0 15,0 0-144-15,0 0 144 0,0 0-2624 0,8-15-416 0</inkml:trace>
  <inkml:trace contextRef="#ctx0" brushRef="#br0" timeOffset="27729.12">26250 4587 14735 0,'0'-16'640'0,"1"8"160"0,1-5-640 0,1 3-160 0,1-1 0 16,3 0 0-16,3 2 2928 0,1-2 544 15,3-1 112-15,3 2 32 0,2-3-2336 0,5 4-480 16,0-2-96-16,5 1 0 0,0 1-144 0,5 0-32 0,0 1 0 15,4 6 0-15,3 2 112 0,1 4 32 16,0 5 0-16,-16-3 0 0,0 5-304 16,-2 2-64-16,-1 5-16 0,-4 6 0 0,-8-2-144 0,-3 3-16 0,-4 6-128 15,-6 5 192-15,-5 6 64 0,-2 5 16 16,-6 3 0-16,-6 0 0 0,-12 14 48 16,-1-3 16-16,-2-6 0 15,-13 11 0-15,8-14-32 16,2-6-16-16,-1-8 0 0,5-3 0 15,2-2 144-15,3-7 16 0,5 1 16 16,5-4 0-16,2-5-192 0,6-2-32 0,6-3-16 0,5-3 0 0,3 3-32 0,5-2-16 16,2-2 0-16,5-3 0 0,6 0 48 15,1-4 16-15,6-1 0 0,4 2 0 16,3 1-112-16,4-4 0 0,4-3-128 16,3 2 192-16,0 0-192 0,-10-1 144 15,4 0-144-15,3-6 128 0,0 2-128 16,0 1 0-16,-1-3 0 0,-1 2 0 15,-2 1-848-15,-1-2-256 0,-2 2-48 16,-4 3-11152-16,-1-2-2224 16</inkml:trace>
  <inkml:trace contextRef="#ctx0" brushRef="#br0" timeOffset="28372.74">27544 3768 17855 0,'-9'-11'784'0,"4"1"176"0,-1 1-768 0,1-2-192 0,1 4 0 0,4 7 0 0,-3-9 768 0,3 9 112 16,4-6 16-16,4-1 16 0,2 3-208 0,1 2-64 0,3-1 0 0,0 3 0 0,5 2-160 15,3 3-32-15,0 2-16 0,4 1 0 16,2 3-32-16,-5-3 0 0,2 5 0 16,5 2 0-16,0 0-112 0,3 4-32 15,3 2 0-15,-1 0 0 0,0 3-48 0,0 6-16 16,2 5 0-16,1 1 0 15,2 3 16-15,0 4 0 0,1 1 0 16,0 4 0-16,-2-1 32 0,1 3 0 0,0 0 0 16,-4-1 0-1,-4-1 16-15,-1 2 0 16,-3-1 0-16,0-1 0 16,-6-1 176-16,0 3 32 0,-6 1 16 15,-2 0 0-15,-2 1 80 0,-2-3 16 16,-4 3 0-16,-2 1 0 0,-4 1-96 15,-3 0-16-15,-4 2 0 16,-3-2 0-16,-3 3 48 0,-2-3 0 16,-3-1 0-16,-3-3 0 0,-1-2 176 15,-14 18 32-15,0-10 16 0,0-4 0 16,-3-7 48-16,-1-2 16 0,0-5 0 16,2-5 0-16,1-4-160 0,3-2-48 0,3-4 0 15,0 0 0-15,1-2-208 0,4-2-64 0,0 2 0 16,3-3 0-16,2-3-144 0,2-4-48 0,2 1 0 15,3-6 0-15,3 4-128 0,3-6 0 16,8-4 0-16,0 0 128 16,0 0-816-16,0 0-160 0,1-13-48 0,5 3 0 15,2-4-2304-15,4-4-448 0</inkml:trace>
  <inkml:trace contextRef="#ctx0" brushRef="#br0" timeOffset="30231.75">16534 2427 7359 0,'0'0'656'0,"0"0"-528"15,0 0-128-15,0 0 0 0,0 0 880 0,0 0 144 16,0 0 16-16,0 0 16 0,0 0-1056 16,1-6 0-16,-1 6-176 0,6-10 16 15,-2 1 160-15,4-1 0 0,-5 2 128 0,-3 8-128 0,0 0 240 0,7-8-32 16,-7 8 0-16,6-6 0 0,-6 6 48 0,4-5 16 15,-4 5 0-15,0 0 0 0,5-10 208 0,-5 10 32 16,3-8 16-16,0-1 0 0,0 3-32 0,-1-3-16 16,1 1 0-16,0-2 0 0,-1 1 48 15,-1-2 16-15,3 2 0 0,-1-3 0 0,-1 2-176 0,1-1-48 0,-1 1 0 16,1-1 0-16,-2-1-64 0,2 3-32 16,-2-3 0-16,0 2 0 15,-1 1 0-15,0-1 0 0,0 3 0 16,0-5 0-16,0 2-80 0,0-3-16 15,0 2 0 1,3 1 0-16,-2-4-128 0,0 1 192 16,-1 2-192-16,3-2 192 0,-1 3-192 0,1-1 0 15,-1-4 0 1,0 3 128-16,-2-2-128 0,0 2 0 0,0-3 144 0,2 1-144 0,0 0 256 16,-1 1-32-16,-1-1 0 0,1 0 0 0,0 3 32 15,-1 1 16-15,0-1 0 16,-1 1 0-16,0-5 112 0,0 4 32 15,-1 0 0-15,1-1 0 16,0 2-48-16,1-1-16 0,0-1 0 0,-2 1 0 16,0-3-160-1,2 2-48-15,-3 0 0 0,2 3 0 16,1-2-144-16,0 2 128 0,-1-5-128 16,1 4 128-1,-1 0-128-15,-1 0 0 0,1 1 0 16,1-1 0-16,-1 2 0 0,-1-2 0 15,1 2 176-15,0-3-176 16,1 4 176-16,0-2-176 0,0 2 192 16,0-2-192-16,0 9 144 0,0-9-144 0,-1 3 0 15,1 6 144-15,0 0-144 16,0 0 192-16,0 0-192 0,0 0 192 16,-4-9-192-16,4 9 0 0,0 0 144 0,0 0-144 0,0 0 0 15,0 0 128-15,0 0-128 0,0 0 0 0,0 0 0 16,0 0 0-16,0 0 0 0,0 0-128 0,0 0 128 0,0 0 0 0,0 0 0 15,0 0 0-15,0 0-144 0,0 0 144 0,0 0-160 16,0 0 160-16,0 0-256 0,0 0 64 0,-5 11 0 0,5-11 0 16,-3 9-256-16,3-9-32 0,-1 13-16 0,1-13-7328 15,5 13-1472-15</inkml:trace>
  <inkml:trace contextRef="#ctx0" brushRef="#br0" timeOffset="39686.68">16654 1742 3679 0,'0'0'320'0,"5"-9"-320"16,0 0 0-16,-5 9 0 0,6-6 2160 0,-1-3 352 16,-2 1 80-16,-3 8 16 0,6-10-928 0,-6 10-176 0,3-7-32 15,-3 7-16-15,4-12-320 0,-4 12-64 16,0-8-16-16,0 8 0 0,0 0 64 0,0 0 16 0,0 0 0 16,0 0 0-16,-9-3-192 0,0 3-48 0,-1 3 0 0,4 1 0 15,-1 1-192-15,0 6-64 0,-2-3 0 0,3 5 0 16,-2 0-160-16,0 1-32 0,2 4-16 0,-3 6 0 15,0 1-32-15,0 6 0 16,0 2 0-16,0 4 0 0,-1 2-32 16,0 4-16-16,0 2 0 0,0-3 0 0,1 3-16 15,-1 1 0-15,-2 4 0 0,2 2 0 0,0 3-16 0,0 2 0 16,-2 2 0-16,0 1 0 16,-2 0-64-16,1-2 0 0,0-3-16 15,1 0 0-15,0-1-48 0,1 1 0 0,-2 1 0 16,4-3 0-16,0-1-64 0,3-2 0 0,-1-3-128 15,1 1 192-15,1 1-64 0,0-5 0 0,2 2-128 0,0-3 192 0,0-3-192 16,2-2 0-16,1-3 128 0,1-2-128 0,2-2 0 0,0-2 0 16,0-2 0-16,1-3 0 0,0-1 0 15,-1-5 0-15,1-2 0 0,0-3 0 0,-1-2 0 16,-1-3 0-16,-2-8 0 0,0 0 0 0,0 0 0 0,0 0-240 0,0 0 32 0,4-13 0 16,-3-5-1296-16,2-1-256 0,-6-4-48 15,3 1-16-15,0 0-1184 16,0 0-224-16,-1 2-48 15</inkml:trace>
  <inkml:trace contextRef="#ctx0" brushRef="#br0" timeOffset="40033.18">15986 3178 28559 0,'-7'5'2544'0,"1"2"-2032"0,-2-1-512 16,-2 7 0-16,3 0-448 15,-1-2-192-15,0 3-48 0,4 0 0 0,-1 1 688 0,3 4 272 0,-2 3-16 0,0 2 0 16,-1 4 320-16,0 4 48 0,1-2 16 16,2 3 0-16,-1 0 0 0,2-1 16 0,1 1 0 15,2-5 0-15,2 0-208 0,1-5-64 0,2 0 0 0,0-2 0 16,3-4-64-16,2-4-32 0,2-1 0 0,2-1 0 0,5-5 96 0,0-1 0 16,2-1 16-16,3-2 0 15,2-4 0-15,2-2 0 0,4 0 0 16,-2-2 0-16,1-7-16 15,0-1 0-15,0-4 0 0,2-3 0 0,-1-8 0 16,2-2 0-16,-1-5 0 0,1-3 0 0,-1 0-96 0,-3 1-32 16,-1 1 0-16,-5 2 0 0,-3 5-256 0,-4 3 160 0,-2 2-160 0,-4 2 128 15,-5 1-128-15,0 3-192 0,-3 0 32 0,-1-4 16 16,-1 5-1984-16,-3 2-400 16,-3 1-80-16</inkml:trace>
  <inkml:trace contextRef="#ctx0" brushRef="#br0" timeOffset="40460.41">16520 1820 13823 0,'0'0'1216'0,"-7"5"-960"0,7-5-256 0,-9 3 0 15,9-3 960-15,-7 6 128 0,7-6 48 16,0 0 0-16,0 0-576 0,0 0-112 0,0 0-32 0,0 0 0 16,0 0 688-16,-4-6 144 0,4-5 32 0,2 1 0 0,5-4-128 15,3-1 0-15,0-1-16 0,4-1 0 0,3-4-304 0,3-3-48 16,3-3-16-16,2 3 0 0,2-5-160 0,2-2-32 15,3-4-16-15,2-3 0 0,2-2-48 0,-3 4 0 32,1 0 0-32,1 0 0 0,0 1-64 0,2 4-32 15,0 6 0-15,2 4 0 0,-2 5-112 0,1 2-32 16,2 5 0-16,-2 0 0 0,-1 7-144 0,0 0-128 0,-1 2 144 16,3 3-144-16,-4 2 0 0,2 3 128 0,4-2-128 0,-1 0 0 0,2 1 0 15,3-4 0-15,1 1 0 0,-1 0 0 0,0 1 0 16,2-5-208-16,-3-2 32 0,-3-2-10848 15,-4 0-2176-15</inkml:trace>
  <inkml:trace contextRef="#ctx0" brushRef="#br0" timeOffset="41297.94">19547 1170 10127 0,'-9'-28'448'0,"4"12"96"0,-1-2-544 0,0-3 0 0,-1 2 0 15,-3 0 0-15,3 0 1920 0,-5 0 288 0,-1 3 48 0,-2 2 16 0,-3 3-816 16,4-1-176-16,-3 5-16 0,-1 2-16 16,-3 4-240-16,0 6-48 0,-6-1-16 0,-2 6 0 15,1 7-336-15,-5 4-64 0,0 3-16 0,-2 4 0 0,0 5-352 0,2 6-176 16,1 3 160-16,4-3-160 0,4 0 0 15,5-1 0-15,5-2 0 0,5-4 0 16,5-3 0-16,5-4 0 0,6 2 0 0,6-7 0 16,6-3 128-16,6-7 48 0,4-3 0 0,7-7 0 15,3-6 80-15,6-2 32 0,4-9 0 0,5-5 0 16,-2-2 48-16,-14 5 16 0,4-4 0 16,0-1 0-16,-1-8 0 0,-1-1 0 0,1-2 0 0,0-1 0 0,-2-2 0 15,-1-3 0-15,0-7 0 0,-2-2 0 0,-1 0-144 0,-3-2-16 16,-3 1-16-16,-3 0 0 0,-5 0-176 15,-3 9 192-15,-4 4-192 0,-4 9 192 0,-3 2-192 0,-3 9 0 16,-4 7 0-16,-3 6 0 0,-2 10 0 16,-4 5 192-16,-5 9-192 0,-4 6 192 0,-5 5-192 15,-1 7 0-15,-2 6 0 0,-2 4 0 0,0 5 0 0,1 0 0 16,3 0-128-16,2-1 128 0,3-1 0 0,5-7 0 16,4-1 0-16,4-3 0 15,0-1-608-15,5-1 0 0,4-3 0 0,2-6 0 16,1-2-2096-16,3-7-432 0</inkml:trace>
  <inkml:trace contextRef="#ctx0" brushRef="#br0" timeOffset="41581.75">20305 1188 25791 0,'-17'1'1152'0,"10"4"224"0,-3 4-1104 0,-2 1-272 0,-2 4 0 0,-1 1 0 0,-3 3 240 0,0 3-16 16,-2-1 0-16,5 2 0 0,1 2-96 15,2-1 0-15,2 1-128 0,4 1 192 0,2-4 64 0,3 0 0 16,3-1 0-16,5-2 0 0,4-2 272 16,4-4 64-16,2 2 16 0,3-7 0 0,3-4-144 0,2-1-16 15,1-4-16-15,1-3 0 0,1-5 48 0,1-3 16 16,-3-3 0-16,0-3 0 0,-2-5 368 16,-1 1 80-16,-4 1 16 0,-1-3 0 0,-4-2-192 15,-5 4-16-15,-5-1-16 0,-4 2 0 0,-6 5-288 16,-1 1-48-16,-2 5-16 0,-3-2 0 0,0 3-384 15,-2 2 0-15,0 3 0 0,0 0-176 16,-1 4-2240-16,3 0-448 0,-1-1-80 0</inkml:trace>
  <inkml:trace contextRef="#ctx0" brushRef="#br0" timeOffset="42281.57">22369 1014 17503 0,'-14'-22'768'0,"9"9"176"0,0 3-752 0,0-2-192 16,0 1 0-16,0 4 0 0,5 7 1152 0,0 0 192 16,0 0 32-16,-9 2 16 0,0 3-1008 0,0 7-192 15,-4 4-32-15,-1 6-16 0,-3 3 176 0,-1 2 48 0,0 6 0 16,-1 3 0-16,-1 2-224 0,-1 1-144 0,-2 2 192 0,4-6-192 15,-2-5 160-15,4-4-160 0,2-5 128 0,4-3-128 16,2-5 400-16,4-2 0 0,5-11 0 16,0 0 0-16,0 0 608 0,0 0 112 0,10-3 32 0,4-3 0 15,5-7-16-15,2-3 0 0,2-6 0 0,1-3 0 16,2 0-704-16,1 1-144 0,2-2-32 0,0 3 0 0,0-5-256 16,0 2 128-16,-1 3-128 0,0 0 0 15,0 6 0-15,-2 4 0 16,-3 2 0-16,-4 7 0 0,-4 1 0 0,-4 6 0 0,-2 2 0 0,-4 9 0 15,-2 5 0-15,-3 6 0 16,-5 3 0-16,-7 1 0 0,-4 2-128 0,-4 2 128 0,-2 3 0 16,0-2-144-16,2-1 144 0,2 0 0 0,0-4 0 0,3-2 0 0,4-7 0 15,3-2-160-15,3-1 160 0,1-5 0 16,3-1-1360 0,1-11-176-16,0 0-16 0,8 6-7904 0,2-9-1568 15</inkml:trace>
  <inkml:trace contextRef="#ctx0" brushRef="#br0" timeOffset="42567.28">23151 1087 18431 0,'-22'-1'1632'0,"12"2"-1312"16,-1 2-320-16,-4 5 0 0,-3-1 1520 0,-3 6 224 15,-5 5 48-15,0 0 16 0,1-1-1472 0,2 2-336 16,1 0 0-16,5 2 0 0,4-2 0 0,4-1-208 0,1-2 64 15,5-1 16-15,3-1 128 0,2-1 0 0,3-1 0 16,4-1 0-16,2-5 384 0,3 1 16 0,4-6 0 16,3-1 0-16,1-1 112 0,1-3 32 0,-1-2 0 0,0-1 0 15,-1-3 32-15,-2 2 0 0,0-6 0 0,-2 2 0 16,-3 0 0-16,-3 0 16 0,-2-2 0 16,-2 1 0-16,-4 1-48 0,-1-2-16 15,-4 2 0-15,-1 2 0 0,-4-2-144 16,-2 4-48-16,0 0 0 0,-2 3 0 0,1-2-592 15,0 2-128-15,-1 1-32 0,3 2-9760 0,0-2-1968 16</inkml:trace>
  <inkml:trace contextRef="#ctx0" brushRef="#br0" timeOffset="42915.63">24264 453 26719 0,'-1'-14'1184'0,"1"14"240"15,0 0-1136-15,0 0-288 0,0 0 0 0,-5 7 0 0,-1 3 0 0,-4 4-176 0,-4 2 32 0,-3 6 0 0,-3 2 400 0,-4 6 96 16,-4 2 16-16,-13 14 0 0,-1 2-240 0,1 4-128 0,2 3 128 0,2 1-128 15,3 0 0-15,3 0 0 0,5 1 0 16,3-7 0-16,4-3 0 0,5-8 0 0,3-3-192 16,6-5 64-1,3 0-704-15,2-7-128 0,2-1-16 0,1-5-6528 0,2-4-1312 16</inkml:trace>
  <inkml:trace contextRef="#ctx0" brushRef="#br0" timeOffset="43316.89">23808 927 23903 0,'22'-10'1056'0,"-10"2"224"0,5 1-1024 0,3-2-256 0,6 0 0 0,4-2 0 16,6-1 0-16,2-2 0 0,3-2-144 0,1-2 144 0,0-1 0 0,-2-2 240 16,0-4-32-16,-2 0 0 0,0-7 240 0,-1 0 64 15,0-2 0-15,-8 6 0 0,4-8-32 0,-1-1 0 16,-2-1 0-16,-2 5 0 0,-2 1-160 15,-4 8-16-15,-2 1-16 0,-1 0 0 0,-5 7 32 16,-6 6 0-16,-1 0 0 0,-7 10 0 0,0 0 0 0,-8 10 0 16,-4 4 0-16,-4 7 0 0,-4 7-320 15,-4 7 128-15,-3 3-128 16,-1 4 0-16,0 0 0 16,-2 5 0-16,-2 0 0 15,-9 16 0-15,6-7 0 0,4-5 0 0,6-6 0 0,3-4-144 16,4-5 144-16,4-5 0 0,4-6 0 0,4-5 0 0,2-3 240 15,5-6-32-15,3-2 0 0,4-4 0 0,2-5 464 0,4-4 96 16,2-1 0-16,2-7 16 0,1-4-320 0,2 0-64 0,-1-1-16 0,1 1 0 0,1 2-256 16,-4 0-128-16,0 1 128 0,-4 7-128 15,-2-1 0-15,0 6 0 0,-6 4 0 16,-1 4 0-16,-1 2 0 0,-1 4 0 16,-7 2 0-16,0 3-176 0,-2 0-16 0,2 0-16 15,-5 1 0-15,3 0 0 0,-1 2-1168 0,3 1-224 0,2-2-64 16,4-2-7824-16,3-3-1584 15</inkml:trace>
  <inkml:trace contextRef="#ctx0" brushRef="#br0" timeOffset="43542.2">25326 650 25791 0,'-4'7'2304'0,"-4"4"-1856"16,1 2-448-16,-6 2 0 0,-1 3 0 0,-2 3 0 15,-2 2 0-15,0 1 0 0,0 6 0 0,0 0 176 16,-1 1 0-16,0 2 0 0,1 1-176 0,1-1 0 16,0-1 0-16,3-4 0 15,3 1 0-15,1-4 128 0,2 3-128 0,2-6 0 0,1-2 0 0,2-2 0 16,0-3 0-16,3 1 0 16,3-4-464-16,1-4-80 0,3-2-16 0</inkml:trace>
  <inkml:trace contextRef="#ctx0" brushRef="#br0" timeOffset="44166.75">26083 692 14111 0,'0'0'624'0,"4"-6"128"0,0-6-608 0,0 2-144 0,1-1 0 0,-1 4 0 0,-4 7 992 0,0 0 160 16,0 0 48-16,0 0 0 0,0 0-272 0,0 0-48 16,0 0-16-16,0 0 0 0,-9 11-160 0,-3 1-48 15,0 2 0-15,-5 4 0 0,-2 2 48 0,-1 5 0 16,-1 5 0-16,-1 1 0 0,-4 2-272 0,2-2-48 15,1 0-16-15,3-7 0 0,2-4-112 0,2 1-32 16,3-6 0-16,3-2 0 0,1-2 304 0,4-5 64 0,5-6 16 0,0 0 0 16,0 0 272-16,0 0 48 0,0 0 16 0,3-12 0 15,5-2-80-15,5-4-16 0,3-4 0 16,3-1 0-16,3 1-528 0,3-1-96 0,1 0-32 0,3 2 0 16,2 4-192-16,-1 1 0 0,2 6 0 15,1 3 0-15,1 5 0 0,-5 4 0 0,-3 3 0 0,-2 1 0 16,-2 7 0-16,-3-1-160 0,-3 6 160 0,-3 5-128 15,-3 0 128-15,0 4-160 0,-5 1 160 0,0 3-160 0,-3-3 32 16,-2 2 0-16,-2-1 0 16,2-2 0-16,0-1-256 15,3-4-32-15,1-3-16 0,1-2 0 16,1-4-1280-16,4-2-256 0,3-2-48 0,0-7-7200 0,5-3-1456 16</inkml:trace>
  <inkml:trace contextRef="#ctx0" brushRef="#br0" timeOffset="44627.85">27534 813 6447 0,'0'0'272'0,"-3"-5"80"0,-2-4-352 0,-1 4 0 0,-2-3 0 0,-2 3 0 0,-3 3 4464 0,-3 2 816 15,-5 1 160-15,-4 3 48 0,-5 2-4432 0,-6-1-880 16,-1 3-176-16,-4 3 0 0,-2 4 0 0,1 2 0 15,2 3 0-15,3 1 0 0,2 0 0 0,6 5 128 16,8-5-128-16,4 2 160 0,6-1-32 0,8-4-128 16,4-3 192-16,7-1-64 0,3 0 144 0,5-8 32 0,4 2 0 15,4-4 0-15,5-3 416 0,3-1 96 0,1-1 16 0,0-6 0 16,2-2-128-16,-1-1 0 16,-1-3-16-16,-1-1 0 15,-2-2-144-15,-1 1-32 0,-2-1 0 16,1 0 0-16,-4 2-128 15,-2 1-48-15,-2 0 0 0,-2 6 0 16,-3-2-144-16,-2 5-48 0,-4 4 0 16,-2 4 0-16,0 4-144 0,-5 0 0 0,-2 8 0 15,-2 4 0-15,-3 5 0 0,-3 3 0 0,-2 4 0 16,-5 4 0-16,-4 1 0 0,-3 1 0 0,-2 4 0 16,-4 2 0-16,-4 1 0 0,-3 2 0 15,-1 4 144-15,2-6-144 0,-7 2 160 0,-1-1-32 16,1-3-128-16,-2 3 192 0,-1-5-192 15,2-2 176-15,2 2-176 0,3 1 160 16,2-4-160-16,1-1 0 0,0 0 0 16,5-3 128-16,4-6-368 0,3-4-80 0,3-6 0 15,4-4-16-15,3-8-1808 0,2-7-352 0</inkml:trace>
  <inkml:trace contextRef="#ctx0" brushRef="#br0" timeOffset="44785.38">25884 279 41119 0,'0'0'1824'0,"0"0"368"0,0 0-1744 0,0 0-448 0,0 0 0 0,0 0 0 0,13 3 0 0,-1 0-272 16,1 4 32-16,-2-2 16 16,0 4-1264-16,-6 0-256 0,0 3-48 0</inkml:trace>
  <inkml:trace contextRef="#ctx0" brushRef="#br0" timeOffset="52182.52">19453 2057 17503 0,'-2'-21'1552'0,"2"13"-1232"16,1-2-320-16,0 1 0 0,-1-4 352 0,2 4 16 0,-1-1 0 15,-1 3 0-15,-1-1 208 0,-2 3 64 16,3 5 0-16,0 0 0 0,-6 0 128 0,-1 2 16 0,0 3 16 0,-2 6 0 15,-3 1-224-15,0 6-32 16,-4 4-16-16,0 2 0 0,-2 4 16 0,-1 1 0 0,-1 4 0 0,-1 3 0 16,-2 1-208-16,3 3-32 0,2 1-16 0,1-2 0 15,1 1-128-15,5-3-32 0,2-4 0 16,4-4 0-16,2-5-128 0,6-2 0 0,2-3 0 16,4-1 0-16,4-7-192 0,2-2-112 15,4-4-16-15,10-4-16 16,3-3-1808-16,0-10-352 0</inkml:trace>
  <inkml:trace contextRef="#ctx0" brushRef="#br0" timeOffset="52499.64">19610 2278 5519 0,'0'0'240'0,"0"0"64"0,-8 6-304 0,4 2 0 0,0 1 0 0,3 3 0 16,1-2 3776-16,3 0 704 0,0 0 144 0,4-3 32 0,0-1-3568 0,4 0-720 15,1-3-144-15,4-2-32 0,1-3 448 0,4-4 64 16,2-1 32-16,1 1 0 0,1-5-80 0,1 2-16 16,-2-2 0-16,-3-2 0 0,-3 4-176 0,-3-3-32 15,-3 0-16-15,-3 1 0 0,-3-4 112 0,-2 1 32 16,-3 2 0-16,-3 2 0 0,-3 1 112 0,-4 1 32 0,-3 5 0 0,-3 1 0 16,-4 5-384-16,-3 2-64 15,-2 5 0-15,0 0-16 0,-1 3-240 16,0 5 0-16,3 0 0 0,1-1-160 15,3 4 160-15,4-1 0 0,4-1 0 0,6-1 0 0,2-2 0 0,4 0-128 16,2-1 128-16,5-4-128 16,5-4-128-16,4-3-32 0,4-2 0 15,11-1 0-15,-2-3-2096 16,2-3-432-16,2-2-64 0</inkml:trace>
  <inkml:trace contextRef="#ctx0" brushRef="#br0" timeOffset="52946.55">20524 2137 22799 0,'0'0'1008'0,"0"0"208"0,-7 0-960 0,1 2-256 0,-2-1 0 0,-2 1 0 0,-3 3 352 0,-1 1 32 15,-1-1 0-15,-1 4 0 0,-5-2 128 0,0 5 48 16,0-2 0-16,-2 1 0 0,2 2-32 16,-1-2 0-16,-1 3 0 0,2 2 0 15,2 0-208-15,1-1-32 0,3 1-16 0,3-4 0 0,5 0-64 0,1-1-16 16,3-3 0-16,3-8 0 15,0 0 240-15,0 0 32 0,0 0 16 0,10 2 0 0,3-3 224 0,1-1 64 16,1-3 0-16,1-3 0 0,1 2-288 0,1-3-48 16,-2 2-16-16,2 2 0 15,0-2-240-15,-4 1-48 0,0 4-128 0,-2-2 192 0,1 3-192 16,-4-2 0-16,-1 3 0 0,-8 0 0 16,9 8 0-16,-4 0 0 15,-2 3 0-15,-3 2 0 0,0-1 0 16,-2 4 224-16,-2 0-32 0,-1 1-16 0,-1-1-48 15,-1 2-128-15,0 0 192 0,-1 0-64 16,-1-1-128-16,3 1 0 0,-1 0 144 16,2 0-144-16,2 1 0 0,-1-1 0 15,1-2 0-15,2 1 128 0,1-1-128 16,1 0 0-16,0-3 0 0,5 1 0 0,-3 0 0 0,4 2 0 0,0-4 0 16,1 1 0-16,2-1 0 0,0-2 0 0,2-3 0 15,4 0-128-15,1-3-416 0,-2-1-80 16,3-6-16-16,-2 0 0 0,0 0-1136 15,-1 1-224-15,-1-1-48 0,-1-2-11392 16</inkml:trace>
  <inkml:trace contextRef="#ctx0" brushRef="#br0" timeOffset="53319.64">20958 2159 21183 0,'0'0'1888'0,"0"0"-1504"16,0 0-384-16,0 0 0 0,-6 2 912 0,0 6 112 16,-3-2 32-16,0 6 0 0,-3-1-192 0,1 3-32 15,-2 2-16-15,2 0 0 0,1 2-224 0,2 0-32 16,0-1-16-16,2 8 0 0,3-4-128 0,3-6-32 16,3-2 0-16,3-1 0 0,3-6 288 0,1-1 48 0,2-1 16 15,2-5 0-15,2-6 288 0,2 2 48 16,1-5 16-16,2 0 0 0,0-7-320 0,1 0-48 15,-3-3-16-15,-1 3 0 16,-4-2-256-16,-3 5-64 0,-2 1-16 0,0-1 0 0,0 1-144 16,-3-1-32-16,0 3 0 0,0 1 0 0,-3-3-192 15,1 3 128-15,0 2-128 0,-1 3 0 16,-3 5 0-16,0 0-208 16,3-8 16-16,-3 8 0 0,0 0-1744 0,0 0-352 15,0 0-64-15,0 0-13888 0</inkml:trace>
  <inkml:trace contextRef="#ctx0" brushRef="#br0" timeOffset="53460.65">21575 1990 23151 0,'0'0'1024'0,"0"0"208"0,-8 4-976 0,1 3-256 0,-2 2 0 0,-3 4 0 0,-1-2 592 0,1 5 80 16,-1 0 16-16,0 2 0 0,1 0 192 16,-1 1 32-16,-1 1 16 0,1 0 0 0,1 2-224 0,0-2-64 15,2 2 0-15,1-4 0 0,3 0-320 16,1-1-80-16,1 0-16 0,3-2 0 0,1-2-224 0,2 0 144 15,1-1-144-15,2-4 128 16,0 0-2048-16,-5-8-400 0</inkml:trace>
  <inkml:trace contextRef="#ctx0" brushRef="#br0" timeOffset="53983.88">22140 2029 17503 0,'-6'-12'1552'0,"1"5"-1232"0,-1 2-320 0,6 5 0 0,0 0 1760 0,-5-6 288 16,5 6 64-16,0 0 16 0,-8 1-1648 0,2 7-336 15,-2-1-144-15,-1 7 128 0,0 3 240 16,0-1 32-16,0 2 16 0,2 1 0 0,-5 0 80 0,6 3 16 16,-2-1 0-16,5 1 0 0,0-3-112 0,3-2-16 15,1-5 0-15,2 1 0 0,-1-1 128 0,-2-12 32 16,0 0 0-16,10 5 0 0,2-3 400 0,1-3 80 16,1-2 0-16,1-6 16 0,-1 1-224 0,4-6-48 0,-2-2-16 0,1 1 0 15,-1-3-416-15,2 2-80 16,0-1 0-16,-2 1-16 0,0 0-240 15,-1 1 128-15,-1 2-128 0,0 3 0 16,-1-1 0-16,-1 3-256 0,1-1 16 0,0 6 16 16,-1-1-1952-16,1 0-400 0,0 3-80 15</inkml:trace>
  <inkml:trace contextRef="#ctx0" brushRef="#br0" timeOffset="55307.9">22851 2023 21183 0,'0'0'1888'0,"-11"1"-1504"16,-2 3-384-16,0 1 0 0,-1 5 960 0,0 0 112 0,-4 2 16 0,-2 3 16 0,0-1-816 0,1 3-160 16,1 0-128-16,0 1 144 0,0-1 240 15,3 1 64-15,-2-1 0 0,6 0 0 16,1-6-16-16,4 1 0 0,6-12 0 0,0 0 0 0,0 0 32 0,0 0 16 16,0 0 0-16,11 4 0 0,0-4 304 0,1-3 64 15,-1-3 16-15,1-2 0 0,-2-2-352 0,-1 1-80 16,-2 0-16-16,1 3 0 0,-2 1-224 15,-6 5-64-15,0 0 0 0,0 0 0 0,0 0-128 0,0 0 0 16,11 1 0-16,-11-1-176 0,7 6 176 0,-7-6-128 16,0 0 128-16,10 12-128 0,-2-5 128 0,2 1 0 15,2-3 0-15,0-5 0 0,4-1 0 16,3-2 0-16,1 1 0 0,3-5 0 16,1 0 0-16,1-3 0 0,3 1 128 15,-1-5-128-15,2-2 256 0,-1 1-32 0,-1 0 0 16,0 1 0-16,-2-1-64 0,2-2-16 0,-6-1 0 15,-5 3 0-15,0-1-144 0,-1-4 160 16,2 0-160-16,-2-3 160 16,-1-3-32-16,-1 0 0 15,-2-4 0-15,-1 2 0 0,-1 2-128 16,-1 3 0-16,0 1 0 0,-5 4 128 16,3 5-128-16,-5 0 0 0,-1 7 0 0,0 6 0 0,-4-8-320 15,-1 6 16-15,-3 3 0 0,-2 3 0 16,-1 5 304-16,-8 5-160 0,1 4 160 0,0 4-128 0,0 4 128 15,0 2-128-15,1 0 128 0,1 1-128 0,4 4 128 0,3 1-128 16,0-1 128-16,4-5-128 0,4 0 128 16,3-4 0-16,4 1-144 0,3-5 144 0,3-2 0 0,2-2 0 15,2-4 0-15,-2-3 0 0,2-4 0 0,1 0 256 16,2-3-32-16,3 1-16 0,1-6 112 0,1 1 0 16,0-2 16-16,0 0 0 15,0-3-96-15,1-1-32 0,-3 2 0 0,1-3 0 16,-2 1-80-16,-1-2-128 0,-2 4 176 15,-3-2-176-15,-2 2 144 0,-3 3-144 16,-2-1 0-16,-8 4 144 0,0 0 48 0,0 0 16 16,0 0 0-16,-8 3 0 0,-5-1 48 0,-2 5 0 0,-3 3 0 0,-1-1 0 15,0 1-256-15,1 3 0 0,2-5 0 0,2 4 0 0,2-3 0 16,3 1 0-16,3-4 0 0,4 2 0 16,2-8 0-16,0 0 0 0,6 5 0 0,5-1 0 0,3-2 0 15,3-2 0-15,2 0 0 0,4-2 144 16,1-3-144-16,1-4 192 0,1 1-192 15,-3 2 192-15,1-3-192 0,0 4 0 0,-2-3 0 0,-3 3 128 16,-2 1-128-16,0 4 0 16,-3 2 0-1,-1 1 0-15,-3 1 0 0,-1 5 0 0,-3 0-128 16,-2 3 128-16,0-1 0 0,-3-1 0 0,-1 3-144 16,0-4 144-16,0 3 0 0,0 1 0 15,0-5 0-15,3 1 0 0,-3-9 0 16,5 6 0-16,2-1 0 0,2 0 0 0,1-4 0 15,3-2 128-15,4-4-128 0,0-1 144 16,4-2 64-16,0-3 16 0,2 1 0 0,1 1 0 16,2 0-96-16,2 0 0 0,1-5-128 0,-1 0 192 15,0 1-192-15,-3-2 128 0,3-2-128 0,-2 0 0 16,2-1 128-16,0 0-128 0,-4 0 0 16,0-2 0-16,-1-4 0 0,1 0 128 0,0-1-128 15,-2-4 0-15,-1 4 144 0,-2-3-16 16,-1 4 0-16,-1-2 0 0,-3 3-128 0,-2 3 0 15,0 1 0-15,-2 2-176 0,-2 2 176 0,-3 4 0 16,0 2 0-16,-1 4 0 16,-4 5 0-16,0 0 0 0,0 0 0 15,-9 2-128-15,1 2 128 0,-2 4 0 0,-2 3 0 0,0 4 0 0,-1 6 0 16,-1 2-128-16,-1 5 128 0,1 3 0 16,0 1 0-16,1 0 0 0,2 0 0 15,3-1-128-15,0-3 128 16,2 2 0-16,2 0 0 15,2-2 0-15,0 1 0 0,4-2 0 16,2 0 0-16,-1-2 0 0,0 3 0 16,1-2 0-16,1 0 0 0,0-3 0 0,-1 0 0 0,0 0-240 15,-4-4 48-15,0-5 0 0,0-1-1472 0,-2-3-304 0,2-10-48 0,0 0-16 16,-7-8-784-16,-1 1-176 0,-1-7-16 16,0-3-16-16,-1-3-336 0,0-1-64 15,-2 0-16-15,5 0 0 0,-1-1 4128 16,3 1 816-16,4 3 160 15,3 2 48-15,3-2 1312 0,6 3 272 0,0 6 48 0,4-1 16 16,4 3-1376-16,2 2-256 0,4-1-64 0,3 2-16 16,6 3-608-16,3 1-112 0,4 1-32 15,16 0 0-15,3 2-272 0,1 0-64 0,2 2-16 16,4 0 0-16,-1 1-368 0,1 3-176 16,0-3 160-16,-4 2-160 0,-7-3-1056 0,-9-2-304 15,-10 0-64-15</inkml:trace>
  <inkml:trace contextRef="#ctx0" brushRef="#br0" timeOffset="56089.21">3135 9230 23327 0,'0'0'1024'0,"-9"8"224"0,4 0-992 0,5-8-256 0,-5 9 0 0,5-9 0 16,5 13 816-16,1-5 112 0,7-1 32 0,4-3 0 0,4 0 128 0,4-3 48 15,6-1 0-15,6-2 0 0,-1-2-416 16,10 0-80-16,3-4 0 0,4 1-16 0,3-5-304 0,1 2-64 16,0-3-16-16,-3-1 0 0,-4 2-64 0,0 0-16 15,-3-3 0-15,-4 1 0 0,-3 0-32 16,-6 4 0-16,-6 1 0 15,-3 5 0-15,-6 3-304 0,-6 2-64 0,-13-1-16 16,0 0-9968-16,-4 15-2000 0</inkml:trace>
  <inkml:trace contextRef="#ctx0" brushRef="#br0" timeOffset="56279.18">3150 9943 34095 0,'13'-5'3024'0,"11"-4"-2416"0,5-2-480 0,7-6-128 0,5-3-160 0,10-1-48 15,7 1-16-15,8-4 0 0,6-5 224 0,2-3 0 16,1-1 192-16,2 2-192 16,5 1 448-16,2 2 0 0,2 5-16 0,-6 3 0 0,-9-1-240 15,-7 2-32-15,-8 3-16 0,-10 2 0 16,-6 6-640-16,-7-1-128 0,-7 3-16 0,-5-3-16 16,-3 3-1824-16,-5-5-352 0,-4 4-80 15</inkml:trace>
  <inkml:trace contextRef="#ctx0" brushRef="#br0" timeOffset="56761.25">3254 8788 21183 0,'-18'0'1888'0,"7"0"-1504"0,-1-2-384 0,0 1 0 0,-4 1 336 0,1-3 0 15,-1 1 0-15,0-2 0 0,-1-1 624 16,1-3 128-16,1-7 32 0,0-1 0 0,0-3 176 0,2-7 48 16,1-2 0-16,4-6 0 0,0-2-496 0,4-1-80 15,3-1-32-15,3 0 0 0,5-1-224 0,4 3-32 16,4 3-16-16,4 3 0 0,4 0-160 15,3 5-48-15,0-2 0 0,5 6 0 0,2 4-16 0,3 3-16 16,-1 4 0-16,2 0 0 0,5 3-80 16,0 4-16-16,1 1 0 0,-2 6 0 0,-2 3 16 15,-1 5 0-15,-2 4 0 0,-2 1 0 16,-2 1-144 0,1 0 0-16,0 0 144 15,0-1-144-15,0 0 0 0,0-6 0 16,-1 0 0-16,5-5 128 0,4 0 224 0,3-3 48 0,3-4 16 15,3-7 0-15,1-1 48 0,-1-5 16 0,0-1 0 0,0-4 0 16,-3-2-208-16,-3 0-32 0,-2 0-16 0,-3 4 0 0,-2-1-224 16,-5 1 128-16,-5 3-128 0,-3 2 0 0,-4 3-1344 15,-2 1-352-15,-4 3-80 0,0 3-9808 0,0 0-1952 16</inkml:trace>
  <inkml:trace contextRef="#ctx0" brushRef="#br0" timeOffset="57552.78">5457 10004 10127 0,'0'0'896'0,"0"0"-704"0,-3 9-192 0,1-3 0 0,-1 3 4064 0,3-9 784 0,0 0 144 0,0 0 48 16,0 0-3648-16,0 0-736 0,0 0-144 16,0 0-16-16,5-10 672 0,0-5 144 0,2-4 32 15,0-3 0-15,1-5-352 0,2-2-64 0,2-5-16 0,2-4 0 16,1-8-272-16,3-2-64 0,0-6-16 0,9-25 0 16,1-1-192-16,-1 3-48 0,0-1 0 0,0-3 0 15,3 1-128-15,-1-2-48 0,-1 5 0 16,1 4 0-16,2 6-144 0,-1 11 0 15,-2 5 0-15,-3 11 0 16,-3 7 0-16,-1 6 0 0,-2 7 0 16,-3 8 0-16,-2 1 0 15,0 11 0-15,-3 6 0 0,3 8 0 16,-2 5 0-16,0 10 0 0,-2 8-176 16,-1 5 176-16,-3 8 0 0,0 4 0 15,0 5 0-15,-3 4 0 0,0 4 0 0,-2-3 0 16,0 1 0-16,1-24 0 0,-1 2 0 0,0-2 0 0,1-4 0 15,1-2 0-15,0-3 0 0,-1-7 0 0,1-2 0 0,3-4 0 16,1-3 0-16,0-4 0 0,2-4 0 0,3-4 0 16,2-8 208-16,1-4-16 0,1-4-16 0,6-5 0 15,0-5 16-15,9-16 16 0,-1-1 0 16,0-4 0-16,2-2-80 0,0-2-128 0,-2-4 176 16,3-2-176-16,2-3 144 0,3 3-144 15,2 3 0-15,2 3 144 16,0 8-144-16,-1 3 0 15,-2 4 0-15,-1 9 0 0,-1 8 0 0,-1 6 0 16,-3 8 0-16,0 9 128 0,-4 4-128 0,1 12 0 16,-1 6 0-16,-1 9 0 0,-2 7 0 0,-1 9 0 0,-5 7 0 15,-2 0 0-15,-4 3 0 0,-5-19 0 0,-1 4 0 0,-2 3 128 16,-4 0-128-16,-2-2 160 0,-2-2-160 16,2 14 160-16,-3-10-160 0,2-7 0 0,-1-9-160 15,5-8 160-15,0-4-2512 16,3-7-416-16,2-9-80 0</inkml:trace>
  <inkml:trace contextRef="#ctx0" brushRef="#br0" timeOffset="58122.02">8878 7977 9215 0,'0'0'816'0,"3"-12"-656"0,0 5-160 0,-3 7 0 15,0 0 1536-15,0 0 288 0,0-12 48 0,0 12 16 16,-5-10-288-16,0 4-48 0,5 6-16 15,-10-4 0-15,-1-1-64 0,0 2 0 16,-2 6-16-16,-2 1 0 0,-3 1-288 0,-2 6-48 0,-3 2-16 0,-2 7 0 16,-5 6-176-16,0 12-32 0,-2 12-16 0,-4 4 0 15,-3 4-208-15,-2 8-32 0,1 7-16 0,-4 7 0 16,0 6-16-16,1 7 0 0,1 5 0 0,2 6 0 16,4 3-272-16,4 2-48 15,3-1-16-15,13-33 0 0,4 5-128 0,3 2-16 0,2 0-128 16,7-7 192-16,3-2-16 0,6-4-16 0,5-7 0 15,4 0 0-15,2-9-160 0,4-3 0 16,8-4 0-16,2 0 0 0,4-6-560 16,3-4 16-16,-2-4 0 0,5-7-11024 0,1-5-2192 15</inkml:trace>
  <inkml:trace contextRef="#ctx0" brushRef="#br0" timeOffset="59863.68">10444 8549 21071 0,'-13'-13'928'0,"3"5"208"16,-4-3-912-16,0 1-224 0,-4 2 0 0,0 2 0 0,-1-3 704 0,-1 6 80 16,-3 1 32-16,0 4 0 0,-4 3 352 0,1 7 80 15,-4 0 16-15,0 6 0 16,-3 5-496-16,0 6-80 0,-3 10-32 0,1 2 0 0,-4 6-96 0,3 4-32 16,0 9 0-16,2 2 0 0,1 7-240 0,2 5-48 15,3 5-16-15,9-6 0 0,6-4-224 16,11-8 0-16,6-8 0 0,8-3 0 15,10-11 240-15,8-3-48 16,7-7-16 0,7-7 0-16,4-11-48 0,4-5 0 0,5-7 0 15,-1-8 0-15,3-5 112 0,3-5 16 0,3-5 0 16,-3-5 0-16,-2-3 128 0,-7-6 48 0,-5-3 0 16,-2 1 0-16,-3-5 64 0,-7 1 16 0,-8-3 0 15,-12 14 0-15,-4-7 0 0,-3-2 0 16,-4 4 0-16,-5-1 0 0,-1-1-208 0,-5 5-48 15,0 3 0-15,-4 3 0 0,-4 7-256 0,0 3-192 0,0 4 16 16,-5-3 16-16,0 5-1696 0,5 8-352 16,2 3-64-16</inkml:trace>
  <inkml:trace contextRef="#ctx0" brushRef="#br0" timeOffset="60057.84">11321 8551 33167 0,'0'0'1472'0,"0"0"304"0,0 0-1424 15,0 0-352-15,0 0 0 0,0 0 0 0,0 0 432 0,3 7 16 0,5 0 0 0,-2-2 0 0,1-1-80 0,0 1-16 16,1 1 0-16,-2-2 0 0,1 0-192 0,0 1-32 16,-2 3-128-16,3-3 192 15,0 3-192-15,-1-2 0 0,1 1 0 0,3 6 0 16,1 2-1200-16,-2 1-336 0,1-1-64 0,1 3-13008 0</inkml:trace>
  <inkml:trace contextRef="#ctx0" brushRef="#br0" timeOffset="60274.74">11696 9497 34095 0,'-14'33'3024'0,"7"-13"-2416"0,-2 7-480 0,-1 6-128 16,0 4 320-16,0 5 32 0,0 4 16 0,-2 3 0 15,0 4 368-15,-4 2 80 0,0 0 16 0,-2 1 0 16,0 1 48-16,-1 3 16 16,-1-1 0-16,-1-4 0 0,0-2-256 0,-1-3-64 0,1-4 0 0,-1 0 0 0,0-7-352 15,2-1-80-15,-2-1-16 0,5-3 0 0,1-3-128 16,4-8-256 0,0-4 64-16,1-7 16 0,-1-3-2288 15,2-9-464-15,0-7-80 0</inkml:trace>
  <inkml:trace contextRef="#ctx0" brushRef="#br0" timeOffset="63248.65">22819 8231 15663 0,'0'0'1392'0,"0"0"-1120"15,0 0-272-15,-6 0 0 0,-3 0 1200 0,-1 1 176 16,-3 3 32-16,0 5 16 0,-2 0-368 0,-1 5-80 16,-3 3-16-16,-4 6 0 0,-1 8 48 0,-6 4 0 15,0 5 0-15,-6 8 0 0,-3 7-240 0,-1 5-64 16,1 6 0-16,2 6 0 0,2 4-160 0,1 8-32 16,4 7-16-16,2 0 0 0,3-3-352 0,4-2-144 15,9-4 128-15,3-4-128 0,4-4 224 0,5-8-32 16,5-7-16-16,5-5 0 0,5-5-176 0,4-9 160 15,4-3-160-15,5-5 160 0,5-8-160 16,4-2-176-16,7-1 48 0,19-3 0 16,-6-12-2336-16,-9-7-464 0</inkml:trace>
  <inkml:trace contextRef="#ctx0" brushRef="#br0" timeOffset="63667.15">23540 8645 15663 0,'-18'3'688'0,"12"-1"144"0,-2 2-656 0,2-3-176 16,1 2 0-16,5-3 0 0,0 0 1792 0,0 0 336 0,0 0 64 15,0 0 16-15,11-1-1040 0,7-2-208 0,2-3-32 16,7-1-16-16,5-2-112 0,2 2-32 16,0-7 0-16,5 0 0 0,1 0-128 0,5-3-16 0,3 0-16 0,4-2 0 15,3-3-96-15,-3 4-32 0,-4 3 0 0,-6 0 0 16,-6-1-480-16,-8 1 0 0,-8 2 0 0,0 1 0 16,-9 0-608-1,-11 12-224-15,-4-6-32 0,-6 3-16 0,-7 8-2160 0,-6 1-432 16</inkml:trace>
  <inkml:trace contextRef="#ctx0" brushRef="#br0" timeOffset="63983.53">23565 8624 24527 0,'-38'10'1088'0,"20"-1"224"0,-2 2-1056 0,-1 1-256 0,-2 3 0 0,1 0 0 16,2 3 768-16,2 0 80 0,3 1 32 0,3 0 0 0,2 1 144 0,4-2 16 16,4 0 16-16,2-1 0 0,5 3-208 0,6-1-32 15,3 0-16-15,7 0 0 0,7 2-384 16,8 0-80-16,4 0-16 0,5 0 0 0,3-1 32 0,-1 3 0 15,-1 0 0-15,0 1 0 0,-2 4-64 0,-3-3-16 16,-3 5 0-16,-4-3 0 0,-3 4 192 0,-4-1 48 16,-7 0 0-16,-4-2 0 0,-4 0 176 0,-4-3 32 15,-5-1 16-15,-6 2 0 0,-4-3-16 0,-4-1 0 16,-6 4 0-16,-2-3 0 0,-2-3-96 16,-4 0-32-16,-3 1 0 0,-1 0 0 0,-4-4-240 0,-1-3-48 15,-2-3-16-15,-2-2 0 0,-3-2-160 0,-1-6-128 0,-1 0 144 16,3-2-144-16,1 0 0 0,5-6-320 0,2 0 64 15,-3-2 0 1,8-3-1408-16,9 2-256 0,6 2-64 0,6-3-16 16,8 2-752-16,5-2-160 0,1 2-32 0,7-3-11968 0</inkml:trace>
  <inkml:trace contextRef="#ctx0" brushRef="#br0" timeOffset="64276.21">24478 9616 9215 0,'6'9'816'0,"-1"4"-656"0,3-2-160 0,1 5 0 0,0 1 3840 0,0 4 720 16,-2 3 160-16,0 0 16 0,-3 3-2368 0,-2 1-496 15,-3 1-80-15,-2-1-32 0,-2 4-64 0,-4-1-16 16,-2 0 0-16,-2 1 0 0,-1 0-336 0,-1 1-64 15,-2-2 0-15,1-3-16 0,-1 2-560 0,1-6-96 16,-3 1-32-16,0-2 0 0,-2-3-352 16,1 1-80-16,1-4-16 0,0 0 0 15,-1-3-928-15,-2-6-192 16,-1-3-32-16,0-8-11920 16,2-1-2384-16</inkml:trace>
  <inkml:trace contextRef="#ctx0" brushRef="#br0" timeOffset="64871.96">26239 8236 16287 0,'-4'-10'720'0,"4"1"160"0,-2 1-704 0,4-2-176 0,-2 2 0 0,0 0 0 15,0 8 1264-15,2-8 208 0,-2 8 64 16,0 0 0-16,-2-8 192 0,2 8 32 0,0 0 16 16,0 0 0-16,-3 8-624 0,-3 2-112 0,-1 7-16 0,-1 5-16 15,-5 4-288-15,1 8-48 0,0 4-16 0,-2 11 0 16,-3 3-160-16,3 5-48 0,0 4 0 16,0 5 0-16,0 4-96 0,0-1-32 15,-1-2 0-15,1 3 0 0,0-3-144 16,1 1-48-16,1-6 0 0,1-7 0 0,1-10-128 15,4-3 160-15,-2-2-160 0,2-7 160 16,0-5-160-16,-1-3 192 0,1-2-192 16,2-4 192-16,0-8-496 15,3-2-80-15,1-9-32 16,0 0-10608-16,1-10-2128 0</inkml:trace>
  <inkml:trace contextRef="#ctx0" brushRef="#br0" timeOffset="65424.56">26533 8513 24879 0,'-6'-14'2208'0,"4"4"-1760"16,-2 0-448-16,4-4 0 0,0 1-176 0,5 3-112 15,1-2-32-15,4-2 0 0,3-2 848 0,5 2 176 0,3 0 16 0,7-1 16 16,4-3 128-16,3 0 32 0,-1 3 0 16,1 2 0-16,0 3 0 0,-1 0 16 15,-1 3 0-15,0 2 0 0,-2 2-288 0,-3 4-64 0,-4 5-16 0,-1 2 0 16,1 3-240-16,-6 6-48 0,-3 3-16 0,-2 6 0 16,-3 1-32-16,-5 4 0 0,-4 1 0 0,-2 7 0 15,-2 6 48-15,-3 4 0 0,-4 2 0 16,-3 1 0-16,-2 0 0 15,-2-1 16-15,-3 3 0 16,-3-4 0-16,-2-1-16 0,-2-5-16 16,-2 2 0-16,1-4 0 0,-4 0 16 0,-2-5 16 15,-4-3 0-15,-1-4 0 0,0-3-48 0,2-5-16 0,2-2 0 16,3-1 0-16,4-6-208 0,5-2 176 0,5-4-176 0,3-1 160 16,1-5-32-16,4-1-128 0,10 0 192 0,0 0-64 0,0 0-128 15,0 0 0-15,0 0 144 0,0 0-144 0,9-7 0 0,5 3 0 16,3 1 0-16,5 0 0 0,3 1-144 0,6 2 144 15,5 4-160-15,2 0 160 0,2 1 0 0,2 0 0 16,-1 3-128-16,-2-3 128 0,1 0 0 0,-3 1 0 16,-2-2 0-16,-3 2 0 0,-3 1 0 15,-3-2 0-15,-5-4 0 16,-2 2 0-16,-3-3 0 0,-6 0 0 16,-10 0 0-16,0 0 0 0,0 0-1504 0,0 0-352 0,4-8-80 15,-6-2-14512-15</inkml:trace>
  <inkml:trace contextRef="#ctx0" brushRef="#br0" timeOffset="65889.39">27580 8804 17215 0,'0'0'768'0,"0"0"144"0,0 0-720 0,0 0-192 15,0 0 0-15,0 0 0 0,0 0 1088 0,0 0 176 16,0 0 32-16,0 0 16 0,10 6 400 0,2-3 80 16,2-3 0-16,3 0 16 0,2 0-160 0,-2-1-48 15,2-1 0-15,2 0 0 0,3-1-400 0,1 1-96 16,0 2-16-16,2-3 0 0,-3-1-288 0,0-1-64 15,0 2-16-15,0 0 0 0,-1-2-368 0,-1-1-80 16,-1 0-16-16,-2 3 0 0,1-4-256 0,-4 2 128 16,-1 1-128-16,-5 1 0 15,2 0-1456-15,-3-1-400 0,-9 4-64 0</inkml:trace>
  <inkml:trace contextRef="#ctx0" brushRef="#br0" timeOffset="66473.19">28806 8216 13823 0,'-19'0'608'0,"9"0"128"0,0-2-592 15,1 2-144-15,9 0 0 0,0 0 0 0,0 0 1456 0,0 0 256 0,0 0 48 16,11 0 16-16,7 0-336 0,4-1-64 0,2-3-16 0,3-2 0 16,3 0-384-16,2 2-80 0,2-3 0 0,1 1-16 15,-2-2-96-15,2-2-16 0,5 1 0 0,-1-2 0 16,2-1-304-16,2 5-64 0,-2-2-16 0,-2 1 0 16,-3 3-192-16,-6-1-64 0,-6 1 0 0,-6 2 0 0,-4 1-128 15,-4-1 0-15,-10 3 0 16,0 0 0-16,0 0-1920 0,-9 4-384 15,-5-2-64-15,-10 1-9840 0</inkml:trace>
  <inkml:trace contextRef="#ctx0" brushRef="#br0" timeOffset="66788.17">28743 8269 23039 0,'-14'1'1024'0,"5"2"192"0,0-1-960 0,3 3-256 0,6-5 0 0,-8 9 0 16,2 4 320-16,0 1 0 0,3-4 16 0,0 7 0 0,1 3 368 0,2 4 80 15,1-2 16-15,4-1 0 0,4 4-240 0,4 1-48 16,2 0-16-16,6 2 0 0,7-4 80 0,2 5 32 16,0-2 0-16,2 1 0 0,1-4-96 0,0 3 0 0,0-3-16 0,-2 1 0 15,-2-1-16-15,-3-1 0 16,0 0 0-16,-6 2 0 0,-3 1 80 0,-3 1 16 0,-2-5 0 16,-1 8 0-16,-4-5-16 0,-2 4 0 0,-2-2 0 0,-4 1 0 15,-3-5 0-15,-1 4 0 0,-3-6 0 0,-2 1 0 16,-4 1 32-16,-4-4 16 0,-2-3 0 0,-4 1 0 15,-4-3-80-15,-3 1-16 0,-3-1 0 0,0-5 0 16,-2 1-144-16,-3-4-48 0,-7-2 0 0,5-3 0 0,3-1-176 16,4-2-144-16,1-3 192 15,6-2-192-15,5-1 0 0,4 0-256 0,5-3 32 16,2 0 0-16,5 0-1696 16,3-4-352-16,5 1-64 0,3-4-9712 0,4-1-1952 15</inkml:trace>
  <inkml:trace contextRef="#ctx0" brushRef="#br0" timeOffset="67780.82">30086 7827 20271 0,'0'0'1792'0,"0"0"-1424"0,0 0-368 0,0 0 0 15,2-7 320-15,-2 7-16 0,0 0 0 0,0 0 0 0,0 0 112 16,0 0 32-16,-7 7 0 0,0 4 0 0,-4 1 320 0,0 0 80 16,-2 6 16-16,-2 0 0 0,0 2 48 0,-3 6 16 15,0 0 0-15,-2 7 0 0,1 4-96 0,-3 9-32 16,-1 1 0-16,-2 6 0 0,3 5-288 0,-1 0-64 16,2 3-16-16,-1 5 0 15,2 4-176-15,2-1-48 0,3-6 0 0,2 2 0 16,3-6-32-16,2-4-16 0,3-4 0 15,3 0 0-15,2-1 96 0,3-7 0 16,2 0 16-16,2-3 0 0,2-7-48 0,5-4-16 0,-2-1 0 16,5-4 0-16,1 0-64 0,2-4-16 15,2-1 0-15,2-5 0 16,0-5-128-16,0 0 0 0,2-4 0 0,-1-3 0 16,3-2-1456-16,0-3-272 0,-4-5-48 15,0 0-13008-15</inkml:trace>
  <inkml:trace contextRef="#ctx0" brushRef="#br0" timeOffset="68358.67">30314 8504 22223 0,'0'0'976'0,"0"0"224"0,-8-4-960 0,8 4-240 16,0 0 0-16,0 0 0 0,-6-4 384 0,6 4 48 15,0 0 0-15,0 0 0 0,5-10 448 0,4 5 80 16,2-1 32-16,6-3 0 0,3 3-128 0,-5-1-32 15,3 1 0-15,1 1 0 0,0-3-112 0,2 2-16 16,3 1-16-16,-1-3 0 0,0 3-64 0,-2-1-16 16,-1-1 0-16,0 5 0 0,-3 2-112 0,-1 2-32 15,-2 6 0-15,-4 0 0 0,0 4-304 0,-8 4-160 16,0 3 160-16,-4 2-160 0,0 5 144 0,-7 2-144 16,-2 3 128-16,-3 0-128 15,-3 2 176-15,-2 0-48 0,-3 0-128 16,1 0 192-16,-1-5-192 0,1 0 176 15,-1-5-176-15,-5 7 160 16,6-4 32-16,4-3 16 0,4-11 0 16,5 0 0-16,4-1 96 0,1-4 16 15,3-7 0-15,7 5 0 0,1-1-16 0,4-1 0 0,1 1 0 0,2-4 0 16,3-1-48-16,-1-2-16 0,6 0 0 0,0-1 0 16,0 0-112-16,1 0-128 0,2-5 176 0,0 3-176 15,2 1 128-15,0-3-128 0,0 3 0 16,1-1 0-16,-1-3 0 0,-2 4 0 15,-3-4-192-15,-2 4 48 0,1-2-1456 0,-4 0-272 16,-4 0-64-16,0 2-9264 0,-3-4-1856 16</inkml:trace>
  <inkml:trace contextRef="#ctx0" brushRef="#br0" timeOffset="68748.88">30968 7918 13823 0,'0'0'608'0,"-1"-9"128"0,2-3-592 0,1 1-144 15,0-1 0-15,1 1 0 0,1 4 1840 0,1 1 336 16,0-2 64-16,1 4 0 0,2 3-1040 0,1 0-224 15,0-1-32-15,2 4-16 0,-2 0 80 0,1 2 16 0,0 6 0 0,4 0 0 16,-1 3-304-16,1 3-48 0,1 6-16 0,-1 5 0 16,4 11-208-16,-3 3-64 0,-1 7 0 0,-1-1 0 15,-3 5 192-15,-2 4 48 0,-3 5 0 16,-3 3 0-16,-3 5-32 16,-3 1 0-16,-3 0 0 0,-4 0 0 0,-1 0-64 0,-2-1-16 0,0-7 0 0,-2-2 0 15,2-6 0-15,-1 0 0 0,0-5 0 16,0-4 0-16,1-6-80 0,0-3-32 15,1-2 0-15,0-1 0 0,1-9-192 0,1-2-32 16,0-4-16-16,2-2 0 0,-1-4-160 0,1-5 128 16,1 0-128-16,8-7 128 0,-6 0-1216 0,2-7-240 0,3 0-48 15,1-6-10528-15,1-4-2112 0</inkml:trace>
  <inkml:trace contextRef="#ctx0" brushRef="#br0" timeOffset="69529.53">31449 7355 12895 0,'-3'-13'1152'0,"3"8"-928"16,-1-1-224-16,1 6 0 0,0 0 544 0,0 0 64 15,0 0 16-15,6-5 0 0,-6 5 416 0,11 1 96 16,-1 5 16-16,1 2 0 0,-1 4-400 0,2 2-80 0,-1 3-16 0,3 4 0 15,3 0-128-15,1 6-16 16,-1 6-16-16,1 6 0 0,0 6-64 0,1 2-16 0,1 2 0 0,-1 7 0 16,0 11 48-16,1 4 16 0,-1 4 0 0,4 6 0 15,2 5-176-15,2 2-48 0,1 2 0 16,0 2 0-16,0-2 192 16,1-1 16-16,-5-2 16 0,-1-5 0 0,-4 1 416 15,-5-6 64-15,-4-5 32 0,-2-5 0 0,-6-1-48 0,-2-5-16 0,-4-4 0 16,-3-3 0-16,-9-5-112 0,-1-2-32 0,-4-4 0 0,-7 2 0 15,-2-3-288-15,-3-3-64 0,-3-3-16 16,1-2 0-16,0 2-192 0,-5-3-32 16,-1-5-16-16,-2 0 0 0,-7 1-48 15,-1-5-128-15,-3 0 192 0,3 2-64 0,4-6-1088 16,6-1-240-16,7 1-32 0,2 1-10352 16,5-3-2048-16</inkml:trace>
  <inkml:trace contextRef="#ctx0" brushRef="#br0" timeOffset="71266.84">32226 7396 23951 0,'-6'-12'1056'0,"6"12"224"0,0 0-1024 0,0 0-256 0,0 0 0 0,0 0 0 16,0 0-352-16,0 0-128 0,0 0-32 0,0 0 0 16,0 0 752-16,-1 9 144 0,2 4 16 0,5 1 16 0,-1 2 112 15,4 5 32-15,2-2 0 0,-3-8 0 0,0 5 80 0,4 1 32 16,2 5 0-16,2 6 0 0,4 5-96 0,0 5-32 0,0 9 0 15,18 41 0-15,-7-8 32 0,-1-8 0 16,-2-4 0-16,-1-2 0 0,-3 1-96 16,-1 4-16-16,-3 4 0 15,-1 2 0-15,-3-4 64 0,-2 0 16 16,-4-3 0-16,-3 5 0 0,-1 11-144 16,-3-2-16-16,-3-1-16 0,-2-3 0 0,-3-4-64 15,-4 1-16-15,-5 7 0 0,0-5 0 0,-5-1 0 16,-5-6 0-16,-7-6 0 0,-4-1 0 0,-7 1 32 15,-3 0 16-15,-2 3 0 0,20-32 0 0,-4 3-32 16,-8-4-16-16,3 7 0 0,-1 2 0 0,-5-2-96 0,-1 0 0 16,-1 2-16-16,-34 36 0 0,13-14-512 15,11-9-112-15,10-9 0 0,8-4-16 16,6-6-2160-16,8-5-448 16,4-4-64-16</inkml:trace>
  <inkml:trace contextRef="#ctx0" brushRef="#br0" timeOffset="72144.67">23856 12391 11055 0,'0'0'480'0,"9"-8"112"0,-2 1-464 0,-1-3-128 15,-2 2 0-15,1-2 0 0,-2 5 2256 0,-3 5 432 16,2-5 96-16,-2 5 16 0,0 0-1184 0,0 0-224 16,0 0-48-16,-6-2-16 0,-3 4-208 0,-4 1-32 15,0 5-16-15,-1 4 0 0,-2 0-432 0,-3 2-64 16,-2 7-32-16,-1 3 0 0,-5 10 96 0,-4 4 0 0,-3 4 16 0,-4 8 0 16,-4 6-192-16,-3 7-32 15,1 3-16-15,1 9 0 0,1 0-288 16,5 4-128-16,1 4 0 0,3-2 128 0,7-1-128 15,4-4 0-15,7-1 0 0,5-5 0 0,5-4 0 16,3-1 128-16,6-5-128 0,5-4 0 0,4-5 0 16,6-6 0-16,5-1 0 0,15 9 0 0,3-12-640 15,7-4-16-15,3-6 0 0,2-5 0 16,5-6-1680-16,-6-10-336 0</inkml:trace>
  <inkml:trace contextRef="#ctx0" brushRef="#br0" timeOffset="72609.2">24894 12777 11055 0,'-12'3'976'0,"0"2"-784"16,-1-2-192-16,0-1 0 0,2 3 1968 0,-2-1 336 0,0-1 80 0,3-2 16 0,2 1-944 0,8-2-192 15,0 0-48-15,0 0 0 16,0 0 160-16,0 0 32 0,20-2 0 0,4-4 0 0,4-1-320 0,3-3-48 16,4 0-16-16,7-5 0 0,5-1-544 0,5 1-112 15,1 1-32-15,-1 0 0 0,-1-2-144 0,-1-1-48 16,-3 1 0-16,-3-2 0 0,-2 1-144 15,-2 5 0-15,-3 4 0 0,-4-4 0 16,-5 4-1872-16,-4-1-464 0,-3 4-96 16</inkml:trace>
  <inkml:trace contextRef="#ctx0" brushRef="#br0" timeOffset="72948">24909 12737 33167 0,'-46'7'1472'0,"18"0"304"0,0-2-1424 0,-1 5-352 16,-3 4 0-16,3 3 0 0,-1-1 0 0,4 3 0 16,6 1 0-16,4 3 128 0,10-2-128 0,6-1 0 15,5 0-176-15,7 1 176 0,4-2 0 0,6 1 0 0,3 3 0 0,4-5 160 16,3-6 144-16,5 4 16 0,5 2 16 0,3-2 0 16,0-1-80-16,9 4-32 0,2 0 0 15,0 3 0-15,-2 2-64 0,-5 2-16 0,-4 0 0 0,-5 2 0 16,-5 4-144-16,-2 1 160 0,-2 0-160 0,-6 1 160 15,-3-2 144-15,-4 1 16 16,-3 0 16-16,-4-1 0 0,-4-4 176 0,-5-1 16 0,-3-2 16 0,-3 1 0 16,-3-2 128-16,-4-1 32 0,-1 0 0 0,-6-2 0 15,-4-1-128-15,-1 1 0 0,-1-2-16 16,-4 0 0-16,3-5-208 0,-6 0-32 0,1-1-16 16,-2-6 0-16,0 0-96 0,-1-2-16 15,-1-5 0-15,3-4 0 0,5-3-352 16,2 1-80-16,1-4-16 0,4 0 0 0,3-3-1408 15,4-1-304-15,1 1-48 0,5 3-16 0,5-2-864 0,2 1-176 16,3 0-48-16</inkml:trace>
  <inkml:trace contextRef="#ctx0" brushRef="#br0" timeOffset="73210.03">26161 13625 31327 0,'13'0'1392'0,"-13"0"272"0,9 8-1328 16,-2 5-336-16,1-2 0 0,-3 7 0 0,-1 5 1088 0,-4 1 160 0,-4 5 32 15,-4 2 0-15,-2 3-352 0,-4 2-64 0,-2 0-16 16,-3 0 0-16,-2-3-272 0,0 0-64 0,-4 0-16 0,1-2 0 16,1-5-48-16,-1 5-16 0,-1-3 0 0,1-2 0 15,1-4-288-15,0-2-144 0,1-1 160 0,2-1-160 31,0-5-1152-31,-1-3-336 0,1-2-64 0,2-4-10144 0,3-6-2016 0</inkml:trace>
  <inkml:trace contextRef="#ctx0" brushRef="#br0" timeOffset="73844.2">27266 12681 15999 0,'-16'-9'704'0,"9"1"160"0,2-2-688 0,1 1-176 0,4 9 0 0,0-12 0 0,4-1 1280 0,5 4 240 16,2 0 32-16,4 0 16 0,3 3-240 0,2-4-48 0,3-1-16 0,1 3 0 16,1 2-336-16,0 0-64 0,2 1-16 15,2 1 0-15,1 0 32 0,2 4 0 0,1 4 0 16,-4 3 0-16,-1 4-352 0,-2 6-64 0,-3 3-16 15,-3 5 0-15,-5 6-144 0,-3 4-48 0,-6 4 0 0,-6 8 0 16,-4 3-256-16,-6 8 0 0,-6 1 128 16,-7 6-128-16,-6 0 0 0,-6 4 160 15,-3 1-160-15,-1-3 128 0,-1-7 0 16,0-6-128-16,-1-4 192 0,3-4-64 16,2-7 384-16,4-6 64 15,3-9 0-15,6-2 16 16,7-2-16-16,4-3 0 0,7-3 0 0,4-4 0 15,1-10-240-15,13 5-48 0,3-1-16 0,6-3 0 16,5-5 160-16,4-1 16 0,5-4 16 0,2 2 0 16,3-4-272-16,2 5-48 0,4-5-16 15,5 4 0-15,0 2-128 0,8 0 0 16,2 1 144-16,-1-1-144 0,0-4 0 16,-1 2 0-16,2-1 0 0,-2 2 128 0,-2-1-128 15,0-2 0-15,-5 3 0 16,-5 2 0-16,-3-1 0 0,-8 0 0 15,-6-1 0-15,-4-1 0 0,-6 2-1536 0,-5 2-320 0,-2-1-64 16,-4-1-9728-16,-2-2-1936 0</inkml:trace>
  <inkml:trace contextRef="#ctx0" brushRef="#br0" timeOffset="74586.09">29240 11888 11167 0,'-21'-10'496'0,"11"1"96"0,0 0-464 0,-1 0-128 0,-1-1 0 0,4 0 0 15,-2 3 1120-15,4 1 208 0,6 6 32 0,-1-10 16 16,1 3-112-16,0 7-32 0,5-9 0 0,4 6 0 16,1 0-432-16,4 2-96 0,2 1 0 0,6 2-16 15,2 2-128-15,7 5-32 0,3 0 0 0,4 6 0 16,1 2 80-16,5 2 16 0,1 1 0 0,2 9 0 0,2-1-48 16,3 7 0-16,3 3 0 15,3 7 0-15,-1 8-112 0,-5 5-16 16,-6 9-16-16,-4 7 0 0,-4 6-240 15,-6 5-32-15,-7 4-16 0,-6 8 0 0,-6 1 112 0,-5 5 0 16,-7 1 16-16,-6-6 0 0,-4-5 240 0,-4-7 64 16,-3-3 0-16,-6-6 0 0,-3-4 544 15,-6-6 112-15,-4-6 32 16,-3 0 0-16,-2-6-400 0,1-6-80 0,-3-4-16 16,1-4 0-16,2-1-368 0,2-2-80 0,1-2 0 0,3-2-16 0,1-3-304 15,2-3 0-15,2-3 0 0,4-6 0 0,2-1-1888 0,4-8-432 16,6-5-96-16,12-5-16 0</inkml:trace>
  <inkml:trace contextRef="#ctx0" brushRef="#br0" timeOffset="85258.02">27470 16123 13823 0,'-7'0'1216'0,"-2"4"-960"0,0 0-256 0,0-2 0 16,1 1 1728-16,8-3 288 0,0 0 64 0,0 0 16 15,0 0-352-15,0 0-64 0,0-5-16 0,7-6 0 16,4 0-352-16,6-2-80 16,3-2-16-16,4 0 0 0,2-2-512 0,3 2-128 0,4 2 0 0,0 1-16 15,2-1-240-15,2 4-32 0,1-1-16 16,-2 3 0-16,-4 4 48 0,-3 1 16 0,-1 4 0 0,-8 1 0 16,-2 2 16-16,-4 6 0 0,0-1 0 0,-2 4 0 15,-5 1-96-15,-2 4-32 0,-2 5 0 0,-4 4 0 0,-3-4-224 16,-1 4 0-16,-4-2 0 0,-3 3 0 15,-2 1 176-15,-2-2-176 0,-6 3 192 0,-2 1-192 16,-1-6 160-16,-1 4-160 0,-2-5 128 0,2 2-128 0,-1-3 128 16,1-1-128-16,4-3 0 15,0 2 128-15,4-3-128 0,4 0 160 0,1-1-160 16,6-3 160-16,3-1-160 0,1-3 128 0,3-11-128 0,0 0 128 16,11 8 48-16,1 0 0 0,6-7 0 0,3-1 0 15,1-1 80-15,5-3 0 0,4-3 16 16,2 2 0-16,1 0-80 0,0-2-32 15,-1-1 0-15,-1 0 0 0,-1-1-160 0,-2 4 0 0,-1-1 144 16,-1 1-144-16,-2 1 0 0,0 0 0 0,1-1 0 0,-5 3 0 16,2-3-784-16,-5 2-176 15,-3 1-48-15,1 0-10720 0,-2 0-2160 0</inkml:trace>
  <inkml:trace contextRef="#ctx0" brushRef="#br0" timeOffset="85832.7">29105 15906 20271 0,'0'0'896'0,"0"0"192"0,-1-9-880 16,1 0-208-16,0 9 0 0,1-7 0 0,-1 7 1424 0,0 0 240 0,0 0 64 0,0 0 0 15,0 0-192-15,0 0-16 0,-10 4-16 0,1 5 0 0,-3-3-496 16,0 6-112-16,-2 1 0 0,0 3-16 0,-1 2-224 16,-2 0-32-16,-1 0-16 0,-2 1 0 0,-3 1-80 0,1-1-16 15,-1-1 0-15,2 2 0 0,-2-1-80 0,3 0-32 16,-3 0 0-16,1-2 0 0,2-2-144 0,2-1-16 16,1 3-16-16,4-3 0 0,0 1-224 0,1-2 176 15,3-5-176-15,3 1 160 0,1-1-160 0,5-8 0 0,0 0 144 16,0 0-144-16,0 0 128 0,9 6-128 0,1 1 128 15,4-5-128-15,1-2 144 0,4 2-144 16,6-2 192-16,0 0-192 0,2 0 288 0,2 1-48 16,1-2-16-16,0-1 0 0,1 4-224 0,0-4 0 15,-1 2 0-15,2-1 0 0,1 0 0 0,2 1 0 16,0-2 0-16,-1 1 0 0,-3 0 0 0,0-2 0 0,-1 2 0 0,-3 0 0 16,-4 0-1200-1,-3 1-128-15,-2-2-16 0,-4 2-10592 0,-3 2-2112 16</inkml:trace>
  <inkml:trace contextRef="#ctx0" brushRef="#br0" timeOffset="86465.61">30157 15729 9215 0,'0'0'816'0,"0"0"-656"0,0 0-160 0,0 0 0 0,0 0 1760 0,0 0 320 0,0 0 64 0,0 0 16 16,9 9-256-16,1-4-48 0,2-1-16 0,2 1 0 15,1-3-128-15,3 1-32 0,1-3 0 0,4 0 0 16,0 0-432-16,3 0-96 0,4-1 0 0,0-1-16 16,-1 1-320-16,-1-3-64 0,-1 0-16 0,-1 1 0 15,-2 0-320-15,-4-2-64 0,-3-3-16 0,-3 3 0 16,-3-4-80-16,-3 4-32 0,-8 5 0 0,0 0 0 15,-2-10 80-15,-3-1 16 0,-4 6 0 0,-2-1 0 16,-7 3-192-16,-6 0-128 0,-5 2 192 0,-4 1-192 16,-4 2 0-16,-1 2 0 15,-2 1 0-15,0 2 0 0,-1-2 0 0,-1 6 0 16,5-1 0-16,2 3 0 0,3 1 240 0,4 0-64 0,4 0-16 16,3 1 0-16,4 1 32 0,0-1 0 0,3 1 0 15,4 1 0-15,3 1-192 0,5 1 128 0,3-2-128 16,4 3 128-16,5-1-128 0,3 2 0 0,1 2 0 15,3 0 128-15,0 0-128 0,3 5 0 0,0 1 0 0,0 0 0 0,4 2 0 16,-3-3 0-16,-4 0 0 0,-1-2 0 0,-5 2 144 16,-2-3-144-16,-3 0 160 0,-3-2-160 15,-3-4 192-15,-4-1-48 0,-2-3-16 16,-4-1 0-16,-3-4 224 0,-5 2 32 16,-3-5 16-16,-4 2 0 15,0-5-32-15,-4 1-16 0,-4-1 0 0,-3 0 0 16,-5-2-160-16,-2-2-48 0,-1-1 0 15,0 0 0-15,1-1-624 0,4-2-128 16,2 2-32-16,4-1 0 0,1 0-2704 16,5-1-560-16</inkml:trace>
  <inkml:trace contextRef="#ctx0" brushRef="#br0" timeOffset="87113.74">27083 16417 19807 0,'10'-12'880'0,"-3"7"176"0,4-3-848 15,-1 1-208-15,-3 2 0 0,4-2 0 0,-11 7 256 0,10-5 16 16,-10 5 0-16,9-4 0 0,-9 4 624 0,0 0 112 16,0 0 16-16,0 0 16 0,0 0 160 0,0 0 16 0,0 0 16 0,0 0 0 15,-13 2-112-15,-1 3-32 0,-4 2 0 0,-4 2 0 16,-3 4-192-16,0 0-32 0,-8-2-16 0,1 4 0 16,0 2-80-16,-1 1 0 0,-3 0-16 0,-2-1 0 15,-2 1-144-15,-2 2-32 0,-3 2 0 16,4 1 0-16,5-3-176 15,3-1-32-15,1-2-16 0,5-1 0 16,5-3 0-16,6 0 0 0,-1 0 0 16,6-3 0-16,5 1-192 0,3-1-32 0,6-2-128 15,0 0 192-15,5-1-192 0,6-3 0 16,4 2 0-16,5-1 0 0,5-2 0 0,5 0 0 16,4-1 144-16,3 1-144 0,3-3 128 15,1 0-128-15,-1 0 128 16,-4 0-128-16,2 0 0 0,-4 1 128 0,-3 0-128 15,-1 3 0-15,-2-3 0 0,-3 2 0 0,-3-1 0 16,-3 1 0-16,-4 1-208 0,-3 1-80 0,-1-3-16 0,-3 1 0 0,-11-3-2112 16,0 0-416-16,0 0-96 0</inkml:trace>
  <inkml:trace contextRef="#ctx0" brushRef="#br0" timeOffset="87668.29">25598 16652 26719 0,'-19'-16'1184'0,"7"8"240"0,2-1-1136 0,-1 0-288 0,1-1 0 0,-3 4 0 0,0 1 592 16,-1 3 64-16,-1-1 16 0,0 5 0 0,-3 6 192 0,0 1 32 15,0 4 16-15,1 4 0 0,-4 2-192 16,1 5-32-16,0 8-16 0,0 1 0 0,0 2-80 0,0 2-16 16,-1 0 0-16,4 1 0 0,1 0-144 15,5-1-48-15,2-4 0 0,5-1 0 0,4 0-160 0,5-7-32 16,4-1-16-16,5-5 0 0,4-6 32 16,1 0 16-16,1-3 0 0,6-5 0 15,-1-5 176-15,6-3 48 16,1-4 0-16,3-2 0 0,3-5 16 15,2-3 16-15,0-3 0 0,-2 0 0 0,-1-6-160 0,-6 0-16 0,-7-4-16 16,-6 1 0-16,-7-3 208 0,-6-2 32 16,-5 2 16-16,-6-3 0 0,-7-2 96 15,-5 1 0-15,-6 1 16 0,-4 4 0 16,-2 3-288-16,-3 2-64 0,-3 3-16 0,1 4 0 16,-1 2-288-16,2 3 128 0,1 5-128 0,3-1 0 0,4 5-208 0,3 4-160 0,-1 1-16 15,5 3-16-15,2 3-1840 0,6 2-384 16,7 5-64-16</inkml:trace>
  <inkml:trace contextRef="#ctx0" brushRef="#br0" timeOffset="93568.88">13222 5541 6447 0,'0'0'576'0,"0"0"-576"15,0 0 0-15,-5 5 0 0,-1-1 768 0,1 1 32 16,1 3 16-16,0-2 0 0,-1 2-192 0,0 2-48 16,-1 5 0-16,-1 1 0 0,1-1-48 0,-2 3-16 15,1 2 0-15,-2 2 0 0,0 3-192 0,0 2-64 16,0-2 0-16,0 3 0 0,1-4-256 0,1 4 0 15,-2-2 0-15,3 0 0 0,-2-3 0 0,2 0 0 16,2-3 192-16,-3 2-192 0,4-3 256 0,0-1-64 0,2 1-16 16,1-3 0-1,0 0 96-15,1-2 32 0,2-2 0 16,0 1 0-16,4-4-16 0,-3 0 0 16,2-4 0-16,2 0 0 15,2-1 16-15,2 1 0 0,4-5 0 16,0-1 0-16,2-3-96 0,2 0-16 15,3-1 0-15,1 0 0 0,2-3-64 0,1 3 0 16,-1-1-128-16,3-1 192 0,1 2-64 16,0 2-128-16,3-3 176 0,2 3-176 15,-1 0 192-15,5-1-192 0,1 2 192 0,0-1-192 16,4-1 208-16,-2 2-64 0,2 1-16 16,20-2 0-16,-8 0 0 15,-2 3-128-15,1 0 192 16,0 0-64-16,0 2-128 15,0 0 0-15,4 1 144 0,-5 1-144 0,0 1 0 0,-1-3 128 16,0 0-128-16,2 0 0 0,2-1 0 16,2 1 0-16,-2-1 0 0,0 0 0 15,-1 0 0-15,0 2 128 0,0-3-128 0,0 0 0 16,-2 1 0-16,4-1 0 0,1 0 0 0,5 0 128 0,0 0-128 0,2-1 144 16,-5-2-144-16,0 2 160 0,0 0-160 0,1 0 128 0,0-1-128 15,2 1 128-15,-1 1-128 0,0 0 0 16,-6-1 0-16,-1 0 0 0,-3 1 0 15,-1-2 0-15,-1 2 0 16,0 0 0-16,0 0 144 0,-2 0-144 16,-3 2 160-16,2-2-160 0,-4 0 208 15,-1 0-48-15,-1 0-16 16,-3 0 0-16,-2 0 16 0,-1 0 0 16,1 1 0-16,-1-1 0 0,1 0-160 0,0 0 0 15,-1 1 0-15,-1 0 0 0,1-1 0 0,-3 0 0 16,-1 0 176-16,-2 2-176 0,-2-1 128 0,-1 1-128 0,0 2 0 15,-1 0 144-15,0-1-16 0,-2-1-128 0,1 1 192 0,-1 2-64 16,-2 0-128-16,1-1 0 0,-1 1 144 0,0 1-144 16,1-2 0-16,1 1 128 15,-1-1-128-15,0 1 0 0,0-1 0 16,1-2 0-16,2 2 0 16,-1 1 128-16,-2-2-128 0,0 1 0 0,-2-2 128 15,1 1-128-15,-3-1 128 0,1 2-128 0,0-2 160 16,-3 1-160-16,1-2 192 0,-1 4-48 15,-6-2-16-15,2 1 0 0,-2-3 128 16,-1 2 32 0,1-1 0-16,0-2 0 0,-11 0-96 0,11 3 0 15,-2-1-16-15,3 1 0 0,-12-3-48 0,11 5 0 16,1-1 0-16,-3-3 0 0,-9-1-128 0,10 2 0 16,1 1 0-16,-2 0 0 0,1-2 0 15,-10-1 0-15,12 0 0 0,-2 0 128 0,-10 0 32 16,10-3 0-16,-2 1 0 0,1-2 0 0,-2 1 176 15,2 1 48-15,0-5 0 0,0 1 0 0,-1 1 0 0,2-5 16 16,4-2 0-16,-3-2 0 0,2-7 64 0,1 0 16 16,-1-1 0-16,-1-4 0 0,0-4 0 15,0-3 0-15,-1-3 0 0,-4 3 0 0,1 1-96 16,-2 6-32-16,-2-2 0 16,2 3 0-16,-2 5-96 0,-1 1 0 0,-2 1-16 0,1 3 0 15,-2 4-240-15,0 11 0 0,0 0 0 0,0 0 0 0,0 0-1552 16,0 0-368-16,0 0-64 0</inkml:trace>
  <inkml:trace contextRef="#ctx0" brushRef="#br0" timeOffset="95800.86">13305 7899 11055 0,'0'0'976'0,"0"0"-784"0,0 0-192 16,0 0 0-16,-1-5 832 0,1 5 128 0,0 0 32 0,0 0 0 15,0 0-128-15,-7-1-32 0,1 1 0 0,-2 2 0 16,-2 1-80-16,1 3-32 0,-2-1 0 0,-2 3 0 0,-2 0 48 0,-2 0 0 15,-2 6 0-15,0 2 0 0,-4 1-176 0,2 1-16 16,-4 0-16-16,3 6 0 0,-3 7-96 0,3-1-16 16,-1 2 0-16,1 6 0 15,0 2-32-15,1 3-16 16,1 6 0-16,0 5 0 0,1-1-112 16,2 6-32-16,0 4 0 0,2-1 0 15,0 4-48-15,1-1-16 0,1-2 0 16,3 3 0-16,1 0-48 0,1 0-16 0,1 0 0 15,0-4 0-15,2 2 80 0,1-7 16 0,0-1 0 16,1-3 0-16,3-4 96 0,0-4 32 16,5 0 0-16,-1-4 0 0,-1 2-48 0,2-5-16 15,4-4 0-15,0-3 0 0,0-5-80 0,3 0-16 16,0-3 0-16,2-4 0 0,2-3-48 0,1-4-16 16,2 0 0-16,9-3 0 0,-1-1-2144 15,1-8-432-15,0-4-96 0,-6-3-16 16</inkml:trace>
  <inkml:trace contextRef="#ctx0" brushRef="#br0" timeOffset="96299.61">13958 8162 16703 0,'0'0'736'0,"4"-4"160"0,0-5-720 0,2 2-176 0,-2 3 0 15,-4 4 0-15,5-6 832 0,-5 6 128 0,0 0 16 0,0 0 16 0,0 0-288 0,0 0-64 16,5 10-16-16,-1 1 0 0,-4 1 16 0,0 3 0 16,0 2 0-16,-3 3 0 0,1 5 80 0,-1 2 32 15,2 6 0-15,-1 5 0 0,-2 2 96 0,1 7 32 16,-3 3 0-16,1 4 0 0,0 2-112 0,0 1-32 16,-2 4 0-16,0 2 0 0,-1 2-224 15,0-4-32-15,-1 4-16 0,2-6 0 16,-1-3-112-16,2-6-32 0,1-4 0 15,0-3 0-15,0-4-16 16,1-4-16-16,1-1 0 16,1-3 0-16,-2-7-48 15,1-1-16-15,2-1 0 0,0-2 0 0,1-6-96 0,1-1 0 16,0-2-128-16,2-5 192 0,-3-6-1536 16,0 0-320-16,0 0-64 0</inkml:trace>
  <inkml:trace contextRef="#ctx0" brushRef="#br0" timeOffset="97348.63">15003 9218 18431 0,'0'-3'1632'0,"1"-2"-1312"0,1-3-320 0,1 3 0 0,1-5 512 0,0 3 16 16,0 4 16-16,-4 3 0 0,0 0 160 0,0 0 16 15,0 0 16-15,10 2 0 0,0 3-192 16,-1 5-32-16,1 0-16 0,2 6 0 0,-1 5 240 0,2 5 48 16,-3-1 16-16,1 8 0 0,0 7-64 0,-2 4-16 15,-4 1 0-15,-2 2 0 0,-1 3-32 0,-5-2-16 16,-1-1 0-16,-3-2 0 0,-1-4-96 0,-3-2 0 16,-3-2-16-16,-3-1 0 15,-1-3-112-15,-2 0 0 16,-3-5-16-16,0-1 0 0,-1-2-176 15,0 2-48-15,0-7 0 0,0 0 0 0,0-2-208 16,2-3 128-16,0-2-128 0,3-5-10944 16,3-3-2256-16</inkml:trace>
  <inkml:trace contextRef="#ctx0" brushRef="#br0" timeOffset="98645.8">16450 8151 11167 0,'0'0'496'0,"0"0"96"0,0 0-464 0,0 0-128 0,0 0 0 0,0 0 0 16,1-8 976-16,-1 8 176 0,-1-6 48 0,1 6 0 0,-2-8-224 0,2 8-32 15,-2-5-16-15,2 5 0 0,-7-2-128 0,0-1-32 16,-2 3 0-16,-1 0 0 0,-3 3-224 16,-1-1-48-16,-1 3-16 0,-3 3 0 0,-2-1-48 15,-1 4-16-15,0-3 0 0,-1 6 0 0,-2 0 32 0,0 3 0 16,-2-1 0-16,0 5 0 0,-2 3-64 0,0 6-16 16,0 4 0-16,2-1 0 0,2 2-64 15,1 6-16-15,2 1 0 0,3 5 0 16,7-1-96-16,0 1 0 0,4-3-16 15,3 2 0-15,4-4-176 0,5 0 0 0,4-5 144 0,5-3-144 16,4-2 256-16,3-1-32 0,5-3 0 0,3-5 0 0,7-1 112 16,-1-3 32-16,1-1 0 0,2-6 0 0,-1 0 16 0,2-7 0 15,2-2 0-15,-1-3 0 16,1-2 16-16,-1-3 16 0,-1-6 0 0,-1-3 0 16,3-1-16-16,-2-5 0 0,-1-1 0 0,-2-2 0 15,-2-6 112-15,-1 0 32 0,-4-5 0 0,-2 0 0 0,-4-4 176 16,-4-6 48-16,-5-1 0 0,-4-3 0 15,-5-1-208-15,-5 4-48 0,-3-2 0 16,-5 7 0-16,-4 3-304 0,0 3-64 0,-2 4-16 0,-1 5 0 16,-2 4-128-16,-2 3 0 0,-1 3 0 0,-3 1-176 0,-3 2-1168 15,1 5-256-15,-2 2-32 0,3 1-10080 0,2 4-2000 0</inkml:trace>
  <inkml:trace contextRef="#ctx0" brushRef="#br0" timeOffset="99458.18">17365 8687 4607 0,'0'0'192'0,"0"0"64"0,0 0-256 0,-5 8 0 0,0-4 0 16,0 1 0-16,2 1 2000 0,-1-2 368 15,0 0 64-15,4-4 0 0,-5 3-1280 0,5-3-256 0,0 0-48 0,-3 7-16 16,3-7 256-16,0 0 32 0,0 0 16 16,0 0 0-16,0 0-176 0,0 0-48 15,0 0 0-15,0 0 0 0,0 0-208 0,0 0-64 16,-3 6 0-16,3-6 0 0,0 0-32 0,0 0-16 0,9 5 0 0,2-1 0 16,2-3 208-16,2-1 32 0,3-1 16 15,2-1 0-15,2-1-272 0,1 0-64 16,2 1-16-16,1 1 0 0,-2-2-16 15,1 1 0-15,1-4 0 0,0 3 0 16,1-1-80-16,1 1-16 0,0-3 0 0,-1 1 0 16,-3 1-96-16,0-1-32 15,-1-1 0-15,1 2 0 16,-5 1-128-16,0 1-128 0,-2 0 144 16,-3 1-144-16,-3-3 128 0,-1 3-128 0,-1 0 0 15,-2 0 144-15,-7 1-144 0,0 0 0 0,0 0 0 16,8-2 0-16,-8 2 0 0,0 0-256 0,0 0 64 0,0 0 16 15,0 0-528-15,0 0-128 0,0 0 0 0,0 0-16 0,0 0-1472 0,0 0-304 16,0 0-48-16</inkml:trace>
  <inkml:trace contextRef="#ctx0" brushRef="#br0" timeOffset="99902.42">17783 8265 6447 0,'0'0'272'0,"0"-9"80"0,1 2-352 16,2 0 0-16,-3 7 0 0,2-10 0 0,0 4 2576 0,-1-2 448 0,-1 8 96 0,0 0 16 15,0-5-1552-15,0 5-304 0,0 0-64 0,0 0-16 0,0 0-240 16,0 0-64-16,0 0 0 0,0 0 0 16,-3 6-192-16,0 6-64 0,-1 1 0 0,-1 2 0 15,0 1 192-15,0 7 16 0,1 1 16 0,-3 6 0 16,2-2-80-16,0 5-16 0,-1 2 0 0,1 5 0 16,0-2-176-16,0 2-32 0,-1 1-16 0,1-3 0 15,0 0-32-15,0 0 0 16,0-2 0-16,0-3 0 0,-1-1-192 15,1 0-64-15,0-7 0 16,1 1 0-16,0-5 112 0,0-1 16 0,0-4 0 16,2-1 0-16,0-2-256 0,1-1-128 0,1 1 128 15,0-7-128-15,0-6 192 0,0 0-48 0,0 0 0 0,0 0 0 16,7 4-16-16,-7-4-128 0,6 4 192 0,-6-4-64 16,8-4-1648-16,-2-1-336 0,-1 0-64 0</inkml:trace>
  <inkml:trace contextRef="#ctx0" brushRef="#br0" timeOffset="100803.31">18881 7998 14623 0,'0'0'640'0,"0"0"144"0,-1-7-624 0,0 0-160 0,1 7 0 0,-3-4 0 0,-2-2 560 0,-3 1 80 16,1 4 0-16,-2 1 16 0,-1 0-224 0,-2 1-48 15,-2 4-16-15,0 0 0 0,-1 3 80 0,-1 6 32 16,-2 2 0-16,0 6 0 0,0 1 112 0,-1 3 32 16,0 6 0-16,1 1 0 0,-2 3 64 0,2 2 16 15,3 1 0-15,-2 5 0 0,5 3-288 0,0-3-48 16,2 1-16-16,1 4 0 0,2 1-128 15,0-1-32-15,6 0 0 0,1-1 0 16,0-5-16-16,1-1-16 0,4-1 0 0,-1-4 0 16,1-3 0-16,2-4 0 0,-1 0 0 15,2-2 0-15,0-4 48 0,1-3 16 0,0 0 0 16,1-2 0-16,1-3-16 0,-1 0 0 0,1-2 0 16,-1-4 0-16,0-1-64 15,-1-3-16-15,0-1 0 0,0-4 0 16,0-1-2256-16,-1-6-464 0</inkml:trace>
  <inkml:trace contextRef="#ctx0" brushRef="#br0" timeOffset="101139.77">19088 8344 17503 0,'0'0'768'0,"3"-9"176"0,0-4-752 0,0 3-192 0,1 1 0 0,0 4 0 0,-4 5 1024 0,0 0 160 16,0 0 32-16,0 0 16 0,0 0-784 0,1 7-176 15,-2 3-16-15,-3 2-16 0,2 8 224 0,-3 4 48 16,-1 1 16-16,0 3 0 0,-2-3 224 0,0 7 32 16,-3 3 16-16,1 1 0 0,-1 1-176 0,-1 4-48 15,1-3 0-15,0-1 0 0,0-1-256 0,2-3-64 16,2-2-16-16,0 1 0 0,2-8-80 0,2 2-16 0,0-2 0 0,2-4 0 15,-1-3-16-15,4-1 0 16,0-2 0-16,2-4 0 0,0 2 64 0,1-6 16 16,1 2 0-16,1-4 0 0,0-2-384 0,1-3-80 0,0-2 0 15,-1-2-9152-15,2-2-1808 16</inkml:trace>
  <inkml:trace contextRef="#ctx0" brushRef="#br0" timeOffset="101588.9">19286 7936 15663 0,'-3'-11'1392'0,"3"11"-1120"16,1-9-272-16,2 2 0 0,-1 1 608 0,-2 6 64 15,0 0 16-15,7-6 0 0,-2 0-80 0,1 4-16 16,0-2 0-16,2 2 0 0,0 4-144 0,1 2-48 16,1-2 0-16,0 5 0 0,1 3 128 0,2-1 32 15,0 2 0-15,2 6 0 0,3 1 0 0,1 5 0 16,1 3 0-16,1 3 0 0,-2 7-112 0,-2 1-32 15,0 5 0-15,-2 1 0 0,-2 7-112 0,-3 0-32 16,-2-2 0-16,-3 4 0 0,0 10 48 16,-3-4 16-16,-3 1 0 0,-3 1 0 15,-3-2 16-15,-2-1 0 0,-3-2 0 0,1-3 0 16,-4-1-64-16,-2-7-16 0,-1 1 0 0,-1-3 0 0,0 0 0 0,0-4 0 16,-1-3 0-16,0-4 0 0,-2-2-32 0,2-5-16 15,1-2 0-15,1-4 0 0,0-4-32 0,3 0 0 16,2-3 0-16,2-6 0 15,3-2-896-15,-1-2-192 0,1-5-48 0,2-3-13296 16</inkml:trace>
  <inkml:trace contextRef="#ctx0" brushRef="#br0" timeOffset="102872.24">20152 7932 20271 0,'0'0'1792'0,"0"0"-1424"0,0 0-368 0,0 0 0 0,0 0 672 0,0 0 64 0,-2-5 16 0,2 5 0 15,-5-1 16-15,5 1 0 16,-8 1 0-16,1 4 0 0,-4 4-176 0,0 1-16 0,-2 7-16 16,-2 3 0-16,-4 4 208 0,-1 3 32 0,-2 6 16 0,0 4 0 15,-1 5-176-15,-1 4-48 0,0 3 0 0,3 2 0 16,1 0-272-16,4 2-64 0,2-1-16 16,3 2 0-16,3-1-240 0,0-2 144 15,4-2-144-15,3-4 128 16,1-1-128-16,3-4 128 15,2-2-128-15,4-2 128 0,2-5-128 0,3-1-192 0,1-8 32 16,3 0 16-16,1 0-624 0,2-5-112 0,0-1-16 16,1-4-8528-16,-3-6-1712 0</inkml:trace>
  <inkml:trace contextRef="#ctx0" brushRef="#br0" timeOffset="103254.61">20286 8415 32831 0,'2'-10'1456'0,"2"4"288"0,5-1-1392 0,0-2-352 16,5 0 0-16,1 3 0 0,3-2 0 0,2 3 0 16,3 0-160-16,1-1 160 0,3 1 0 0,0-1 256 15,0-3-32-15,-3 6 0 0,-1 2 112 0,-6 1 32 16,-1 1 0-16,-4 0 0 0,-2 4 16 0,-2 6 16 0,-4-1 0 0,-4 5 0 15,-4 4-32-15,-2 5-16 0,-4 0 0 0,-6 6 0 16,-5-1-112-16,-5 3-32 0,-3-1 0 0,-3 4 0 16,-2 0 48-16,2-2 0 0,4-5 0 15,4 2 0-15,4-8 64 0,3 0 0 0,4 0 16 0,5-7 0 16,3-1 176-16,3-1 16 0,5 1 16 0,3-6 0 16,4 1-80-16,4-4-16 0,4-1 0 15,5-1 0-15,4-1-80 16,2-2-32-16,1-1 0 0,1 0 0 0,-1-2-192 0,1 1-144 15,-2 0 192-15,0 1-192 0,-1-1 128 0,0 0-128 16,-5 1 0-16,0-3 0 0,-1 2 0 0,-2-2 0 16,-2 1 0-16,-2 2 0 0,0 0-1408 15,-2 0-256-15,-2-1-32 0,0-1-10688 0,-2 0-2144 0</inkml:trace>
  <inkml:trace contextRef="#ctx0" brushRef="#br0" timeOffset="103708.65">20877 7749 16575 0,'-3'-4'1472'0,"2"-2"-1168"16,1 1-304-16,1 1 0 0,-1 4 3024 0,5-4 560 0,-5 4 96 16,7-4 32-16,-7 4-2880 0,7 0-576 0,2 3-128 15,3-1 0-15,1 1 464 0,1 2 112 0,1 4 0 0,1-1 16 16,3 3-48-16,3 1-16 0,2 3 0 0,2 4 0 16,-4 6-128-16,6 1-16 0,0 4-16 0,-2 3 0 15,-1 5-176-15,-1 6-16 0,-1 5-16 16,-2 3 0-16,-2 3 128 0,-3 3 32 15,-2 5 0-15,-5-1 0 0,0 5 112 16,-5 3 16-16,-6-1 16 0,0-3 0 0,-3-1-64 0,-3 0-16 0,-3-7 0 16,-3 2 0-16,-3 1 0 0,-2-4-16 0,-5 0 0 15,1-5 0-15,-2-1-48 0,-2-8-16 16,-1-1 0-16,-1-4 0 0,0-1-64 0,-2-2-16 16,-2-2 0-16,-1-5 0 0,1-2-160 0,1-3-48 15,0-2 0-15,0-1 0 0,2 0-144 0,1 2 0 0,1-189-160 16,2 363 160-16,3-183-1728 0,4-7-256 15,3 1-64-15,-5-2-17472 0</inkml:trace>
  <inkml:trace contextRef="#ctx0" brushRef="#br1" timeOffset="110075.19">20255 8481 5519 0,'0'0'240'0,"0"0"64"0,0 0-304 0,0 0 0 0,0 0 0 0,0 0 0 15,-3-4 2416-15,-1-2 416 0,0 0 96 0,0 3 16 16,4 3-1280-16,-4-5-256 0,0-1-64 16,-1 2 0-16,5 4 96 0,0 0 16 0,-3-3 0 0,3 3 0 15,-5-5-192-15,1 0-48 0,4 5 0 0,0 0 0 16,-3-5-112-16,3 0-16 0,0-3-16 0,4 2 0 15,1-3-208-15,1 2-32 0,3-4-16 0,0 2 0 0,5-1-288 0,0 3-48 16,1-3-16-16,3 1 0 0,1-3-144 16,3 5-16-16,1-2-16 0,1 2 0 15,-1 2-64-15,1-1-16 0,-1 1 0 0,-2 2 0 16,0 1-80-16,-3 0 0 0,-3 2-128 0,-2 3 192 0,-2 1-192 0,-2 6 0 16,-1 1 0-16,-1 6 0 0,-3 2 0 0,0 3 128 15,-2 3-128-15,-2 0 0 0,0 3 0 0,-2 3 0 16,-2 2 0-16,-2 3 0 0,-3 0 128 15,-1 0-128-15,-3 0 0 0,-1-3 144 16,-1-2 0-16,-1 1 0 0,-3-5 0 0,-1 1 0 16,-3-7 192-16,-1 2 48 0,-2-4 0 0,2-1 0 15,1-3-16-15,3-1 0 16,2-1 0-16,3-5 0 0,2-1-48 16,3-3-16-16,3-3 0 0,-1-1 0 15,8 0 80-15,0 0 0 0,0 0 16 0,0 0 0 16,0 0-16-16,8-5 0 0,-1-2 0 0,5 3 0 0,2 0-160 15,3 0-32-15,5-1-16 0,2 4 0 16,2 1-16-16,3 1 0 0,3 0 0 16,2 3 0-16,1-1-16 0,4 1 0 0,-1-3 0 15,0 3 0-15,0 0 16 0,0 2 0 16,-1-1 0-16,1 0 0 0,-2 1 16 0,-3-2 0 0,-3 1 0 0,-3 2 0 16,-3-4-48-16,-1 0-128 0,-5-2 192 0,-2 2-64 15,0 1-128-15,-4-1 0 0,-3-1 144 0,-9-2-144 0,0 0 0 0,0 0-256 0,0 0 32 16,0 0 16-16,0 0-2160 0,0 0-416 0,0 0-96 0,0 0-17104 15</inkml:trace>
  <inkml:trace contextRef="#ctx0" brushRef="#br1" timeOffset="112462.76">30480 8577 6447 0,'0'0'576'0,"0"0"-576"0,0 0 0 0,0 0 0 0,-9 3 1936 0,9-3 288 15,-10 5 48-15,0-2 16 0,1-2-816 0,0 2-176 16,9-3-16-16,-9 2-16 0,0 2-80 0,1-1-16 16,-1-3 0-16,0 0 0 0,1 1-16 0,8-1 0 15,-9 0 0-15,9 0 0 0,0 0-112 0,0 0-16 16,0 0-16-16,0 0 0 0,0 0-32 0,0 0 0 0,5-11 0 0,2 3 0 16,2-2-272-16,-2 2-64 15,0-2-16-15,-1 0 0 0,-1 1-208 0,3 3-32 16,-8 6-16-16,9-12 0 0,-3 1-128 0,2 0-32 15,-3 0 0-15,2 5 0 0,0-2-32 0,0 2-16 16,2-1 0-16,1 0 0 16,2 2-32-16,0 1-128 0,2-5 192 0,2 4-64 15,-1 0 0-15,3 0-128 0,0 2 192 0,-1 1-64 0,1-1-128 16,0 1 160-16,2 0-160 0,1 2 160 0,-1 3-160 0,-1-1 0 16,-1 3 0-16,-2 4 128 0,0-1-128 0,-2 3 0 15,-2 0 0-15,0 1 0 0,-1 4 0 0,-5 1 0 0,0 2 0 16,-4 2 0-16,-2-1 128 0,-1 4-128 15,-2-1 128-15,-2 2-128 0,-4 3 176 0,-1-2-48 16,-1 1-128-16,-5-2 192 0,0 4-48 16,-2-3-16-16,0 0 0 0,-2-2 0 15,-3 3 64-15,0-4 0 0,-1 0 0 16,1 1 0-16,-1-4 16 0,0 1 16 16,-2-2 0-16,2 0 0 0,3-1-48 0,-2-2-16 15,-3 2 0-15,2-4 0 0,1-3-160 0,3 2 160 16,1 2-160-16,2-2 160 0,2-3-160 15,2 0 0-15,2-3 144 0,2 2-144 0,2-4 192 0,7-5-48 16,-7 4 0-16,7-4 0 0,0 0-16 0,0 0-128 0,0 0 192 16,0 0-64-16,0 0 0 0,0 0 0 0,12-4 0 0,3-1 0 0,3-2 0 0,1 2-128 15,1 0 192-15,2-1-64 0,-2 1-128 16,2 1 160-16,-2 0-160 0,2-1 160 0,2 0-160 16,1 2 0-16,1 0 0 0,-1-5 0 0,-1 3 0 15,4 1 128-15,0-1-128 0,0 2 0 16,-1 1 0-16,-1-1 0 0,1 1 0 15,-1 1 0-15,-1-1 128 0,3 1-128 16,-3 0 0-16,1-1 128 16,-5 0-128-16,0 1 0 0,-3-1 0 15,-3 1 0-15,-3 0 0 16,0 1 0-16,-12 0 0 0,0 0 0 16,0 0 0-16,9 2 0 0,-9-2 0 15,0 0 0-15,0 0 0 16,0 0 0-16,0 0 0 15,0 0 0-15,0 0 0 0,0 0 0 0,-3 12 0 0,3-12 0 16,-7 7 0-16,-1 1 0 0,-1-5 0 0,0-1 0 16,-1 1 0-16,-1-1 0 0,-2 1 0 15,-4-1 0-15,0-2 0 0,-1-2 0 16,0 1 128-16,0 1-128 0,-1 0 0 16,-1 0 0-16,-1 0 0 0,1-2 0 0,-1 0 0 15,-2 0 0-15,0 1 128 0,2 1-128 16,1 0 0-16,-2 0 0 0,0 1 0 0,-1 2 0 15,0 1 0-15,0 1 0 0,-1-3 0 16,1 3 0-16,1 1 0 16,-1 0 0-16,1-1 0 15,0 0 0-15,2-4 0 0,1 4 0 16,1-1 0-16,1 0 0 0,3-1 0 0,3 2 0 16,1 0 0-16,1-3 0 15,9-2 0-15,-9 4 0 0,9-4 0 16,0 0 0-16,0 0 0 0,0 0 0 15,0 0 0-15,0 0 0 0,0 0 0 0,0 0 0 16,0 0 0-16,5-9 0 0,1-3 0 0,4 0 0 0,3 2 0 16,2-2 0-16,2 2 0 0,1-2 0 0,0 0 0 15,-1 1 0-15,1-2 0 0,0-2 0 0,0-2 0 16,1 1 0-16,1-1 0 0,0-1 0 0,-1-3 0 16,-1 2 0-16,-1 0 0 0,-2-2 0 15,-1 0 0-15,-1-3 0 0,-2-1 0 0,-1 3 0 16,-2-3 0-16,1 4 0 0,-3 0 0 0,1 2 0 15,-4 0 0-15,1 0 0 16,-1 0 0-16,-2 3 0 16,-2-1 0-16,-2 1 0 15,-1-1 0-15,1 1 0 0,-1 3 0 0,0 1 0 16,-1-2 0-16,-4 3-176 0,0 3 176 16,-2-2-128-16,-1 1 128 15,1 0-160-15,-2 3 160 0,-1 3-160 16,-2 2 160-16,-2 1-192 0,-1 1 192 15,1 2-192-15,-1 0 192 0,0 0-128 0,0 4 128 16,-3-3-128-16,-1-2 128 0,2 2 0 0,2 5 0 0,-1-4-128 16,0 1 128-16,2 1 0 0,2-2 0 0,2 2 0 15,1 1 0-15,-1 0 0 0,3-2 0 0,1 0 0 0,1 1 0 16,1 0 0-16,3-2 0 0,5-5 0 0,0 0 0 16,0 0 0-16,-3 8 0 0,3-8-128 0,0 0 128 0,0 0 0 0,0 0 0 15,12 0 0-15,-2-3 0 0,4-2 0 16,-1 0 0-16,2-2 0 0,3 0 0 15,1 2 0-15,1-2 0 0,4 0 0 16,2 2 0-16,0-1 0 0,0 1 0 0,2 2 0 0,2-1 0 16,1 1 0-16,-1 0 0 15,1 2 0-15,-2 2 0 0,-1 0 0 0,-1 1 0 16,-2 3-128-16,-2 0 128 0,-3 6 0 0,-1-2 0 16,-2 4 0-16,-4-3 0 0,-3 3 0 0,-4 3 0 15,-3 4-128-15,-5 0 128 0,-3 0 0 0,-5 3 0 0,-1 0-128 0,-4 1 128 16,-2 2 0-16,-2-1 0 0,-1 1 128 0,-2 0-128 0,0-1 0 0,2 2 0 15,1-4 0-15,0-2 0 0,1 3 0 0,2-3 0 0,2-2 0 16,2-3 0-16,3 1 0 16,3-2 0-16,3-3 0 15,3-2 0-15,0-10 0 0,9 10 0 0,4-2 128 16,2-3-128-16,3-3 144 0,1-2-144 16,3-1 160-16,3-3-160 0,2 0 192 15,5-6-192-15,2 4 192 16,3-3-192-16,1 1 0 0,0 3 0 15,1 0 0-15,2 0-1728 0,-4 1-336 16,0 2-64-16</inkml:trace>
  <inkml:trace contextRef="#ctx0" brushRef="#br2" timeOffset="119893.97">14917 4740 4607 0,'6'-16'400'0,"-1"8"-400"16,1 1 0-16,3-3 0 0,0 2 1680 0,1-4 256 15,-1 4 48-15,0-4 16 0,0 3-656 0,-1-2-144 16,-1-1-32-16,0 2 0 0,-2-3-16 0,0 2-16 16,-1 0 0-16,-2-5 0 0,1 2 64 0,-2 0 16 0,-1 0 0 15,0-1 0-15,0-1-256 0,0 0-32 16,-1 2-16-16,0 2 0 0,-1 3-80 0,0-1 0 16,0 3-16-16,2 7 0 0,-1-6-240 0,1 6-32 15,0 0-16-15,0 0 0 0,0 0-352 0,-6 4-176 16,-1 3 160-16,-1 6-160 0,0 6 144 0,-1 5-144 0,-1 4 128 0,0 5-128 15,0 0 128-15,-2 4-128 0,-1 3 128 0,1 2-128 16,-1 2 160-16,1 1-160 0,2 2 192 16,0 2-192-16,-1-2 304 0,-1 0-48 15,2-2-16-15,1-2 0 0,-2-6 176 0,2-2 32 16,1 0 16-16,1-7 0 0,2 0-16 16,-1-4-16-16,3-5 0 0,0-4 0 0,2-2 144 15,-3-4 48-15,3 0 0 0,1-9 0 0,0 0 256 0,0 0 48 16,0 0 16-16,0-11 0 0,0-3-160 0,1-3-16 15,3-6-16-15,-2-3 0 16,2 0-384-16,1-4-80 0,2-5-16 16,-1-5 0-16,0-5-144 0,1-1-128 15,0 0 144-15,2-3-144 0,-2-2 128 16,0 4-128-16,1 0 0 0,-1 8 0 16,1 4 0-16,0 4 128 0,-2 9-128 0,-1 4 0 15,-1 2 0-15,-2 10 0 0,-2 6 0 0,0 0 0 0,0 13 0 16,-1 10-128-16,-3 3 128 0,-1 7 0 0,0 6 0 15,-2 8 0-15,-4 3 0 0,-1 6 0 0,-2 3 0 0,0 1 0 16,0-2 0-16,1-2 0 0,2-1 0 0,0-3 0 0,3-5 0 16,1 1 0-16,3-3-256 0,2-6 64 0,2-3 16 0,4-2 0 0,2-2-1952 15,3-3-400-15,4-2-80 0</inkml:trace>
  <inkml:trace contextRef="#ctx0" brushRef="#br2" timeOffset="120947.46">18775 8231 1839 0,'0'0'160'0,"0"0"-160"0,0 0 0 0,2-7 0 0,-1 0 2720 15,1 1 512-15,0-3 96 0,1 2 32 0,0-2-1504 16,1 2-288-16,0 0-64 0,0-2-16 16,1 3-192-16,1-3-32 0,2 3-16 0,0-3 0 15,-2 5-368-15,4 0-80 0,0 2-16 0,0-1 0 0,1-4-448 0,-1 3-80 16,1 1-32-16,1 1 0 0,-2-2-224 0,0 0 128 16,-1 3-128-16,-1 0 0 0,-8 1 288 15,8 2-32-15,0 4-16 0,-3 1 0 16,0 3 336-16,0 0 80 0,0 5 16 0,-1 4 0 0,0 4-192 0,-1 7-32 15,-2 1-16-15,-2 4 0 0,-2 2-80 16,-1 1-16-16,-2 4 0 16,-2 5 0-16,-2 2-48 0,-1 1-16 15,-2 2 0-15,2-4 0 0,-2-2 32 0,3-5 0 0,-1-1 0 16,3-3 0-16,0-4 80 0,-1-1 32 0,3-8 0 16,1-2 0-16,1-4 80 0,1-3 16 15,1-2 0-15,0-2 0 16,2-11 192-16,0 0 64 0,0 0 0 0,0 0 0 15,7-5 128-15,3-3 16 0,0-3 16 0,-1-4 0 0,1-5-480 16,2-1-80-16,0-5-32 0,2-5 0 16,0-4-192-16,2-3-144 15,-1-6 192-15,0-3-192 0,2-4 176 0,-2 0-176 16,0 3 160-16,0 3-160 0,1 6 0 16,0 5 0-16,-2 2 0 0,-4 9 0 0,-2 4 0 0,-3 5 0 15,0 2 0-15,-2 6 0 0,-3 6 0 0,0 0 0 16,0 9 0-16,-4 6 0 0,-4 7 0 0,-1 4 0 15,0 1 0-15,-2 9-160 0,-2 6 160 16,1 1 0-16,-2 5 0 0,0 2 0 0,0-2 0 16,1-1 0-16,0 0 0 0,3-6-128 15,1-4 128-15,0-3 0 0,0-3 0 16,3-6 0-16,1-1 0 16,2-1 0-16,-1-5 0 0,3-4 0 15,2 0 0-15,3-2 0 0,3-4 0 16,0-2 128-16,1-6-128 0,2-2 0 0,0-2 0 0,2-4 128 0,-1-2-1280 15,2-2-240-15,0-5-48 0</inkml:trace>
  <inkml:trace contextRef="#ctx0" brushRef="#br2" timeOffset="121911.12">23099 4673 20271 0,'-12'-1'1792'0,"1"-2"-1424"0,1-2-368 0,1 3 0 15,0 0 192-15,9 2-16 16,0 0-16-16,0 0 0 0,0 0 352 0,0 0 80 16,0 0 16-16,0 0 0 0,0 0-128 0,10-5-32 0,2 2 0 0,2-3 0 15,2 3 0-15,4-2-16 0,5-1 0 16,3-2 0-16,2 0 96 0,6-2 32 15,3 1 0-15,6-3 0 0,0 2-240 0,5 0-32 0,3-3-16 0,-2 6 0 16,-4-5-272-16,-1 8 160 0,-4 1-160 16,-5-2 128-16,-7 1-272 0,-4 2-64 15,-1 1-16-15,-6 0 0 16,-2 1-896-16,-7 0-176 0,-10 0-48 0,0 0-6336 16,0 0-1264-16</inkml:trace>
  <inkml:trace contextRef="#ctx0" brushRef="#br2" timeOffset="122249.01">23290 4563 16287 0,'0'0'720'15,"-12"2"160"-15,-1-1-704 0,1 3-176 0,-1 1 0 0,-1 3 0 0,-3-1 960 0,0 5 176 0,-1 2 16 0,-2-1 16 0,-3 1-336 16,0 1-80-16,-3 3-16 0,5-1 0 0,0 3-256 16,4 0-48-16,-1 0-16 0,4-2 0 0,1-4-32 0,7 0 0 15,3 0 0-15,6-3 0 0,4 2 224 0,6 0 32 16,2-4 16-16,4 1 0 0,3-3-48 0,3 5-16 15,3-3 0-15,3 0 0 0,1-7-336 16,-1 3-80-16,5 6-16 0,0-1 0 0,-2 2-16 16,-1 5 0-16,-1 1 0 0,0 0 0 0,-3 1 48 0,-2 1 0 0,-5-1 0 15,-1 3 0-15,-5-1 192 0,-7 0 64 0,-6-4 0 0,-7 2 0 16,-5 0 432-16,-8 2 80 0,-8 4 32 0,-7-2 0 16,-7 0-32-16,-4 0-16 15,-6 1 0-15,0-4 0 0,-3 3-432 0,0-1-96 0,-3-2-16 16,-1-6 0-16,-1 0-80 0,6-2 0 0,5-5-16 0,8-3 0 15,6-5-304-15,8-3 160 0,4-1-160 0,4-4 128 32,5 1-1136-32,6-4-224 15,8-2-48-15,8-2-10880 0,8-1-2176 16</inkml:trace>
  <inkml:trace contextRef="#ctx0" brushRef="#br2" timeOffset="123101.37">28777 8124 17503 0,'-9'-2'1552'0,"0"-1"-1232"0,0-2-320 0,9 5 0 0,-10-1 208 0,10 1-16 15,-9-3 0-15,9 3 0 0,0 0 912 0,0 0 176 0,0 0 48 0,0 0 0 16,15-1 256-16,6 0 48 0,3-1 16 0,3 2 0 16,3-1-496-16,4 0-112 0,3-1-16 0,3 1 0 15,-2-5-448-15,4 5-112 16,2-1-16-16,3 0 0 0,0-2-128 0,2 0-16 16,0 0-16-16,-4 2 0 0,-3-2-128 15,-5 1-32-15,-2 1 0 16,-6 1 0-16,-4-3-128 0,-5 1 0 15,-7 1 0-15,-13 2 0 0,8-4-1744 16,-8 4-288-16,0 0-48 0,0 0-7200 0,-12 6-1456 0</inkml:trace>
  <inkml:trace contextRef="#ctx0" brushRef="#br2" timeOffset="123549.19">29059 8106 13823 0,'-11'-5'608'0,"2"-1"128"0,-3-2-592 0,0 1-144 0,-1 0 0 0,0 5 0 0,-5-2 2176 0,1-2 384 16,-4 3 96-16,-2 2 16 15,1-1-1264-15,-1 1-240 0,-5 0-48 0,0 1-16 0,1 4-176 0,0 1-32 16,4 2-16-16,1 0 0 0,-1 3-144 0,0 0-32 16,0 4 0-16,1 0 0 0,1 1-368 0,2 2-80 15,1 1 0-15,3-1-16 0,2 0 48 0,3-1 16 16,3-2 0-16,5 2 0 0,1 0-32 0,4 2 0 16,4 1 0-16,5-1 0 0,4-3 176 0,4 2 48 0,3 0 0 15,4 1 0-15,3 0-64 0,4 0-16 0,5 1 0 16,-1 0 0-16,-1 0-176 0,-2 0-48 15,-2-2 0-15,0 0 0 0,-5 0-192 0,-1 1 176 0,-3 3-176 0,-1 1 160 16,-3 0-160-16,-1-2 0 0,-2-1 0 16,-3 0 128-16,-1 0-128 0,-3 0 0 15,-1 0 0-15,-4 0 0 0,-1 2 160 0,-2-4-160 0,-2 0 192 0,-2 1-192 16,-1 0 320-16,-1-1-64 0,2 2 0 16,-3-3 0-16,-2-2-48 15,1 1-16-15,-3-1 0 0,5-1 0 0,-2-1 0 0,-2 5-16 0,-1-3 0 16,-1-3 0-16,0-1 80 0,-1-1 0 15,-2 0 16-15,0 3 0 16,-1-3-16-16,-2 2 0 0,-3-3 0 0,1 1 0 16,-1-4-32-16,-2-3-16 0,-3-2 0 0,-1 0 0 15,-3-2 16-15,-1-1 0 0,-2-3 0 0,2-2 0 16,0 0-80-16,1-2-16 0,0 0 0 0,1 1 0 0,-1-3-128 16,3 3 0-16,2-3 0 0,2 6 0 0,2-2-1216 15,0 4-160-15,1 2-32 0,3 1-11632 16,1-5-2320-16</inkml:trace>
  <inkml:trace contextRef="#ctx0" brushRef="#br0" timeOffset="133839.26">4111 13333 21183 0,'-31'2'1888'0,"17"2"-1504"0,3-1-384 0,-3-1 0 0,0-2 608 0,1 3 48 0,2-2 16 0,2 0 0 0,1-1 400 0,8 0 80 16,0 0 0-16,0 0 16 0,0 0 112 0,10-1 0 0,4 0 16 16,5 0 0-16,6-3-320 0,5-3-64 0,4 2-16 15,3 0 0-15,4-5-544 0,2 2-112 0,6 0-32 16,3-1 0-16,2-4-208 0,5 4 0 0,-1-1 128 0,-1 2-128 16,-2-2 0-16,-4 5 0 15,-5-4-144-15,11 2 144 16,-13 4-2608-16,-11 2-416 15</inkml:trace>
  <inkml:trace contextRef="#ctx0" brushRef="#br0" timeOffset="134132.87">4272 13738 39615 0,'0'0'3520'0,"13"0"-2816"0,2-1-560 15,9-1-144-15,7-2-224 0,8 0-80 0,4 1-16 0,8 1 0 0,7-1 176 0,3 2 144 0,2-3-208 0,2-1 80 0,-2 1 128 0,1 3 0 16,-2 1 0-16,22 3 0 16,-10 0-1312-16,-12 4-288 0,-10-1-48 0,-10-1-16 15,-7 3-1184-15,-6-3-240 16,1 8-48-16,-7-7-16 0</inkml:trace>
  <inkml:trace contextRef="#ctx0" brushRef="#br0" timeOffset="134550.04">4251 12700 3679 0,'-16'1'320'0,"-4"3"-320"0,-4 0 0 0,-3 2 0 0,-5-2 3632 0,2 1 656 16,3-1 128-16,1 1 16 0,0 0-2896 0,3-1-592 15,3-2-112-15,1-2-32 16,1-2 576-16,4-2 112 0,3 0 32 0,0-5 0 0,3-2 0 0,1-4 0 15,5-2 0-15,-1-3 0 0,6-6-560 0,0 1-128 16,5-3 0-16,2 0-16 0,6-2-224 0,1-1-32 16,5 2-16-16,3-4 0 0,5 0-80 0,1 1-16 15,4-1 0-15,2 4 0 0,2 1-64 0,0 5 0 16,1 1-16-16,0 7 0 0,-1 5-144 0,-1 7-32 16,0 7 0-16,-1 6 0 0,-3 5-192 15,0 3 0-15,1 5 0 0,-4 5 0 0,0 0 0 16,-1 3 0-16,2-5 0 0,-1 1 0 0,-2-3 0 0,0-4 0 0,2-1 0 15,0-3 0-15,3-5 224 0,1-3-48 16,3-3-16-16,3-3 0 0,2 1 160 0,2-6 48 16,2-5 0-16,0-1 0 0,-2-5-160 0,1-2-16 15,-3-1-16-15,1-2 0 0,-5-3-176 16,-2 0-256-16,-4-1 64 0,-3 2 16 16,-2 0-1536-16,-3 2-304 15,-5 3-64-15,-4 1-15392 0</inkml:trace>
  <inkml:trace contextRef="#ctx0" brushRef="#br0" timeOffset="135696.31">6696 14167 20271 0,'-18'5'896'0,"12"-1"192"0,6-4-880 0,-4 6-208 0,4-6 0 0,0 0 0 16,0 0 1744-16,0 0 304 0,0 0 64 0,0 0 16 0,-2-9-704 0,2-1-144 15,2-5-16-15,5-4-16 0,3-7-416 16,3-1-96-16,1-7-16 0,3-1 0 0,5-4-272 16,1-6-48-16,4-4-16 0,-1-7 0 15,2-2 16-15,1-4 0 0,3-7 0 0,0-2 0 16,2-5-96-16,-1-3-32 15,2 3 0-15,3 2 0 0,1 4-80 0,-1 5-32 16,0 5 0-16,-2 7 0 0,0 6 0 16,-3 5 0-16,-4 5 0 15,-1 7 0-15,-3 4-160 16,-1 7 192 0,-2 5-192-16,-2 5 192 0,-2 7-192 15,-1 8 0-15,-3 6 0 0,0 7 0 16,-4 7 0-16,0 7 0 0,0 7 0 15,-1 7 0-15,0 5-144 16,-1 9 144-16,-2 8 0 16,0-1 0-16,-1-2-192 0,1 0 192 15,0-3-192-15,1-6 192 16,0-10-128-16,0 0 128 0,1-10 0 16,1-3 0-16,2-7 0 0,1-3 0 15,-1-6 0-15,5-6 0 16,4-4 0-16,3-8 272 0,2-5-48 15,4-8-16-15,5-7 48 0,-4-8 16 16,2-5 0-16,1-5 0 0,1-4-16 0,0-5-16 16,0 0 0-16,1-7 0 0,-3-5-240 0,1-2 0 15,0-7 0-15,3 2 0 0,2 5 128 16,0 7-128-16,-1 3 0 16,-4 9 0-16,-1 4 0 0,-2 8 128 15,-2 11-128-15,-3 7 0 0,-4 6 160 0,0 9-16 16,1 10 0-16,-2 6 0 15,-3 7-144-15,-2 10 0 16,-1 7 0-16,-1 4 128 16,-3 9-128-16,-1 7 0 0,-2 5 0 0,1 2 128 15,-4 1-128-15,1-6 0 0,0-3 0 16,-1-4 0-16,-3 0 0 0,3-5 0 16,-1-3 0-16,-1-3 0 0,2-6-208 15,0-3 16-15,-3-4 16 16,2-2 0-16,-1-8-2128 0,3 0-448 0,-2-6-64 15</inkml:trace>
  <inkml:trace contextRef="#ctx0" brushRef="#br0" timeOffset="136117.07">10545 12250 23951 0,'-9'-8'2128'0,"-1"2"-1696"0,-1 1-432 0,-3-3 0 0,-3 3 1280 0,-1 3 160 0,1-1 32 0,-5 3 16 0,-3 4-560 0,-2 4-112 0,-2 4-32 16,-3 6 0-16,-4 6-256 0,-1 8-48 0,-2 9-16 0,-2 8 0 0,2 6-48 0,-3 8-16 0,-2 6 0 0,-1 7 0 0,-1 11-64 0,4 3-16 0,4 2 0 0,5-1 0 0,5 2-160 15,5-2-32-15,6 0-128 0,6-6 192 0,5-3-192 0,3-5 144 0,6-4-144 0,3-4 128 0,5-5-128 0,2-9 0 0,4-5 0 0,5-4 0 0,4-6-160 0,4-4-64 16,0-3-16-16,13 3 0 0,-2-8-2288 0,-3-14-464 0,-4-7-80 0,-8-7-32 0</inkml:trace>
  <inkml:trace contextRef="#ctx0" brushRef="#br0" timeOffset="136582.65">11623 12649 29487 0,'-19'-13'1296'0,"8"8"288"0,-2 0-1264 0,-2 1-320 0,-3 1 0 0,-1 0 0 16,1 6 1280-16,-1 2 192 0,-1-2 32 0,-2 5 16 0,0 5-1264 15,0 3-256-15,-3 6 0 0,0 6 0 0,-2 1 0 0,-2 7 0 16,-1 6 0-16,-1 3 0 0,-1 8 0 0,0 2 0 16,1 6 0-16,0 0 0 0,-2 6 0 0,4-4 0 15,2 1 0-15,6-1 0 0,4 0 0 16,6-5 0-1,4-3 0-15,6-6 0 0,5-7 0 0,3-2 128 16,5-7 0-16,4-5 16 0,5-6 96 0,3-4 16 0,4-4 0 0,6-4 0 0,2-5 176 16,4-5 32-16,5-6 16 0,3-5 0 0,3-6 96 0,2-2 32 15,2-4 0-15,-3-6 0 0,-5-3-144 16,2-2-16-16,-4-3-16 0,-3-4 0 0,-5 1-64 0,-4-6-16 16,-4 0 0-16,-2-6 0 0,-4-6 80 0,-6-2 16 15,-5-2 0-15,-2-2 0 16,-3 3 128-16,-5-1 16 15,-3 5 16-15,-4 3 0 0,-4 3 0 16,-5 7 0-16,0 2 0 0,-5 6 0 16,-4 3-288-16,-2 7-48 0,-2 4-16 15,-1 4 0-15,-1 4-256 16,0 4 0-16,-4 2 0 0,-11-3 0 16,6 6-912-16,4 4-144 0,3 3-32 15,3 1 0-15,4-2-1456 0,6 5-288 16,4-1-64-16</inkml:trace>
  <inkml:trace contextRef="#ctx0" brushRef="#br0" timeOffset="137389.01">13128 12821 33167 0,'-5'-9'2944'0,"0"2"-2352"0,1-5-464 0,0 3-128 15,2-4 976-15,-1 0 176 0,2 4 48 16,2-2 0-16,2 3-496 0,1 0-112 0,1-1-16 0,2-3 0 15,2 2-368-15,1 1-80 0,2-1 0 0,1 1-128 16,-5-2 0-16,4 4 0 0,-3 0-240 0,4 3 80 16,-3 0-1648-1,-10 4-336-15,5 11-64 0</inkml:trace>
  <inkml:trace contextRef="#ctx0" brushRef="#br0" timeOffset="137655.84">13396 13804 40543 0,'-9'32'1792'0,"4"-15"384"15,-2 6-1744-15,0 1-432 0,4 4 0 0,-2 1 0 0,2 5 448 0,-1 2 16 0,-1 1 0 0,0 2 0 0,-1 4-96 16,-2 1-32-16,-1 0 0 0,-2-2 0 0,2 0-336 0,-1-1 0 16,-1-3 0-16,0-3 128 31,-2 1-1088-31,1-2-192 0,-2 1-64 0,0-6-10944 0,0 0-2176 0</inkml:trace>
  <inkml:trace contextRef="#ctx0" brushRef="#br0" timeOffset="138703.51">15940 12054 17103 0,'1'-11'752'0,"-1"11"160"0,0 0-720 0,3-9-192 0,-1-4 0 0,0-1 0 15,-1 5 1152-15,-1-1 192 0,0 10 32 16,-1-8 16-16,-2-2-32 0,0 5 0 0,0-2 0 0,-2 2 0 15,5 5-304-15,-7-3-64 0,1-1-16 0,-6 3 0 16,2 1-272-16,0 2-48 16,0 1-16-16,-2 0 0 0,-3 2-192 0,-1 4-64 0,-2-1 0 0,-2 5 0 15,-3 1 0-15,-3 0-16 0,-2 0 0 16,-2 8 0-16,-5 1 16 16,-1 2 0-16,0 5 0 0,2 7 0 0,1 9-32 15,0 1 0-15,-2 4 0 16,2 6 0-16,1 7-176 15,1 6-48-15,0 2 0 0,4 2 0 16,-1 3-128-16,7 2 0 16,3-3 0-16,7-1 128 15,4 0 0-15,7-5 0 16,4-4 0-16,4 2 0 0,6-5 144 0,3 0 32 16,3-9 0-16,2-3 0 0,3-4-112 15,0 3-32-15,3-6 0 0,0-2 0 0,6-6-160 0,2-1 0 16,1-2 0-16,3-5 0 0,2 0 0 0,3-7 0 0,1-5 0 15,-2-1 0-15,-2-4-1392 0,-4-3-144 0,-5-5-48 16,-4-4-14928-16</inkml:trace>
  <inkml:trace contextRef="#ctx0" brushRef="#br0" timeOffset="139232.9">16784 12260 21823 0,'2'-19'960'0,"1"5"208"0,-2-1-928 0,2-2-240 0,-1 2 0 0,-2 0 0 15,0 2 848-15,0 3 128 0,0 0 32 0,0 10 0 0,0 0 384 0,0 0 80 0,0 0 0 0,0 0 16 0,-3 9-272 16,-4 5-48-16,1 7-16 0,-3 6 0 0,1 7-672 16,-1 8-144-16,-1 6-16 0,-1 6-16 0,-1 6 16 0,1 4 0 0,-2 5 0 15,2 2 0-15,1 2 0 0,2-1 16 16,2-1 0-16,2-5 0 0,1-7-208 16,3-3-128-16,-2-3 160 0,0-2-160 0,0-8 128 15,1-1-128-15,-1-4 0 0,1-3 0 16,0-6-144-16,0 0-128 0,1-5-32 0,0-1 0 15,1-9-2832-15,3-4-560 16,-4-10-112-16,14 2-9120 0</inkml:trace>
  <inkml:trace contextRef="#ctx0" brushRef="#br0" timeOffset="139516.01">17534 13219 36863 0,'-4'16'3264'0,"2"-3"-2608"0,-1 6-528 0,0 5-128 0,2 6 672 0,1 2 96 0,-1 4 32 0,-2 6 0 15,0 2-656-15,-4 3-144 0,0 3 0 0,-4-4 0 0,-1 2 128 0,-1-5 48 16,-1 2 0-16,-1-5 0 0,-2 0-176 0,-1 0 0 16,-2-4 144-16,-8 10-144 0,3-9 0 15,1-6-256-15,1 0 32 0,9-15 16 16,-2 0-2048-16,2-2-416 0,4-5-80 0</inkml:trace>
  <inkml:trace contextRef="#ctx0" brushRef="#br0" timeOffset="140301.73">18337 12416 23727 0,'0'0'1040'0,"0"0"240"0,-2-7-1024 0,2-5-256 0,1 2 0 0,2 1 0 0,-1-1 992 16,3 0 160-16,1-4 16 0,3 0 16 0,3 3 96 0,4-5 32 0,5 1 0 15,2 0 0-15,1 2-432 0,2 0-96 0,2-1-16 0,7 3 0 0,-1 3-208 0,3-2-48 16,2 1-16-16,1 2 0 0,0 3-64 0,1 1-16 0,0 3 0 16,-12 0 0-16,3 2-80 0,-4 1-16 15,-3 2 0-15,-2 4 0 0,-3 3-160 141,-3 2-32-141,-4 7-128 0,-6 4 192 0,0 0-192 0,-5 7 128 0,-4 2-128 0,-6 7 0 0,-6 5 176 0,-14 26-176 0,-5-6 192 16,-6-2-192-16,-7-1 160 0,3-6-160 0,-3-3 128 0,5-2-128 0,2-9 192 15,1-1-32-15,1-4-16 0,2-9 0 0,5-2 192 0,3-4 48 0,3-3 0 0,4-1 0 16,1-2-64-16,3-2-16 0,5-3 0 0,3-5 0 0,5 2-176 0,3-9-128 0,0 0 192 0,12-1-192 0,5-4 128 15,4-3-128-15,5 2 0 0,4-3 0 0,3 0 0 0,4-2 0 0,3 4 0 0,4-2 0 0,1 5 0 16,-9 2 0-16,6-3 0 0,3 2 0 0,2 2 128 0,0 1-128 0,0 0 0 0,0 0 0 0,3 0 128 0,-2 3-128 0,0 2 0 16,-1 0 0-16,-2-3 0 15,-2 1 0-15,-4 3 0 16,-4-3 0-16,-5-1-1152 16,-4 0-224-16,-6-4-48 0,-5 2-10928 15,-3 0-2192-15</inkml:trace>
  <inkml:trace contextRef="#ctx0" brushRef="#br0" timeOffset="141104.26">20361 11756 23439 0,'-12'-13'1024'0,"6"6"240"0,0 2-1008 0,1-4-256 0,5 9 0 0,-5-8 0 0,-1-3 128 0,6 11-128 16,-5-7 176-16,5 7-176 0,0 0 448 0,0 0-32 15,0 0 0-15,0 0 0 0,0 0 240 16,8-8 48-16,-8 8 16 0,14-1 0 16,3 2 32-16,0 6 0 0,5-2 0 0,2 7 0 0,0 1-80 0,7 6-16 15,-1 5 0-15,1 3 0 0,-2 6-304 0,0 5-64 16,2 2-16-16,-1 4 0 16,2 7-112-16,0 3-32 0,-3 6 0 0,3 6 0 15,-2 3 64-15,0 5 0 16,-2 4 0-16,-1 3 0 0,1-6 48 15,-2 2 16-15,-6 2 0 0,-2-3 0 0,-4-3 0 0,-4 0 16 16,-5-1 0-16,-5-4 0 0,-4-3 256 0,-3-5 48 16,-5-1 16-16,-5-4 0 0,-8-3 96 15,-1-2 16-15,-4-1 0 0,1-5 0 16,-3-5-80-16,-1 2-16 0,-2-4 0 16,2-1 0-16,-3-4-272 15,2 0-48-15,1-3-16 0,0 0 0 16,-2-6-432-16,4-4-96 0,0 0 0 0,3-3-16 15,3-7-1968-15,4-4-384 16,4-9-64-16,8 0-14080 16</inkml:trace>
  <inkml:trace contextRef="#ctx0" brushRef="#br0" timeOffset="141907.93">21959 13568 25743 0,'0'0'1136'0,"-3"-10"240"15,3 10-1104-15,0-12-272 0,1 4 0 0,3-1 0 16,-4 9 0-16,8-7-224 0,-2 2 32 0,4-1 16 0,2 1 688 0,1 4 144 15,-1-2 32-15,2 3 0 0,0 1 160 0,0 2 48 16,0 2 0-16,0 5 0 0,-1 0-32 0,0 7 0 16,-2 6 0-16,0-1 0 0,-2 3-176 0,0 8-48 15,0 2 0-15,-3 6 0 0,-3 5-112 0,1-1-16 16,-4 5-16 0,-1-2 0-16,-3 3 192 0,-4 1 32 0,-2 3 16 0,-7-2 0 15,-3-2-112-15,-3-1-32 0,-5-2 0 16,-2 2 0-16,-7-3-96 15,-1 0-32-15,-2-2 0 16,1-1 0-16,0-4-256 0,0 1-48 0,1-3-16 16,4-2 0-16,1-3-384 0,4-4-80 0,1-2 0 15,0-6-16-15,1-3-2064 0,5-5-416 0,7-4-64 0</inkml:trace>
  <inkml:trace contextRef="#ctx0" brushRef="#br0" timeOffset="143294.26">30845 11434 19295 0,'-11'-12'848'0,"3"5"176"0,-1-1-816 0,2-3-208 0,0 4 0 0,1-1 0 0,-1 1 0 0,1-3 0 16,1 2 0-16,1-2 0 0,-1 3 288 0,1-2 64 15,0 2 16-15,-1-2 0 0,5 9 656 0,0 0 128 16,0 0 16-16,0 0 16 0,-3-8-64 0,3 8-16 16,0 0 0-16,0 0 0 0,0 0-320 0,0 0-64 15,11 5-16-15,3 5 0 16,0 1-256-16,6 3-48 0,-2 1-16 0,6 6 0 0,6 6-160 0,-3-1-32 31,1 6-16-31,3 4 0 0,-1-1-176 0,1 2 160 0,-2 0-160 16,0 4 160-16,1 4 0 0,-1 1 0 15,0 1 0 1,0 4 0-16,1 2 160 16,-2-1 16-16,-2 2 16 15,0 0 0-15,-5 1 0 0,-3 1 0 16,-3 1 0-16,-1-1 0 0,-3 3 16 0,-4-1 0 16,-2 3 0-16,-1 0 0 0,-1-4-224 0,-3-1-144 0,-3 0 192 15,2 1-192-15,1 4 160 0,0-6-160 0,-2-4 128 0,1 0-128 16,1-2 224-16,-2 0-32 0,-1 0-16 15,-3-7 0-15,-2 1 176 0,-2-3 32 16,0-3 16-16,-5-1 0 16,-2 0-16-16,-2-3-16 15,-1-4 0-15,-3 3 0 0,-1 1 32 16,-1 0 16-16,0-5 0 0,0 4 0 0,-1 0-112 16,-1-2-32-16,1 1 0 0,-2-1 0 15,0 2-112 1,-3-4-32-16,0 1 0 0,-2 4 0 15,-2-2-128-15,2-2 160 0,1 3-160 0,3 0 160 16,0-3-160-16,2-1 0 0,2 0 144 0,2-4-144 16,1 0 128-16,2 0-128 0,2-1 128 15,2-4-128-15,2-1 128 0,2 0-128 0,1-2 160 16,2-2-160-16,1-5 0 0,3 1 0 0,5-10 0 0,0 0 0 16,-2 8 0-16,2-8-256 0,0 0 16 0,0 0 16 15,0 0-1344-15,10-10-272 0,0-5-48 0,1-2-10336 0,1-2-2080 16</inkml:trace>
  <inkml:trace contextRef="#ctx0" brushRef="#br3" timeOffset="173089.34">11724 12683 13823 0,'10'-7'1216'0,"-4"0"-960"0,-6 7-256 0,9-7 0 0,0-3 1536 16,-4 2 256-16,-1-2 48 0,-2 3 16 15,2-1-512-15,-4 0-80 0,0-1-32 0,0 1 0 16,0 8-48-16,-4-10-16 0,1 1 0 0,-4-1 0 0,-2 0-192 0,0-1-32 16,-1 3-16-16,-1-1 0 0,-2 1-224 0,-1 0-64 15,-2 1 0-15,-1 5 0 16,-2-1-176-16,-1 2-32 0,-3-2-16 0,0 7 0 0,-1 1-128 0,-3 3-32 15,-2 1 0-15,-2-2 0 32,1 2-16-32,-3 1-16 0,0 7 0 0,-2 2 0 0,1 5-64 15,0 4-16-15,-2 5 0 0,-2 7 0 0,-1 3-144 16,2 1 128-16,0 5-128 16,5 4 128-16,4 0-128 15,3 1 0-15,3 0 0 0,4 0 0 16,4-6 128-16,4 0-128 0,4 3 0 0,6 0 128 15,4-1-128-15,3-7 192 0,3 0-192 16,3-4 192-16,5 0 0 0,3-5 16 16,2-4 0-16,2-4 0 0,0-1 48 15,2-2 16-15,1-4 0 16,2-1 0-16,3-7-16 0,0 1 0 16,-1-2 0-16,1-5 0 0,4-5 64 0,1 0 16 15,0-2 0-15,2-6 0 0,-2-1 48 16,0-7 0-16,1-2 0 0,-1-3 0 15,-1-3-80-15,1 0-16 0,-1 0 0 16,0-4 0-16,-4-5-64 0,-1 1-16 0,0-1 0 0,-2-2 0 16,-1-2 48-16,-1-4 16 0,-2-2 0 0,-3 3 0 15,-3 2-16-15,-2 1 0 0,-4-2 0 16,-1 3 0-16,-5 6-48 0,0-2-16 0,-3 0 0 16,-2 3 0-16,-3 1 0 15,-2-2-16-15,-1 2 0 0,-4-2 0 0,0 2-48 16,-2 2-128-16,-1-2 192 0,-4 2-64 15,-2-2-128-15,1 6 128 0,-1 0-128 16,-2 3 128-16,0 1-128 16,-2 2 0-16,-3-1 0 0,0 3 0 15,-1 3 0-15,-2-1 0 0,0 2 0 0,-2 2 0 16,-2 3 0-16,0 0 0 0,1 3-128 0,3 0 128 16,2 1 0-16,1-1 0 0,2 0 0 0,8 2 0 15,-1 0 0-15,1 0 288 0,0 0-32 16,2 0 0-16,1 0-496 0,1 0-96 0,0 2-32 15,0-2 0-15,0 2-32 0,2-1-16 16,-1 1 0-16,2 0 0 0,6-2-208 16,0 0-32-16,0 0-16 15,0 0 0-15,0 0-976 0,0 0-192 0,0 0-32 0,0 0-16 0,9-5 608 16,-1 3 112-16,1-1 16 0,-4-1 16 0,2-2-448 16,-1 1-80-16,-6 5-32 15,3-4 0-15,-3 4 448 16,0 0 96-16,2-8 0 0,0 2 16 0,-2 1 224 15,0 5 32-15,0 0 16 0,-2-9 0 0,1 3 464 16,0-2 80-16,1 8 32 0,0 0 0 0,-3-8 416 0,-3 3 96 0,1-2 16 0,0 2 0 0,-2 3 528 16,0 0 96-16,-2-1 32 0,0 1 0 0,-1 6-224 0,0-2-32 0,-1 2-16 15,1 0 0-15,0-1-112 0,0 4-32 16,-2-2 0-16,1 1 0 0,-2 2 32 16,1-3 0-16,0 5 0 15,1-2 0-15,-2 3-64 0,2-1 0 16,-1 4 0-16,-1 2 0 0,-2 1 48 0,1 4 0 15,-1 0 0-15,0 5 0 0,-1-1-112 16,-4 6-32-16,0 0 0 0,-1 5 0 16,0 2-48-1,-1 3-16-15,-1 3 0 16,3 0 0-16,0 3-112 0,0-3-32 16,3 4 0-16,0-3 0 0,2 2-16 0,2-3-128 15,3 2 192-15,4-4-64 0,1-1 128 16,3-4 0-16,2-2 16 0,4 0 0 0,3-6 160 15,0-1 16-15,1-5 16 0,2 1 0 0,3 0-96 0,2-4-32 16,1-3 0-16,5-2 0 0,0-4-64 16,2 1-16-16,4-4 0 0,2-1 0 15,3-2-32-15,1 0-16 0,0 0 0 0,1-2 0 16,2-3-64-16,2 0-16 0,0-1 0 16,-1-1 0-16,-1-1 96 0,1-4 16 0,-1 0 0 15,0-6 0-15,-2-1 64 0,2-1 16 16,0-2 0-16,-2-2 0 15,-2-2 0-15,-2-4 0 0,-1-4 0 16,-2-3 0-16,-2-3 160 16,-3-5 32-16,1-3 16 0,-5-6 0 0,0-2-112 15,-3-3-32-15,-2-3 0 0,-2 4 0 0,-2-1-192 16,-4 4-64-16,-3 5 0 0,-2 3 0 16,-1 6-128-16,-1 3 0 0,-2 7 0 15,-1 2 0-15,-2 2 0 0,-1 4-224 16,-1 5 32-16,0 2 0 0,-1 3-1600 15,-1 3-320-15,1 4-64 0,1 2-17504 16</inkml:trace>
  <inkml:trace contextRef="#ctx0" brushRef="#br3" timeOffset="174047.72">11017 13902 19343 0,'-1'-14'1728'0,"1"9"-1392"0,0 0-336 0,1-4 0 0,1 2 896 0,2 3 96 0,-4 4 32 0,7-6 0 0,-2-1 0 0,-5 7 0 0,7-1 0 0,-7 1 0 0,7 0-144 0,0 0-32 0,-7 0 0 0,9 2 0 0,0 5-208 0,-1 2-64 0,-2 5 0 0,0-2 0 16,1 4 0-16,-2 0 0 0,1 2 0 0,-3 4 0 0,-1 2-96 0,1-1-32 0,-3 5 0 0,-1-3 0 0,-2 2 64 0,-1 2 0 0,-2 1 0 0,-2-2 0 0,1 0-32 16,-4 2 0-16,-1-4 0 0,-9 12 0 0,2-6-224 0,-1-1-64 0,-3-5 0 15,0 1 0-15,-2-4 0 0,-3 0 0 0,-1 1 0 0,-4-1 0 0,-2 0 0 0,0-2 0 0,-4 1 0 0,0 0 0 0,1-3-64 0,-4 1-128 0,-1 2 176 0,-3-2-176 16,0-4 160-16,-2 0-160 0,-4-2 128 0,0-2-128 0,0 0 144 0,-1 1-144 0,1-5 160 0,-2 3-160 16,-5-1 160-16,-2-1-160 0,-2 2 160 0,-1-1-160 0,-1 2 128 15,0 0-128-15,1-4 0 0,-2 2 0 16,-3-2 176-16,-1 3-176 0,-2-2 192 0,0 3-192 0,2-5 0 15,-1 5 0-15,-2-3 0 0,-2 1 0 0,-4-3 128 16,0 1-128-16,-1-4 0 0,1 1 0 0,-1 3 128 16,-1-2-128-16,-3 0 0 0,-1 2 0 0,-1-3 0 0,0-1 0 15,-1 0 128-15,0-1-128 0,-3 1 0 0,-3 0 0 16,-3-3 128-16,1 2-128 0,0 1 0 0,-4-3 0 0,-4 0 0 16,1-1 0-16,1-1 128 0,2 1-128 0,-1 4 0 15,0-4 0-15,-3-2 0 0,1 1 0 16,0 0 0-16,4 3 0 0,-2 1 0 15,-1 2 0-15,-2 0 0 0,3 2 0 0,2-2 0 16,-2 2 0-16,-6-2 0 0,5 0 0 16,0 4 0-16,3-1 0 0,2 3 0 0,-1-4 0 15,-1 0 0-15,4 0 0 0,4-2 0 16,2 5 0-16,3 1 0 0,0 0 0 0,-7-4 0 16,10 2 0-16,0 4 0 0,4-2 0 15,-1 1 0-15,2-2-144 0,0-1 144 16,2 2 0-16,1 2 0 0,3-2 0 15,-3 2 0-15,3-3 0 16,4 4 0-16,-3 3 0 0,-1-2 0 16,2 0 0-16,3-2 0 0,2 3 0 15,1 1 0-15,1 1 0 16,1 1 0-16,2-1-128 0,2-3 128 0,1 1 0 16,3 1 0-16,3-1 0 0,4 2 0 15,3 1 0-15,1-1 0 16,0 1-128-16,5 0 128 0,0 2 0 0,3-2 0 15,2 1 0-15,2 2 0 0,3-2 0 0,3 0 0 16,1-2-128-16,-1 1 128 0,1 1 0 0,5 3 0 16,3 1 0-16,2-2 0 0,4 1 0 15,2 2 0-15,2 1-128 0,2 4 128 0,3 0 0 16,3-1 0-16,2-6 0 0,1 3 0 16,2 1-128-16,1 2 128 0,2 1 0 15,2-4 0-15,2 3 0 16,2-6 0-16,2 1 0 0,1 1 0 0,2-4 0 15,0 1 0-15,3-2 0 0,0-1 0 16,0 0 0-16,1-2 0 16,2-3 0-16,-2-1-336 15,1-5 16-15,0 1 0 0,10-1 0 16,-3-2-2800-16,-1-2-544 0</inkml:trace>
  <inkml:trace contextRef="#ctx0" brushRef="#br3" timeOffset="174802.21">4169 16311 16127 0,'0'0'704'0,"0"0"160"0,0 0-688 16,7-3-176-16,-2-4 0 0,-5 7 0 0,2-8 1200 0,-2 3 208 0,0 5 32 15,-4-7 16-15,-2 1-304 0,-2-2-48 16,-2 0-16-16,-2 2 0 0,-5-2-64 0,-2 3 0 0,-4-2-16 0,2 1 0 16,-2 6-240-16,-3 1-64 0,-2 2 0 0,-2 3 0 15,-3-1-224-15,1 6-48 0,0-1-16 0,0 2 0 16,-3 4 80-16,2 0 16 0,2-2 0 0,2 4 0 16,5 2-208-16,2 1-48 15,3 0 0-15,4 0 0 0,2-1-256 16,4 0 160-16,2 2-160 0,3-2 128 15,4 1 0-15,4 0 0 16,1 1 0-16,4-1 0 16,1 2 64-16,4-2 0 0,1-2 0 0,3 2 0 15,1 2 0-15,0 1 0 0,0-3 0 0,-1 3 0 16,0 2-16-16,-2-1 0 0,-3 3 0 0,-2-3 0 16,-2-1 48-16,-1 2 16 0,-1-5 0 0,-1 2 0 15,-5 0 208-15,-1-1 32 0,0-3 16 0,-4 1 0 16,-2 0 160-16,-3 2 48 0,-1-6 0 15,-3 2 0-15,-1-1-64 0,-4 1 0 0,-2-2 0 16,-1-1 0-16,-3-1-176 16,0-4-32-16,-1 1-16 0,-1 0 0 15,-2-5-160-15,0-2-16 0,2-1-16 0,0-3 0 16,0-1-224-16,3-3 0 0,0 1 128 16,1-1-128-16,2-1-880 0,2 0-208 15,3 0-64-15,2-3 0 16,3 3-1968-16,4 2-400 15</inkml:trace>
  <inkml:trace contextRef="#ctx0" brushRef="#br3" timeOffset="175395.69">4176 17463 5519 0,'2'-9'496'15,"-2"9"-496"-15,3-8 0 0,1 2 0 0,-1-1 3952 0,2-2 688 0,-2 2 144 0,0-5 16 0,-2 6-2368 0,0-2-464 16,-1 8-112-16,-1-6 0 0,-2 2-512 0,-1-3-80 0,-1 2-32 0,-1 1 0 16,0 0-208-16,-5 0-64 15,1 3 0-15,-1 2 0 0,-3 3-384 0,-1 1-64 16,-3 0-32-16,-1 5 0 0,-2 4-160 0,1 4-16 16,0 1-16-16,-1 4 0 0,1 2-80 0,1 5-16 15,1 0 0-15,4 1 0 0,4 2-192 0,2-3 176 16,0 2-176-16,4-5 160 0,5 1-160 0,4-5 160 15,3-3-160-15,3-2 160 0,3-3 176 0,4-1 48 16,2-5 0-16,4 0 0 0,3-7 64 16,2-1 32-16,3-2 0 0,1-3 0 15,-1-7-80-15,-2-2-16 0,0 1 0 16,-4-5 0-16,-1-2-32 16,-3 0-16-16,0-7 0 0,-4 4 0 15,-5 1 32-15,1-4 0 16,-6-1 0-16,-1 2 0 15,-5-4-112-15,-3 5 0 0,0-1-16 0,-2 4 0 16,1 2-240-16,-2 3 0 0,-2 1 0 0,-1 1 0 16,0-1-1120-16,1 7-112 15,0-2-32-15,0 4 0 0,-2 1-1728 16,2-3-336-16</inkml:trace>
  <inkml:trace contextRef="#ctx0" brushRef="#br3" timeOffset="175778.91">5129 16705 23263 0,'0'0'1024'0,"-6"0"224"0,6 0-992 0,0 0-256 0,0 0 0 0,0 0 0 0,0 0 1504 0,0 0 256 16,0 0 48-16,6 0 16 15,4-1-448-15,4 0-96 0,3-1 0 0,2 1-16 16,2 0-528-16,6-3-96 0,0 1-32 0,2 1 0 0,1-1-224 16,2-1-32-16,4-1-16 0,-3 3 0 0,1 1-208 0,-1-1-128 15,-1 2 128-15,-1 0-128 0,-3 3 0 0,-4-1-128 16,-5 3 0-16,-5-1 0 16,-7-1-2080-16,-7-3-416 0,-10 11-64 0</inkml:trace>
  <inkml:trace contextRef="#ctx0" brushRef="#br3" timeOffset="175997.55">5198 16949 31439 0,'0'0'1392'0,"0"0"288"0,0 0-1344 0,0 0-336 0,7 1 0 0,5-1 0 15,2 0 1408-15,1 0 224 0,5 2 32 0,3-2 16 0,3 0-496 0,2 0-96 16,2 0-32-16,2 0 0 0,2-2-400 0,3 1-80 16,1-4 0-16,2 2-16 0,1 1-320 0,0 1-64 15,-3 1-16-15,-1-2 0 16,-4 1-1184-16,-4 0-256 0,-3 0-32 0,4-3-16864 0</inkml:trace>
  <inkml:trace contextRef="#ctx0" brushRef="#br3" timeOffset="177392.37">7955 15979 31327 0,'-12'-7'1392'0,"3"2"272"0,-2-6-1328 0,-2 3-336 0,-2-3 0 0,-3 4 0 0,-1-3 160 0,-4 3-32 16,-3 2-128-16,-2 4 192 16,-4 1 64-16,3 5 16 0,-2 1 0 0,2 3 0 15,1 0-272-15,-1 3 128 0,-2-1-128 0,-2 5 0 16,3 4 128-16,-2 0-128 0,-1 3 0 0,-3 1 0 0,-2 8 336 0,-1 2 16 16,-2 2 0-16,1 4 0 15,2 5 32-15,3 4 0 16,3 6 0-16,3 1 0 0,1-3-160 15,5 1-32-15,0-2 0 0,3-1 0 16,3-1 32-16,2 1 0 0,1-4 0 0,2 3 0 16,0-1-32-16,3 1 0 0,4-4 0 15,1 1 0-15,3 0-192 0,2-3 144 0,3 3-144 16,2-2 128-16,4 1-128 16,3-1 0-16,4 4 0 0,3 0 0 0,2-6 0 15,3 2 0-15,4-4 0 16,5 1 0-16,3 1 0 0,7-4 0 15,6-3 0-15,3-1 0 16,0-3 0-16,3-6 0 16,0-2 0-16,1-3 0 15,3-4 0-15,5-4 128 0,3-2-128 0,6-3 0 0,-7-2 128 16,2-5-128-16,-4-2 128 0,2-5-128 0,-2-1 144 16,2-4-144-16,4-3 160 0,-3-8-160 15,-5-2 160-15,-3-4-160 0,-5-1 160 0,-3-7-160 0,-1-3 128 16,-2-6-128-16,1 0 0 0,2-5 0 15,4-2 128-15,-4-1-128 0,-4-1 0 0,-6 1 144 16,-5-2-144-16,-4 2 160 0,-5-1-160 0,-5 4 160 16,0-3 144-16,-5-1 16 15,-7-2 16-15,-3 1 0 0,-4-1 64 16,-4 2 16-16,-3 0 0 0,-5 5 0 0,-4 2-176 16,-3 3-48-16,-3 4 0 0,-4-1 0 15,-5 5-192-15,-2 5 0 16,-6 0 128-16,-6 3-128 15,-6 3-176-15,0-3-80 0,-1 4 0 0,1 3-16 16,-1 1-544-16,1 6-96 0,0 1-32 16,0 8 0-16,4 4-1808 0,-4 2-352 15,-21-1-80-15,3 5-16 16</inkml:trace>
  <inkml:trace contextRef="#ctx0" brushRef="#br3" timeOffset="177863.19">7075 16719 14735 0,'-9'-5'1312'0,"9"5"-1056"0,-9 0-256 0,9 0 0 0,-7 4 1856 0,7-4 320 0,0 0 64 0,0 0 16 0,-9 6-1536 0,4 2-304 0,-2 1-64 0,7-9-16 0,-1 14 288 0,1-2 48 0,3 2 16 0,2 0 0 16,4 2-128-16,3 1-32 0,2 2 0 0,5 0 0 0,4 1-192 0,4-1-32 15,2-2-16-15,7 4 0 0,3 0 48 0,3 1 16 16,1-3 0-16,1-1 0 0,-1 0 0 0,-1 1 0 15,1 1 0-15,-2 0 0 16,1 1-48-16,2 0-16 0,3 3 0 0,4-3 0 0,4-5 32 16,-2 0 0-16,-1-5 0 0,-1 0 0 0,0 1 32 0,0-6 16 15,2-3 0-15,4-2 0 0,4-2-32 0,1-2 0 16,1-6 0-16,-3-1 0 0,-6-5-16 0,0 1-16 0,-1 0 0 16,0 0 0-16,-3-5-96 0,-1 1-16 0,1 0 0 0,-2-1 0 15,1-1 16-15,-7 2 0 0,-6-1 0 0,-2 0 0 16,-9 0-64-16,-3 1-16 15,-5 2 0-15,-3 3 0 0,-5 0-336 16,0 0-80-16,-4 1-16 0,-5 2 0 16,-4-3-2624-16,-2 7-528 0</inkml:trace>
  <inkml:trace contextRef="#ctx0" brushRef="#br3" timeOffset="178651.99">7088 17011 22623 0,'0'0'1008'0,"0"0"208"0,0 0-976 0,0 0-240 0,0 0 0 0,-5-3 0 15,5 3 320-15,0 0 0 0,0 0 16 0,0 0 0 16,-3-12 32-16,3 12 0 0,0-9 0 0,0 9 0 15,4-12 144-15,0 1 48 0,2 2 0 0,1-1 0 16,0 3 16-16,3-5 0 0,2 3 0 16,-1-3 0-16,3-1 176 0,1 3 32 15,2-4 16-15,2 2 0 0,1 1-144 0,4-2-16 0,3 0-16 16,1 2 0-16,1-3-176 16,3 0-48-16,0-4 0 0,1 2 0 0,3-1-80 0,2 2 0 15,1 1-16-15,4 0 0 0,2 0-112 16,4 5 0-16,4-1-16 15,0 4 0-15,-5-3-176 16,-1 4 192-16,-1 0-192 16,-4-2 192-16,-3 3-192 0,-2 2 0 15,-2 1 144-15,-1 1-144 0,3 1 0 0,1 3 0 16,0 1 0-16,1 4 0 0,1-2 0 0,-1 3 0 16,-1-1 0-16,0 4 128 0,-2 0-128 0,1 2 144 0,1 3-144 15,-1 0 160-15,-3 1-160 0,3 2 192 0,3 0-192 0,1 0 192 16,5 0-192-16,-3 1 160 0,-2 0-160 15,-4-3 160-15,-4-1-160 16,-5-3 0-16,-4-1 144 16,-4-2-144-16,-3-1 176 0,-2-3-48 15,-2 1 0-15,-3-4 0 0,-10-5-128 0,0 0 160 0,0 0-160 0,0 0 160 16,5 10-1616-16,-5-10-320 0,0 0-64 16</inkml:trace>
  <inkml:trace contextRef="#ctx0" brushRef="#br3" timeOffset="181624.53">15498 16246 4607 0,'0'0'400'0,"2"-6"-400"0,-1-3 0 0,2 3 0 16,-3 6 2272-16,2-9 368 15,0-1 80-15,-2 2 16 0,0 8-1312 0,4-12-256 16,-4 1-48-16,1 3-16 0,-1-2-400 0,0 10-96 16,0 0-16-16,-3-7 0 0,-1-5-144 0,-1 7-48 15,-1 0 0-15,-2 1 0 0,-1 0-80 0,-2 2-32 16,-4-1 0-16,-2 2 0 0,1 2-144 0,-2 2-16 16,-1-1-128-16,-1 1 192 0,-2 1-64 0,-2 0-128 15,-2-1 176-15,1 0-176 0,-2-1 160 0,-1 1-160 16,-1 2 128-1,1-1-128-15,0-3 128 0,1 3-128 16,-2 0 128-16,2 3-128 16,2-2 128-16,0 4-128 0,-2-2 128 15,0 3-128-15,-2-2 128 0,0 3-128 16,-4-1 0-16,1 3 128 0,-2 1-128 0,-1-3 160 0,1 1-160 16,0 3 160-16,-3 1 16 0,0 1 0 0,-1 0 0 15,-2 3 0-15,1 1 80 16,1 5 0-16,0 2 16 0,-2-1 0 0,0 6-80 15,-1 3-32-15,0 8 0 16,3-6 0-16,4-1-160 0,-2-2 128 16,3 2-128-16,1 1 128 15,3 0 0-15,3 3-128 16,0 1 192-16,3 0-64 0,3 2 16 16,2 1 0-16,3 3 0 0,-2-1 0 0,1-2 32 15,2 3 0-15,2 0 0 16,5 1 0-16,2-1-32 15,2-4 0-15,2 2 0 16,2 2 0-16,3-2 0 16,4 0 0-16,2-7 0 0,1 2 0 15,2-2-144-15,3 1 0 16,3-2 144-16,4-4-144 0,4-3 128 16,2-1-128-16,3 1 128 0,1-4-128 15,0 1 128-15,4-6-128 0,4 0 128 16,1-3-128-16,-2-4 144 0,2-1-144 0,-2 0 192 15,2-184-192-15,1 367 176 0,1-184-176 16,1-1 160-16,2-3-160 0,0 0 0 0,1-5 128 0,3 1-128 16,1-5 0-16,-1-4 0 15,-1-1 144-15,0-5-144 0,2 1 128 0,2-2-128 16,1-2 192-16,-1 0-192 0,1-3 192 16,0 0-192-16,0-1 160 0,-4-4-160 0,-2-2 160 0,-4-1-160 15,1 0 160-15,0-4-160 0,0 2 160 16,-1-5-160-16,0-3 128 15,-4-2-128-15,-1-3 128 16,0-8 0-16,-1-4 0 0,0-5 0 16,-3 0 0-16,-4 0 80 0,-2-2 16 15,0-7 0-15,-4 5 0 0,-3 0-80 0,-3 1-16 16,-2 0 0-16,-4-2 0 16,-5 1 0-16,-4 3 0 0,-5-4 0 15,-4 6 0-15,-2 6-128 0,-5-1 128 16,-5-1-128-16,-1 6 128 15,-4 4-128-15,0 3 0 0,-2 2 0 0,-4 5 0 16,-3 4 0-16,-1-1-272 16,-2 6 64-16,0 2 16 0,0 3-704 0,2 2-144 15,5 5-32-15,-1 2-13136 0</inkml:trace>
  <inkml:trace contextRef="#ctx0" brushRef="#br3" timeOffset="182071.24">14028 16911 6447 0,'0'0'272'0,"0"0"80"0,-11 5-352 0,2-2 0 0,-3-2 0 0,12-1 0 0,-10 4 1600 0,10-4 240 0,-9 5 48 0,9-5 16 0,-5 9-624 0,5-9-128 0,-4 9-32 0,6 2 0 15,1 2-176-15,5-2-48 0,2 2 0 0,3 1 0 0,2-3-320 0,4 1-80 0,3 2-16 0,2 2 0 0,1-2-160 0,6 1-48 0,6-1 0 16,1 0 0-16,3 0 96 0,1-1 16 0,1-5 0 15,1 3 0-15,3 2 128 0,3 2 16 0,1 0 16 0,0 1 0 0,-3-5-112 0,1-2-32 0,2 2 0 0,1-2 0 0,-1 1 32 0,-4-2 0 0,2 2 0 16,-1-1 0-16,0 3-112 0,2-3 0 0,-2-1-16 0,0 1 0 16,1 0-112-16,-2-2-32 0,-1-5 0 0,-2 1 0 15,-2-6 32-15,1 2 16 0,-2-3 0 0,-2 0 0 16,1-6 32-16,-1 2 0 0,-1-3 0 16,-1 2 0-16,-3-2-96 0,-2-2-16 0,-1-1 0 15,-3-3 0-15,-4 1 0 16,-1-2-128-16,-6-1 192 0,1-1-64 0,-6-3-128 0,-3 2-144 0,-4 4 144 15,-2-1-208 1,-1 0-1376-16,-4 2-272 0,-1 0-48 0,-4 6-10992 0</inkml:trace>
  <inkml:trace contextRef="#ctx0" brushRef="#br3" timeOffset="182814.18">13965 17088 10127 0,'0'0'448'15,"0"0"96"-15,0 0-544 0,-4-8 0 0,4 8 0 0,-3-9 0 0,2 0 2048 0,1-1 288 0,2 2 64 16,2-3 16-16,1 2-1056 0,2-4-208 16,-1 2-32-16,3 1-16 0,1-3-432 0,2 3-96 0,0-3 0 0,5-1-16 15,2-1-96-15,1 1-16 0,2 1 0 0,2-2 0 16,5 2 16-16,3-1 0 0,0 0 0 0,3 2 0 15,4-1 0-15,0 3 0 0,2-3 0 0,1 0 0 32,2 3-112-32,3 0-32 0,3 5 0 0,-1-3 0 0,0 2-80 15,-1 1-32-15,0-2 0 0,-1 4 0 16,-1-2-32-16,-2 3-16 0,1 5 0 0,-2 1 0 16,0 6-32-16,2 0-128 0,-4 3 192 0,-1 3-64 0,0 1-128 15,-2 1 0-15,0 1 144 0,0-2-144 16,-2 1 0-16,-3 1 144 0,-3-1-144 15,1 0 0-15,-5 0 128 16,4-2-128-16,-2-1 0 0,-2-2 0 16,0 0 208-16,-2 1-64 0,-1-7-16 15,-2 4 0-15,0-2-128 0,-4-1 160 16,-1-1-160-16,-4-1 160 16,-3-2-16-16,-9-4 0 15,9 3 0-15,-9-3 0 0,0 0-144 16,0 0 192-16,0 0-192 0,0 0 192 0,-13 0-1840 0,-3-2-352 15</inkml:trace>
  <inkml:trace contextRef="#ctx0" brushRef="#br3" timeOffset="183690.24">16597 17182 15375 0,'-10'-8'672'0,"10"8"160"0,-9-1-672 0,9 1-160 0,-9-1 0 0,9 1 0 16,-9-3 1488-16,9 3 272 16,0 0 48-16,0 0 16 15,0 0-240-15,0 0-48 0,0 0-16 0,0 0 0 0,0 0-576 16,0 0-112-16,14 4-32 0,4 2 0 0,4 2 32 0,3 1 0 15,4 5 0-15,2 0 0 0,1-2-160 0,2 1-32 0,3 5 0 0,1 0 0 16,0 1-128-16,-1 1-48 16,-2-1 0-16,-2 3 0 0,-3-1-160 0,-2 2-48 15,-3-2 0-15,-1 1 0 16,-3-1-128-16,-2-2-128 0,0-1 144 16,-3-3-144-16,-3-1 0 15,0-1 128-15,-2-1-128 0,-2 1 0 0,-3-4 0 16,-1 1 0-16,-5-10 128 0,0 0-128 15,2 9-1408-15,-2-9-336 0,0 0-64 0</inkml:trace>
  <inkml:trace contextRef="#ctx0" brushRef="#br3" timeOffset="184277.37">18271 17024 13823 0,'-13'-11'1216'0,"7"6"-960"0,1-3-256 0,0 3 0 0,5 5 960 0,-8-4 128 0,-1 0 48 0,9 4 0 16,-10 2-48-16,0 3 0 0,-1 5 0 0,0 2 0 0,1 8-464 0,-1 5-112 0,2 2 0 0,1 4-16 0,2 4-48 0,-2 2 0 16,1 2 0-16,-2 4 0 0,0 4-32 0,1 2-16 15,2 1 0-15,1-5 0 0,0-2-240 16,1-3-160-16,0-2 192 0,2-4-192 0,-2-6 192 0,2-5-192 15,0 0 192-15,-1-3-192 16,1-3 144-16,-1-3-144 0,3-14 0 16,-2 16 144-16,-2-3-304 0,4-13-64 15,0 0-16-15,0 0-7760 0,0 0-1568 0</inkml:trace>
  <inkml:trace contextRef="#ctx0" brushRef="#br3" timeOffset="184579.21">17943 17016 14735 0,'4'-7'1312'0,"2"-3"-1056"0,3 1-256 0,3-1 0 0,2 2 1456 0,1 0 224 0,1 2 48 0,4 3 16 0,1 1-656 0,3 1-128 15,3-1-16-15,3 5-16 0,4-1 128 0,2 7 32 0,3 4 0 0,-3 0 0 16,-3-1-304-16,0 2-48 0,1 6-16 0,-4 4 0 15,-5 1-336-15,-3 3-80 0,-3-4-16 0,-5 7 0 0,-4 1-80 16,-5 3-16-16,-5 3 0 0,-3 2 0 0,-5-1 0 16,-2 2-16-16,-4-1 0 0,-1-4 0 15,-3-6-48-15,-1 0-128 0,-3-5 192 16,0 1-64-16,1-5 64 0,-3 0 16 0,-3-8 0 16,-2 0 0-16,2-5 48 0,-2 1 0 0,0-4 0 0,-2 0 0 15,1-1-112-15,0 2-16 0,2-3 0 0,4-1 0 16,0-3-128-16,4 0 0 0,3-3 0 0,5-3 0 15,1 0-2080-15,5-3-448 16,2 1-96-16</inkml:trace>
  <inkml:trace contextRef="#ctx0" brushRef="#br3" timeOffset="184852.02">18605 17707 14735 0,'-2'12'1312'0,"-2"0"-1056"0,0 1-256 0,-1 3 0 16,-2 2 1632-16,1 1 272 0,-1 3 48 0,-1 3 16 16,1 0-192-16,-4 6-48 15,0-4 0-15,-2 2 0 0,-1-3-432 0,2 1-80 0,0-4-32 0,2 0 0 16,0 1-464-16,1-4-80 0,0-1-32 0,3-2 0 16,-1-2-288-16,1-1-48 0,0-2-16 0,1 0 0 15,-1-3-128-15,6-9-128 0,-2 9 144 0,2-9-144 31,0 0-512-31,0 0-208 0,0 0-48 0,14-1-14336 0</inkml:trace>
  <inkml:trace contextRef="#ctx0" brushRef="#br3" timeOffset="185502.05">19376 17177 13823 0,'0'0'608'0,"0"0"128"0,0 0-592 0,-7-4-144 0,0 0 0 0,7 4 0 0,-8 0 1712 0,-1 1 304 0,-2 2 64 0,2 1 16 16,-1 2-992-16,0 3-192 0,-1 5-32 0,1 4-16 16,-1-1-224-16,2 5-32 0,0 7-16 15,3 1 0-15,1 0-208 0,2 2-64 0,0 0 0 0,5-4 0 16,2 0 80-16,1-4 16 0,0-3 0 0,2 1 0 15,4-4 192-15,0-3 32 0,3-1 16 0,1-1 0 16,2-6 192-16,-1 0 48 0,1-7 0 0,-1-2 0 16,0-1-128-16,1-4 0 0,1-2-16 0,1-3 0 0,0-4-240 15,0 1-32-15,-2-3-16 16,-1-1 0-16,-2-1-80 0,0-2-32 16,0-3 0-16,-1-1 0 15,-3-2-96-15,0 0-32 16,-2-5 0-16,1 3 0 0,-3 2-80 15,1 0-16-15,0 4 0 0,0 4 0 16,-1 4-128-16,-1 2 0 0,-1 2 0 16,-2 3 0-16,-2 9-176 15,0 0-64-15,0 0-16 0,0 0 0 0,3-11-2000 16,-3 11-416-16,0 0-80 0</inkml:trace>
  <inkml:trace contextRef="#ctx0" brushRef="#br3" timeOffset="186014.53">20600 17039 8287 0,'0'0'736'0,"0"0"-592"0,0 0-144 0,0 0 0 0,0-11 2080 0,-1 5 384 16,-2-3 80-16,3 9 16 0,-5-8-832 16,-1-2-144-16,-3 2-48 0,-1-1 0 0,-2 4-368 0,-1 0-80 15,-1-1 0-15,-1 2-16 0,-1 1-368 0,2 3-64 0,-2 3 0 16,0 2-16-16,-2 3-192 0,-1-1-48 0,-3 5 0 16,1-2 0-16,-2 4-96 0,1 4-32 15,-1-2 0-15,4 3 0 0,3 8-80 0,1-3-32 0,2 0 0 16,1 2 0-16,4-5-144 0,1 3 0 15,3 2 0-15,2-2 0 0,2 3 0 0,4-3 128 0,1 1-128 16,1 2 192-16,0 2 128 0,5-3 48 16,-4-1 0-16,5 2 0 0,-1-3-176 0,-1 1-16 15,-1-2-16-15,-1-2 0 0,-2 1-160 0,-3 0 0 0,-2-3 0 16,-1-1 128-16,-3-4-128 0,0-1 128 16,-4-2-128-16,0-2 128 0,-2 1 240 15,-1-4 32-15,-3 0 16 0,-1 0 0 16,-1-4 256-16,-3 2 48 0,-3-1 16 15,2-3 0-15,2-1-448 0,-2-2-96 0,-1-1 0 16,3 2-16-16,0-7-48 0,3 2-128 16,0 0 192-16,0 0-64 0,1 4-1136 0,3-4-224 0,1 0-48 15,4 2-9712-15,2-4-1936 0</inkml:trace>
  <inkml:trace contextRef="#ctx0" brushRef="#br3" timeOffset="186698.98">20351 17075 2751 0,'0'0'256'16,"0"-10"-256"-16,1 2 0 0,2-2 0 0,-3 10 3408 0,0-9 640 0,0-2 128 0,0 4 32 0,0 7-1968 0,1-10-400 0,-1 10-80 0,1-8-16 16,-1 8-304-16,0 0-64 0,0 0-16 0,0 0 0 0,0 0-400 0,0 0-96 15,0 0-16-15,0 0 0 0,0 0-368 16,8 9-80-16,-6 4-16 0,-2 6 0 0,-2 5-32 16,-2 6-16-16,-2-2 0 0,-3 3 0 15,-4 2 48-15,-4 5 16 0,2 6 0 16,-5 0 0-16,-1 6 48 0,1-2 16 0,-1-3 0 15,-1 0 0-15,-1-1-80 0,4-5-32 16,-1-3 0-16,2-3 0 0,0-2-80 0,3-4-16 16,1 1 0-16,2-5 0 0,2-3-112 15,1-1-16-15,3-1-128 0,1-3 192 0,1-1-192 16,3 0 144-16,1-5-144 0,0-9 128 16,0 0 0-16,0 0-128 0,10 7 192 0,3-9-64 0,-1-4-384 15,2 0-64-15,0-6-32 16,0 1 0-16,-1-5-1984 0,1-1-400 15,0-4-80-15</inkml:trace>
  <inkml:trace contextRef="#ctx0" brushRef="#br3" timeOffset="187038">20116 17032 20271 0,'0'0'1792'0,"-3"-7"-1424"0,3 7-368 0,1-10 0 0,-1 10 1472 15,0 0 208-15,7-7 48 0,4 1 16 0,1 3-624 0,0 3-128 0,6 0-32 0,5 5 0 16,1 0-272-16,4 1-64 0,4 4-16 0,1 3 0 0,2 1 16 16,0 5 0-16,-1 5 0 0,0-2 0 0,2 1-224 0,-3 3-32 15,-1 1-16-15,-4 4 0 0,-4 3-208 0,-5 3-144 16,-2 1 192-16,-9 4-192 0,-4 2 208 0,-4 0-64 16,-5 3-16-16,-2 2 0 0,-9-4 96 0,1-1 16 15,-3-4 0-15,-1-4 0 0,-1-1-48 16,-2-5 0-16,-1-2 0 0,0 0 0 0,-2-4 128 0,1-1 0 15,-5-4 16-15,-2-2 0 0,-2-3 80 0,0 0 16 0,0-7 0 16,0 2 0-16,-1-5-96 0,2-1-16 16,3-3 0-16,-1-2 0 0,2-1-160 15,6-4-32-15,-1-4-128 0,12 6 192 0,1-5-192 0,1 1 0 16,2-3-144-16,2-1 144 16,3 3-2336-16,4-2-368 0,2-1-80 0,3 3-13136 0</inkml:trace>
  <inkml:trace contextRef="#ctx0" brushRef="#br3" timeOffset="187447.81">20670 17810 19343 0,'0'0'848'0,"7"-3"192"0,2-1-832 0,-2 3-208 0,2 0 0 0,-1 1 0 15,1 1 2144-15,0 4 384 0,1 0 80 0,-2 0 16 0,1 5-1152 0,0 2-208 16,-2 3-48-16,-1 2-16 0,-4 2-448 0,-2 0-96 16,-2 0-16-16,-4 2 0 15,-1 1 48-15,-2-2 0 0,-4 2 0 0,-2 0 0 0,-3 2-48 0,-2-1 0 16,-3 1 0-16,0-1 0 0,3-6-112 0,-2-1-16 16,2-1-16-16,2-1 0 0,1 0-112 0,5-4-32 15,2-1 0-15,3 0 0 0,3 0-32 0,4-2 0 16,0-7 0-16,8 8 0 0,5-4 48 0,2 1 0 15,5-1 0-15,3 1 0 0,3-3-176 0,-1 0-48 16,2 1 0-16,11 6 0 0,-5-1-144 0,-14-3 0 16,3 3 0-16,3-2 0 0,-1 4 0 0,2-1 0 15,0 3 0-15,1-2 0 0,0 2 0 16,20 10 0-16,-9-4-144 0,-6-3 144 16,-7-2-1856-1,-3-4-256-15,-5 0-48 0</inkml:trace>
  <inkml:trace contextRef="#ctx0" brushRef="#br3" timeOffset="188311.79">22053 17536 21183 0,'-8'-10'944'0,"8"10"192"0,-4-13-912 0,2 6-224 0,2 7 0 15,-3-10 0-15,2 2 1472 0,1 8 240 0,0 0 48 16,0 0 16-16,0 0-304 0,0 0-48 16,0 0-16-16,0 0 0 0,10 10-432 0,4 3-80 15,3 3-32-15,0 4 0 0,4 2-224 16,0 6-32-16,2 3-16 0,1 1 0 0,1-1-208 0,3 6-64 0,1 4 0 0,0 3 0 15,-1-3-192-15,-4 1-128 0,2-4 160 16,-4-1-160-16,0-1 144 16,-4-6-144-16,-2-2 128 0,-3 1-128 15,1-3 128-15,-4 0-128 0,-1-1 128 16,-1-5-128-16,-2-5 0 0,-2 2 0 16,-3-5-144-16,-2-3 144 15,-4-2-2784-15,5-7-448 16,-17-2-96-16,3-1-10864 0</inkml:trace>
  <inkml:trace contextRef="#ctx0" brushRef="#br3" timeOffset="188618.26">22512 17423 30399 0,'0'0'2704'0,"0"0"-2160"0,0 0-544 0,0 0 0 0,0 0 432 0,-9-2-32 0,-1 2 0 0,-1 5 0 0,-4 5 496 16,-1 4 112-16,-3 5 16 0,-4 3 0 0,1 2-320 0,-2 6-48 15,0 1-16-15,-3 3 0 0,-2 3-16 0,0 0-16 16,-1 1 0-16,2-1 0 0,0 0-160 0,0-2-16 16,2-4-16-16,2-1 0 0,1 1-288 0,1-2-128 15,2-6 128-15,2 0-128 0,1-3 128 0,3-2-128 16,3-3 128-16,1-2-128 0,2 0 0 0,3-5 0 16,5-8 0-16,0 0 0 15,-2 11-336-15,2-11-160 0,0 0-16 0,0 0-16 16,0 0-1872-16,10-7-368 0,1 1-80 0,2-2-12112 0</inkml:trace>
  <inkml:trace contextRef="#ctx0" brushRef="#br3" timeOffset="189113.81">23926 17480 24351 0,'0'0'1088'0,"5"-7"208"0,-5 7-1040 0,6-10-256 0,-5 2 0 0,-1 8 0 0,-5-13 800 0,-4 4 96 16,-3 0 32-16,-3 4 0 0,-4 2 224 0,-4-2 32 16,-3 1 16-16,-4 1 0 0,-2 4-240 0,1 2-32 15,-5 3-16-15,-1 2 0 0,0 6-112 0,-1-3-32 0,3 3 0 0,4 3 0 16,6 1-176-16,3 1-32 0,6 0-16 0,4 5 0 16,3-2-192-16,5 0-32 15,4 4-16-15,4-1 0 0,3 3-304 0,2-1 0 16,1 5 128-16,4 1-128 0,1 4 0 0,1-1 0 0,1 3 0 15,1-1 0-15,-2 6 0 0,1-3 0 0,1-3 0 16,-3 1 0-16,-2 0 128 0,-3-1-128 16,-4-3 0-16,-1 0 0 15,-4-4 160-15,-1-1-32 0,-1-7 0 0,-4-1 0 16,-1-1 256-16,-1-3 32 0,-4-5 16 0,1 1 0 16,-2-2 48-16,-4-6 16 0,-2 1 0 15,-1-1 0-15,-1-2-96 0,-1-2-16 0,-2 1 0 0,1-3 0 0,-3-3-208 16,2 1-48-16,1-5-128 15,-1-3 192-15,-1 0-352 0,3 0-80 0,5-4-16 0,0-1 0 16,5-1-1600-16,2 0-336 0,3-2-64 0,3 3-10016 0,3-5-2000 0</inkml:trace>
  <inkml:trace contextRef="#ctx0" brushRef="#br3" timeOffset="189466.57">24331 17164 25791 0,'0'0'2304'0,"0"0"-1856"0,0 0-448 0,0 0 0 15,0 0 704-15,0 0 64 0,0 0 0 0,0 0 0 16,0 0 672-16,-11 0 144 16,0 4 16-16,0 6 16 0,-2 6-544 0,0 5-112 0,0 3-32 0,-1 0 0 15,-2 3-288-15,1-2-64 0,1 3-16 0,1-4 0 16,0-2 16-16,3 0 16 0,1 0 0 0,2-3 0 16,-1-2 0-16,3-4 0 0,2-1 0 0,2 1 0 15,1-4-112-15,0-9-32 0,0 0 0 0,4 11 0 16,-4-11-160-16,0 0-32 0,10 6-16 0,-10-6 0 15,0 0-240-15,9 0 0 0,-9 0 0 0,0 0 0 16,9-7-1280-16,-3 0-240 0,-6 7-48 0,4-9-17488 16</inkml:trace>
  <inkml:trace contextRef="#ctx0" brushRef="#br3" timeOffset="190832.01">25259 18132 13823 0,'0'0'1216'0,"0"0"-960"0,0 0-256 0,6-7 0 16,0 2 1824-16,2 1 320 0,-1-1 64 0,5 1 16 0,2 0-768 15,4 2-160-15,2-1-16 0,8 1-16 0,1-1-128 0,8-2-32 16,5 1 0-16,6 2 0 0,6-2-368 16,0 1-80-16,0-1-16 0,-5 3 0 0,-4 0-352 15,-1 0-80-15,1-1-16 0,-6 1 0 16,-3 2-16-16,-3 2-16 16,-3-1 0-1,-3 2 0-15,-3-1-352 16,-5 1-80-16,-5-1-16 0,-4 3-9584 15,-10-6-1920-15</inkml:trace>
  <inkml:trace contextRef="#ctx0" brushRef="#br3" timeOffset="191063.94">25443 18481 10127 0,'0'0'448'0,"10"-3"96"0,3 1-544 0,7 0 0 16,4 2 0-16,5 0 0 0,1 0 6096 0,3 0 1120 0,1 3 208 0,4-1 64 0,0 2-5760 0,2 3-1136 0,3-4-224 0,3 3-48 0,3 0-64 0,3-2-16 15,3-2 0-15,4 3 0 0,2 2-240 0,-6-2 0 0,-5-1-144 0,-5 1-11392 0,-6 0-2288 16</inkml:trace>
  <inkml:trace contextRef="#ctx0" brushRef="#br4" timeOffset="-139177.21">12388 1696 28735 0,'0'0'1280'0,"-9"4"256"0,9-4-1232 0,0 0-304 0,0 0 0 0,0 0 0 15,0 0 0-15,0 0-144 0,12-11 16 0,4-1 0 16,7 1 688-16,3-6 144 0,3-2 16 0,4-2 16 16,4-2-336-16,-3 0-64 0,-1 1-16 0,0-3 0 15,-1 1-128-15,2-1-48 0,-2 0 0 0,0 3 0 16,0 2-400-16,-3 2-96 0,-2 2-16 0,-3 2-9072 15,-5 2-1824-15</inkml:trace>
  <inkml:trace contextRef="#ctx0" brushRef="#br4" timeOffset="-138864.95">12648 1832 44223 0,'0'0'1968'0,"0"0"400"0,0 0-1904 0,0 0-464 0,16-5 0 0,3-5 0 16,2 0-1216-16,1-4-352 0,5-1-64 16,2 1-16-16,3-2 1904 0,1 0 368 0,2-2 80 0,-1 0 0 0,1 0-496 0,4 2-208 15,-4 2 176-15,-3 0-176 0,-4 1 0 0,-1 4 0 16,-4-2 0-16,-4 3-160 16,-3-2-1248-16,-2 3-240 0,1-4-48 0,1 4-9392 15,-4-2-1888-15</inkml:trace>
  <inkml:trace contextRef="#ctx0" brushRef="#br4" timeOffset="-138233.05">13738 1719 15663 0,'0'0'1392'0,"-2"8"-1120"0,-3 2-272 0,5-10 0 0,-5 9 1408 15,5-9 208-15,0 0 48 0,-3 10 16 0,3-10-320 0,0 0-64 16,0 0-16-16,0 0 0 0,0 0-160 0,9-6-32 0,0-2-16 0,1-6 0 15,0-1-208-15,2-7-32 16,0-5-16-16,4-4 0 0,0-4-128 0,2-1-32 0,0-5 0 0,1-2 0 16,1-2-144-16,2-3-16 15,-3 0-16-15,0-3 0 0,-1 0-96 0,-4-3-32 16,0-3 0-16,-3 3 0 0,-3 0-80 0,-1 6-16 16,0 0 0-16,-1 7 0 0,-3 2 16 0,-1 2 0 0,1 6 0 15,-3 3 0-15,0 4-96 16,-3 5-32-16,1 5 0 0,-2 3 0 0,-1 3-144 15,-4 3 0-15,0 0 144 0,-1 4-144 0,-2 3 0 0,-2 4 128 16,-1 1-128-16,-1 4 0 16,-2 2 0-16,-1 7 0 0,-2 1 0 0,1 4 0 15,0 7 0-15,-1 3 0 0,1 2 0 0,2 10 0 16,3 4 0-16,1 8 0 0,2-1 128 16,2 3-128-16,3 3 128 0,0-2-128 15,5 0 128-15,2 0-128 0,0-2 0 16,2-6 144-16,6-4-144 0,-2-6 0 0,4-5 128 15,1-3-128-15,3-5 0 0,2-1 0 16,3-9 0-16,3-3 0 0,-2-4 0 0,4-4 0 0,3-2 0 0,-2-7-320 16,3-5 32-16,0-2 16 0,3-3-1648 15,2-7-336-15,-1-9-64 0,2-1-13488 16</inkml:trace>
  <inkml:trace contextRef="#ctx0" brushRef="#br4" timeOffset="-137771.28">14432 1208 8287 0,'0'0'368'0,"-7"12"80"0,-1-5-448 16,2 5 0-16,-1-3 0 0,2 2 0 0,4-3 4000 0,1-8 720 0,0 0 144 0,0 0 16 16,8 5-3232-16,2-9-656 0,3-4-128 0,1-3-32 15,2-2-96-15,1-5-32 0,-1-5 0 0,2-1 0 0,0-1 32 16,-1-3 0-16,1 4 0 0,-2-3 0 16,-2 3-16-16,-2 1 0 0,-3 3 0 0,0 2 0 0,-4 4-144 15,-2 0-16-15,-6 1-16 0,-2 4 0 16,-4-1-112-16,0 6-32 0,-5 3 0 0,0 4 0 0,-1 3-160 0,-3 8-48 15,-2 6 0-15,1 6 0 0,0-2-192 0,2 6 0 16,3 1 0-16,2 2 0 0,1 3 0 0,4 0-160 16,2-1 160-16,2-1-128 0,2-1 128 0,2 0-128 15,5-6 128-15,1 0-128 0,0-7 128 0,1-4-208 16,3-3 80-16,3-3 128 0,-1-2-448 0,1-4 48 16,1-6 0-16,1-3 0 15,0-2-1072 1,-1-3-192-16,2-1-64 0,2-5 0 0,0-6-1568 0,-1-4-320 15,10-16-64-15,-5 0-16 0</inkml:trace>
  <inkml:trace contextRef="#ctx0" brushRef="#br4" timeOffset="-137415.81">14898 809 28559 0,'-3'17'1264'0,"0"-3"272"0,-2 6-1232 0,0 4-304 0,2 3 0 0,-3 5 0 0,1-1 576 0,-1 4 48 0,0 0 16 0,-1 2 0 0,1-1 336 0,1-1 80 0,1-2 16 0,0-3 0 15,-2-3-288-15,2-1-48 0,1-2-16 0,1-6 0 16,-1-5-144-16,3-5-16 0,0-8-16 0,0 0 0 16,0 0-96-16,4-10-32 0,0-2 0 0,1-9 0 15,0-5-192-15,2-1-32 0,-1-4-16 16,0-3 0-16,1-2-176 0,0 0 128 0,2-1-128 0,1 0 128 16,0 0-128-16,2 4 0 0,-1 2 0 15,2 9 128-15,0 1-128 0,0 7 128 0,-2 3-128 0,0 6 128 16,1 3-128-16,-2 5 0 0,1 3 0 0,1 6 128 15,-1 3-128-15,2 2 0 0,-4 2 0 0,1 4 0 16,-1 1 0-16,1 0 0 0,-1 0 0 0,0 3 0 16,-3-6 0-16,-1 2 0 0,0 1 0 0,1-3 0 15,-1-4-240-15,0-4 32 0,-1 0 0 0,1-2 0 16,-5-11-1616-16,7 7-320 0,-7-7-64 0,10 2-8672 16,-2-7-1744-16</inkml:trace>
  <inkml:trace contextRef="#ctx0" brushRef="#br4" timeOffset="-137051.89">15569 559 27647 0,'0'0'2448'0,"0"0"-1952"0,-10 2-496 0,1-1 0 32,9-1-240-32,-13 4-144 0,0-1-16 0,1 2-16 0,-1-1 1648 0,-1 0 336 0,0 2 64 0,0 4 16 15,1 5-496-15,-2 2-112 0,-2 1-16 0,2 2 0 16,0 0-160-16,2 3-32 0,3 4-16 0,0-6 0 16,1 1-352-16,3 0-64 0,3-6-16 0,3-1 0 15,0-1-160-15,1 2-32 0,3-7-16 0,4 1 0 16,-1-4-16-16,4 4 0 0,1-5 0 0,2 2 0 0,4-1-32 0,-1 0 0 15,-3 2 0-15,2-2 0 16,-2-2 32-16,-1 4 0 0,-3-2 0 0,-2-1 0 0,-1 5 176 16,-7-10 48-16,3 8 0 0,-5 4 0 0,-1 0 64 0,-5 0 0 15,-3 0 16-15,-6 2 0 0,-3-2-192 0,-4-1-32 16,-3 1-16-16,-1-5 0 0,-1 1-224 0,-3 0-160 16,-5-6 32-16,1 1 0 15,1-5-1440-15,3 0-288 0,3-2-48 0,5-2-10496 16,5 1-2096-16</inkml:trace>
  <inkml:trace contextRef="#ctx0" brushRef="#br4" timeOffset="-135708.33">16865 402 14735 0,'0'0'1312'0,"0"0"-1056"0,2-11-256 0,-2 11 0 16,3-12 1376-16,-3 12 224 0,0-14 32 0,0 2 16 15,-3 0-880-15,3 12-160 0,0 0-32 0,-6-11-16 16,-1-1 736-16,0 5 160 0,-1-3 16 0,-3 5 16 16,0 3-240-16,-3 0-48 0,-3-1-16 0,-3 3 0 15,-5 4-240-15,-3 0-48 0,-4 2-16 0,-2 4 0 0,-4 4-288 16,-3 5-48-16,-1 3-16 0,20-7 0 0,-3 4-144 16,-2 3-16-16,-1 0-16 0,0 0 0 15,0 0-96-15,3-2-32 0,2 1 0 0,-11 13 0 16,11-7-224-16,9-7 176 15,6-5-176-15,11-3 160 16,3 0-160-16,7-3 0 0,6 0 0 16,1-2 0-16,2 0 0 15,2-3 0-15,1 1 0 0,2-1 0 0,1 1 0 16,1-1 0-16,-3 1 0 0,-1 1 0 0,-3-2 0 16,-3 0 0-16,-5 1 0 15,0 3 0-15,-5-5 208 0,-9-3 16 16,0 0 0-16,3 13 0 0,-5-3 192 0,-4 3 32 15,-5-3 16-15,-3 2 0 0,-5-2-144 0,-2-1-48 16,-2 2 0-16,-4-3 0 0,2 1-272 16,-2-4 0-16,0 1 128 0,-1 0-128 0,-1-2-208 0,1-2-112 15,1-2 0-15,5-2-16 0,1 1-1184 0,5-2-224 16,4 1-48-16,12 2-16 0,-4-8-1056 0,4 8-208 16,12-6-32-16</inkml:trace>
  <inkml:trace contextRef="#ctx0" brushRef="#br4" timeOffset="-135316.58">17280 262 29823 0,'0'0'1328'0,"-8"3"272"0,0 5-1280 0,0 1-320 15,-1 5 0-15,-3 2 0 0,-2 3 0 0,-1 4 0 0,-3 6 0 0,9-8 0 0,-3 8 576 0,-2 0 192 0,1 3 64 0,-1 2 0 0,0 2-288 16,-1 1-48-16,-1-1-16 0,-10 32 0 0,2-12 320 0,4-9 64 0,-1-9 16 0,4-6 0 0,2-6-160 15,4-3-16-15,-1-1-16 16,3-8 0-16,0-4-176 0,9-10-48 0,-7 5 0 16,7-5 0-16,0 0-64 0,-4-8-16 0,3-8 0 0,1-4 0 15,2-7-192-15,5-1-64 0,-1-6 0 0,3-3 0 0,2-4-128 0,3-1 0 16,3-2 0-16,2-3 0 0,2 0 0 0,-8 22 0 0,5-6 0 0,1 0 0 16,1 3 0-16,2 0 0 0,1 4 0 0,-2 4 0 15,2 1 0-15,17-12 0 16,-8 11 0-16,-7 7 0 0,-6 7 0 0,-5 5 0 15,-4 3 0-15,-10-2 0 0,8 13 0 0,-4-1 0 0,-6 6-144 0,-3 4 144 16,-4 1 0-16,2-8 0 0,-5 3 0 0,-3 2 0 16,-3 2 0-16,-1 1 0 0,-1 0 0 15,-3-1 0-15,0 0 0 0,-16 16 0 0,4-9 144 0,7-8-144 32,4-5-320-32,4-3-160 0,1-5-32 0,4-5 0 15,2-4-1648-15,4-3-336 0,4-3-64 0</inkml:trace>
  <inkml:trace contextRef="#ctx0" brushRef="#br4" timeOffset="-134957.84">17769 203 3679 0,'0'0'320'0,"0"0"-320"0,0 0 0 0,-6 4 0 0,-4 1 5888 0,-1 2 1120 0,0-2 224 0,-2 6 32 0,-2-3-5296 0,-2 4-1072 16,-2-3-192-16,-1 3-64 0,-3 2 304 0,0 2 48 15,-1 2 16-15,0 1 0 0,-1 2-352 0,0 3-64 16,3 4-16-16,11-11 0 0,0 2-48 0,1 1-16 16,2-2 0-16,2 1 0 0,1-1-224 0,1-2-48 15,3 1-16-15,-1 5 0 0,5-7-32 0,-3-15 0 16,11 6 0-16,1-3 0 0,0-5-64 0,4-4 0 16,-1-4-128-16,1-3 192 0,0-1-64 0,-1-4-128 15,0 1 176-15,-6 5-176 0,1-2 160 0,0 1-160 0,-1-2 128 16,0 0-128-16,-1 4 128 0,0 2-128 0,-2 2 128 0,3-4-128 15,-3 7 160-15,-6 4-160 0,0 0 192 0,4 6-192 16,0 7 0-16,-3-5 0 0,0 4 0 0,1 1 0 16,-2 0 0-16,1 2 0 15,0 0 0-15,0 1 0 0,2-7-192 0,3 10-32 0,1-5-16 16,0-3 0 0,-7-11-1328-16,10 3-272 0,-10-3-48 0</inkml:trace>
  <inkml:trace contextRef="#ctx0" brushRef="#br4" timeOffset="-134276.15">18314 198 24879 0,'0'0'2208'16,"0"0"-1760"-16,0 0-448 0,0 0 0 0,0 0-192 0,0 0-128 16,0 0-32-16,0 0 0 0,0 0 1088 0,0 0 224 15,0 0 32-15,0 0 16 0,0 0 80 0,0 0 32 0,-9-3 0 16,9 3 0-16,-10-2 32 0,1-1 0 0,2 1 0 0,-2 0 0 16,-1 2-352-16,0 2-64 0,-1 0-16 0,0 2 0 15,-2 0-272-15,1-1-48 0,-2 0-16 0,1 3 0 16,-2 3-160-16,-1-2-32 15,1 3-16-15,0-1 0 0,-2 3-32 0,3 2 0 0,0-5 0 16,3 5 0-16,1-1-144 0,-2 1 192 16,3-1-192-16,2 1 192 0,-1 0-192 0,2-2 0 0,1 2 0 15,0-1 0-15,-1 1 0 0,3-3 128 0,-1 1-128 0,3-4 0 16,-2 0 0-16,2 0 0 0,0 2 128 0,-2-3-128 16,3 1 0-16,0 0 0 0,3 4 0 0,0 2 0 15,1-6 0-15,1 3 0 0,2-5 0 16,0 0 0-16,-7-6-160 0,14 5 160 0,-1-2 0 15,0-1-144-15,-2-2 144 0,0 0-160 0,0 0 160 16,-1 0-160-16,0-1 160 0,0-1 0 0,-10 2 0 16,13-3-128-16,-2-2 128 0,-1 1 0 15,-1-1 0-15,0-2 0 0,0 0 0 16,1 1 0-16,-1-4 0 0,1-2 128 16,1 2-128-16,-5 5 128 15,2-4-128-15,0 0 128 0,1 0-128 16,2 0 0-16,0-2 128 15,0 3-128-15,0-3 0 0,8-6 128 0,-4 5-128 16,-1 3 0-16,-3-1 0 0,1 3 144 0,-3 0-144 16,-2 3 0-16,1-1 128 0,-8 5-128 0,8-9 0 15,-2 4 0-15,-6 5 0 16,0 0 0-16,0 0 128 0,0 0-128 0,0 0 0 0,9-4 160 16,-9 4-160-16,0 0 128 0,0 0-128 15,0 0 0-15,7-3 0 0,-7 3 0 0,0 0 0 16,0 0 0-16,0 0 0 0,0 0 0 0,0 0 0 15,0 0 0-15,0 0 0 0,0 0 0 0,0 0-336 0,0 0-48 16,0 0-16-16,0 0 0 0,0 0-1392 0,0 0-288 0,0 0-48 16</inkml:trace>
  <inkml:trace contextRef="#ctx0" brushRef="#br4" timeOffset="-133762.28">18757 264 20271 0,'0'0'896'0,"0"0"192"0,-8 7-880 0,8-7-208 0,-10 5 0 15,10-5 0-15,-5 7 1280 0,5-7 192 0,0 0 64 0,0 0 0 0,0 0-336 0,0 0-64 16,0 0-16-16,13 1 0 0,1-3-256 0,1-4-48 16,0 0-16-16,3-4 0 0,1-1-32 0,0-3 0 15,-1-8 0-15,2 0 0 16,-1 2-112-16,2 1-16 0,-4 0-16 0,1 0 0 0,-3-3-112 0,-1-1-32 16,-1 3 0-16,-3 0 0 0,0 1-32 0,-6 8 0 0,0 1 0 0,-1 1 0 15,-2 0-48-15,-2 2-16 0,-3 0 0 16,-3 4 0-16,0 0-64 0,-3 3-32 0,-3 1 0 0,-1 4 0 15,-4 7-160-15,0 1-128 0,-5 4 192 0,1 5-192 16,-3 1 192-16,-22 26-192 0,9-7 192 0,6-1-192 16,4-3 192-16,6-2-64 15,1-7 0-15,6-1-128 0,4-5 208 0,4 0-64 16,3 1-16-16,4-5 0 0,3-5 16 16,3-1 0-16,2-1 0 0,6-5 0 15,4-1-16-15,2-3-128 0,4-3 192 16,4-3-64-16,5-3-128 0,4-3 0 15,4-6 144-15,1-2-144 0,0 2 0 0,5-2 0 16,1-1 0-16,3 2 0 0,1 1-880 0,-2 3-240 16,-5 2-48-16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5:56:15.453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11342 6702 7359 0,'0'0'656'0,"0"0"-528"0,0-5-128 0,0 0 0 16,0-3 3280-16,3 3 624 0,-3 5 128 0,1-5 32 0,-1-3-3136 0,0 2-624 15,0-1-128-15,0 0-32 0,-4-1 432 0,3-1 96 16,-3 2 16-16,-1-2 0 0,-3 0-96 16,0 1-16-16,-3-1 0 0,0 2 0 15,-3-3 144-15,-3 3 32 0,0-2 0 0,-2 3 0 0,-3-3-80 16,0 4-16-16,-4 1 0 0,-1-2 0 15,-6-1 80-15,-3 4 16 0,-4-1 0 16,-2-1 0-16,0 0-80 0,-1 1-16 0,-1-1 0 16,0 1 0-16,-1 8-208 15,0-2-32-15,-1 0-16 16,-4-1 0-16,-2 1-32 0,-1 3-16 16,-2 2 0-16,0-2 0 15,1 0-96-15,0 4 0 0,2 0-16 0,0 3 0 16,-1-4-96-16,-3 5-16 0,-4 2 0 15,2 2 0-15,-1-1-128 0,4 2 160 0,2 0-160 16,-19 6 160-16,7 3-160 0,8-3 128 16,1-3-128-16,0 5 128 0,-1-2-128 0,-1 1 192 15,2 3-192-15,6 3 192 0,-3-1-192 0,4 5 160 16,1 3-160-16,-2 1 160 0,0-1-32 16,-2 2-128-16,-2-2 192 0,-1 4-64 15,2 1-128-15,3 1 0 16,2 5 0-16,3-1 0 0,1-3 0 15,3 4 0-15,3 4 0 0,0 1 0 16,-2-3 0-16,0 0 0 0,-1-2 0 0,0 6 0 16,2 5 0-16,1-2 0 0,1 2 0 15,1 2 0-15,1 0 0 0,0 2 0 16,4 1 0-16,-2 0 0 16,2 3 0-16,1 2 0 0,-3 0 0 15,5-3 128-15,-3-2-128 0,2 1 0 0,1 4 0 0,3-5 128 16,-2 0 32-16,4 1 0 0,1-4 0 15,2 4 0-15,1 3-160 0,1 0 0 0,2 2 0 0,3 0 0 0,0-5 0 16,3 5 0-16,1 3 0 0,3 1 128 0,2-8-128 16,3 1 160-16,1-1-160 0,3-1 160 0,0-5-160 15,3 0 0-15,2-1 0 16,1-3 0-16,0-4 0 16,6 1 0-16,0-1 0 0,3-2-176 0,0-4 176 0,4 1 0 15,4 1 0-15,0-4 0 0,-2 2 0 16,2 2 0-16,2-3 0 15,0 1 0-15,-1-4 0 0,0 4 0 16,-1 1 0-16,4-3 0 0,3 0 0 0,2 0 0 16,2 1 0-16,4-4 0 0,-2 0 0 15,7 1 0-15,4-5 0 0,-1 0 0 16,0-2 0-16,-2 0-128 0,-3 1 128 16,3-2 0-16,3-1 0 0,0-4 0 15,3-4 0-15,4 1-128 0,4-6 128 0,0 1 0 0,-3-3 0 16,-1-1-128-16,-1-2 128 0,3 2 0 15,1-3 0-15,4 2 0 0,8-5 0 16,-5 1 0-16,-1 0 0 0,-1 2 0 0,-3-5 0 0,-1 2 0 0,0 0 0 16,3-4-128-16,6 1 128 0,-4-4 0 0,-1 1 0 15,-3-1 0-15,-2-2 0 0,-1-3 0 16,1 0 0-16,4-3 0 16,3-2 0-16,2 2 0 15,-4-4 128-15,-2-2-128 0,-3 0 0 16,0-3 0-16,-1-4 0 0,5 0 0 0,2 3 0 0,3-7 0 15,1-2 0-15,-4 2 128 0,-3-2-128 16,1 1 0-16,-1-5-128 16,6 3 128-16,1 1 0 0,1-4 0 15,0 2 0-15,-6 0 176 0,-4-3-176 16,-2 3 0-16,2-1 0 0,-4-1-176 0,3-2 176 16,-1 0 0-16,4-2 0 0,-8-2 0 0,-4-4 0 15,-5-1 0-15,-1-3 128 0,-2-5-128 0,1 1 176 0,-2-6-48 16,0-4 0-16,3-2 0 0,3-2-128 0,0-6 0 15,1 0 144-15,-5-2-144 0,-1-3 160 0,-3 3-32 16,-2 1-128-16,-1-3 192 0,1-3-192 16,-3-2 144-16,-2-1-144 15,-1-3 128-15,0-1 784 0,1 1 160 16,-1-4 16-16,0 0 16 0,-2-4-1616 16,1 1-336-16,-2-2-64 0,0 5-16 15,-2-2 928-15,-6 2 0 16,2-1 240-16,-2 1-48 15,-4-3-64-15,0 0-128 0,-2 7 192 0,0-1-64 16,-1-2-128-16,-2-3 160 0,-2 1-160 0,-2-3 160 16,-2 2-160-16,-3-5 0 0,3-7 144 0,-1 3-144 15,-1 2 0-15,1 4 0 0,3 1 0 0,-2 5 0 16,-2 2 0-16,-3 8 0 0,-1 9 0 0,-6 5-128 0,-6 1 128 16,-3 7 0-16,-4 6 0 0,-5 4 0 15,-6 0 256-15,-6 4-32 0,-6 1 0 16,-9 2 0-16,-10 3-224 15,-1-2 128-15,-3-1-128 0,0 4 0 0,0-1 0 16,-2 4-128-16,-2-2-16 0,-2-2 0 0,-4-3-160 16,5 3-16-16,4 0-16 0,2 2 0 15,2-1-176-15,1 3-48 0,-1-3 0 16,-1 0 0-16,-1-3-816 16,6 4-160-16,5 0-48 0,19 7-10560 15,3-2-2112-15</inkml:trace>
  <inkml:trace contextRef="#ctx0" brushRef="#br0" timeOffset="1359.42">7920 8997 14735 0,'0'0'640'0,"0"0"160"0,0-7-640 0,-1 0-160 15,-1 2 0-15,0-2 0 0,2 7 1024 0,0 0 192 16,0 0 16-16,0-5 16 0,0-3-96 0,0 0-32 0,0 8 0 0,0 0 0 16,0 0-160-16,0 0-16 0,0 0-16 0,0 0 0 15,0 0-80-15,0 0-16 0,0 0 0 0,0 0 0 16,0 0 64-16,0 0 16 0,0 0 0 0,0 0 0 16,0 0-96-16,0 0-32 0,0 0 0 0,7 9 0 0,-2-4-176 0,0 2-32 15,1 1-16-15,1 0 0 16,0 4-176-16,1-4-48 0,1 3 0 0,2 3 0 0,1 1-80 0,0-1-32 15,1 1 0-15,10 8 0 16,-3-1-96-16,3-3-128 0,3 1 176 0,-1-1-176 16,3-1 176-16,2 0-176 0,2-1 160 0,1 1-160 15,0 3 160-15,3-2-160 0,-1-2 160 16,1 1-160-16,0 0 192 0,-1 0-48 16,2 0-16-16,2-1 0 15,2 0 0-15,2 1 0 0,2-2 0 16,3 2 0-16,3 0 0 15,2-2-128-15,-3 0 192 16,1-4-64-16,-3 2-128 0,0 3 160 16,2-2-160-1,3 2 160-15,3-3-160 0,-1-2 192 16,1 2-192-16,1 2 192 0,2 1-192 16,0-1 128-16,0-1-128 15,-1-4 128-15,-2 1-128 0,4-1 192 0,2-3-192 0,4 2 192 16,0-2-192-16,-1 2 128 0,-2-4-128 15,0 2 128-15,-3-1-128 0,3-2 160 0,2 1-160 16,3 1 160-16,-4-2-160 0,-3 0 0 16,-2 0 144-16,-2-1-144 0,2-1 0 15,-1 1 128-15,1-2-128 0,2 2 0 0,1-3 0 16,-1 2 144-16,-3-2-144 0,1-1 0 16,-5 0 176-16,1 0-176 0,1 0 160 15,1-1-160-15,-1-1 176 0,3 1-176 0,0-1 192 16,-4-2-192-16,-3 0 144 15,-4-1-144 1,2-4 0-16,-2 3 144 16,2 1 16-16,2-3 0 0,-1 2 0 0,1 1 0 15,-1-4-160-15,-2 2 0 0,-2-2 0 16,-2 3 0-16,-3-3 0 0,0 0 128 16,-3-1-128-16,2 0 128 0,-3-3-128 0,1 4 0 15,1-2 0-15,-2-1 128 0,0 1-128 0,-1-3 0 16,-1-1 144-16,-2 3-144 0,-2 3 144 0,-3-5-144 15,-2-1 192-15,-1 4-192 0,1-2 176 16,-3 3-176-16,-4 0 160 16,2-3-160-16,-2 0 144 0,1 1-144 0,-1-5 128 15,-1 1-128-15,-1 2 144 16,0 0-144-16,-2-2 160 0,1 2-160 16,-3-1 192-16,-2-1-48 0,2-1-16 0,-1 2 0 15,-1 1-128-15,-2 2 192 0,0-2-192 16,-1 0 192-16,-2 3-192 0,0 2 192 15,-2-1-192-15,0 2 192 16,-5 8-192-16,5-9 160 0,-1 2-160 16,-4 7 160-16,5-7-160 0,-5 7 0 0,4-9 144 0,-4 9-144 15,0 0 0-15,0 0 0 0,0 0 0 0,0 0 0 0,0 0 0 0,0 0-208 0,0 0 16 0,-7-3 16 16,-1 1-1776-16,-3 1-352 0,-1 1-80 0</inkml:trace>
  <inkml:trace contextRef="#ctx0" brushRef="#br1" timeOffset="7213.46">9167 7056 6447 0,'0'0'576'0,"0"0"-576"0,0 0 0 0,0 0 0 0,0 0 1600 0,0 0 224 16,0 0 32-16,0 0 16 15,0 0-400-15,3-6-64 0,-3 6-32 0,0 0 0 16,1-9 160-16,-1 9 16 0,0 0 16 0,0 0 0 16,0 0-96-16,0 0-32 0,0 0 0 0,1-8 0 15,-1 8-288-15,0 0-48 0,0-10-16 0,2 3 0 16,-2 7-192-16,0 0-32 0,0 0-16 0,0 0 0 0,1-10-128 0,-1 10-16 15,0 0-16-15,0 0 0 0,0 0-176 0,0 0-48 16,0 0 0-16,0 0 0 16,0 0-128-16,0 0-16 0,0 0-16 0,11-2 0 0,0 2-16 0,-11 0 0 15,8 7 0-15,4-2 0 0,-4 2-48 0,2 3-16 16,0-1 0-16,3 4 0 0,1 1-16 0,2 4 0 16,1 3 0-16,0 1 0 0,4 1 48 0,0 0 16 15,1 0 0-15,1 3 0 16,2 0 32-16,-2 3 0 0,-2-2 0 15,-1 3 0-15,0 1-48 16,1 3-16-16,-2 0 0 0,1 6 0 16,-2 2-48-16,0 0 0 0,-2 1 0 15,2-1 0-15,-4 2 16 0,2 0 0 0,0 3 0 0,-2-3 0 0,-2 3 48 16,1-1 0-16,-2 3 0 0,2 1 0 16,-3 1-64-16,-1-3 0 15,0 3 0-15,0 0 0 0,-1-2-48 16,1 2-16-16,-3-6 0 15,2 1 0-15,-3-5 16 0,0 5 0 16,-1-4 0-16,1 5 0 0,-3-4-16 0,1 3 0 16,-1-4 0-16,1 4 0 0,-1 0-128 15,0 2 160-15,-1-4-160 16,-2-11 160-16,-2 6-160 16,0 3 0-16,1-1 144 0,-2 4-144 15,0-1 0-15,1 1 144 16,-1-1-144-16,0 3 0 0,-1-3 128 0,0-1-128 15,-2 1 0-15,2-3 0 16,0 4 0-16,-1-4 160 0,-2 3-160 16,1 0 128-16,-1-4-128 15,0-1 0-15,-1 2 0 0,2-1 128 16,-1-3-128-16,1 1 0 16,-1-1 0-16,2 0 128 0,-2 0-128 15,0-1 0 1,-1-1 0-1,3 2 128-15,0 1-128 0,-1 0 0 16,2-2 0-16,-1-2 0 16,0-1 0-16,0 0 0 0,1 0 0 0,-1 0 128 0,-2-1-128 15,-2 0 0-15,4-2 0 16,-3 2 0-16,0-4 0 0,0 3 128 16,-1-1-128-1,0 1 0-15,1-1 0 16,-1 2 128-16,0-3-128 0,-1-3 0 15,1 2 0-15,1-6 0 16,-1 3 128-16,0-1-128 0,-1-1 0 16,-1-3 0-16,-1 0 0 15,2 1 0-15,0-2 0 0,-1 1 0 0,-1-2 0 16,5-3 0-16,-3 2 0 0,1-2 0 16,0-1 0-16,0 1 0 15,-4-1 0-15,2-2 0 16,2 0 128-16,-1 2-128 15,1-4 128-15,1 2 0 16,-3 1 0-16,3-3 0 0,-1 1-128 16,0-2-176-16,0 2 48 0,0 2 0 0,-2-1 128 15,2 0 0-15,-1 1 0 16,1-2 0-16,-1 1 0 16,1 1 0-16,0-3 0 15,0 3 0-15,0 0 0 0,-1 1 0 16,-1-3 0-16,0 1 0 15,1-1 0-15,1 1 0 0,0 1 0 16,1 1 0-16,0-4 0 0,0 3 0 0,1-4 0 0,2 0 0 16,0 2 0-16,0-5 0 0,1 2 0 15,2 0 0-15,3-8 0 0,0 0 0 0,0 0 0 16,0 0-128-16,0 0 128 0,0 0 0 16,0 0 0-16,0 0-128 0,0 0 128 0,0 0-128 15,0 0 128-15,0 0-128 0,0 0-112 0,7-9-16 0,1 2 0 16,-2-4 0-16,-2 1-1024 15,2-4-192-15,1 0-64 16,-1-3 0-16,2 1-1536 0,-2-6-304 16</inkml:trace>
  <inkml:trace contextRef="#ctx0" brushRef="#br1" timeOffset="7824.82">8450 7951 15999 0,'-20'9'704'0,"2"-5"160"0,1 1-688 0,-1 3-176 0,0-3 0 0,3 2 0 0,2 2 1072 0,3 0 176 0,1 1 32 0,5 3 16 0,4-2-192 0,5 3-32 0,5 2-16 15,6-4 0-15,4-1-224 0,5 1-64 0,6-4 0 0,6 0 0 0,1-6 0 0,8-2 0 0,3-2 0 0,7-5 0 0,5 1-144 16,3-2-48-16,2-5 0 0,-3-3 0 0,-7-2-96 0,0-2-32 15,0-2 0-15,-4-1 0 0,-1 3-16 0,-4 1-16 0,-4-1 0 16,-2 1 0-16,-5-1-240 0,-6 3-48 0,-6-1-128 0,-3 1 192 0,-5 2-432 0,-3 0-80 0,-6 3-32 16,-4 1-9984-16,-4 3-2000 0</inkml:trace>
  <inkml:trace contextRef="#ctx0" brushRef="#br1" timeOffset="8097.6">8100 8747 32879 0,'-13'11'1456'0,"13"-11"304"0,0 0-1408 0,0 0-352 0,0 0 0 0,14 7 0 0,4-5 0 16,5-3-240-16,5-4 48 0,7-5 0 0,7-3 464 0,5-5 112 0,1-5 0 16,5-1 16-16,-4-4-80 0,4 2 0 0,3-5-16 0,4 1 0 15,1-2-144-15,0 2-32 16,0-1 0-16,-4 3 0 0,-5 2-128 15,-3 5 128-15,-1 0-128 0,-8 4 128 0,-5 0-304 0,-4 3-64 0,-1 3-16 0,-3 3 0 0,-8 3-2368 0,-3 1-496 16,-4 3-80-16</inkml:trace>
  <inkml:trace contextRef="#ctx0" brushRef="#br1" timeOffset="8284.84">8419 9039 37087 0,'-22'13'1648'0,"12"-7"336"0,2 2-1600 0,8-8-384 15,0 0 0-15,0 0 0 0,16 8 0 0,1-2-144 0,2-4 0 0,2 0 0 0,3-4 144 16,4-3 128-16,4-1-128 0,6-4 176 0,0-3-48 0,5-1 0 0,3-2 0 0,3 0 0 0,5-1-128 16,-2 0 0-16,-5 1 144 0,-5-1-144 0,-5 7-384 0,-2-2-160 0,-3 4-32 15,-6 1 0-15,-6 7-2352 0,-4 4-464 0</inkml:trace>
  <inkml:trace contextRef="#ctx0" brushRef="#br1" timeOffset="8370.69">8386 9996 38703 0,'0'0'3440'0,"5"5"-2752"0,5 1-560 0,9-3-128 0,3-3-896 0,4-1-192 0,5 0-64 0,4-2 0 0,6-1 816 0,7 1 144 0,10-5 48 0,3 2 0 16,6-6 144-16,-2 3 0 0,-4-3 0 0,-5 3 0 0,-4-1 0 15,-5 4 0-15,0 0 0 16,-9 4 128-16,-5 0-1792 16,-6 5-368-16,-12 2-64 0</inkml:trace>
  <inkml:trace contextRef="#ctx0" brushRef="#br1" timeOffset="8554.39">8508 10412 36511 0,'-11'15'800'0,"9"-8"160"0,2 4 48 0,4-2 16 0,3 2-816 0,5 1-208 0,6-5 0 16,7 2 0-16,6 0 0 0,7 0 144 0,7 0-144 0,9-4 128 0,6-5 208 0,3-4 48 16,2-1 0-16,2-6 0 0,3-2-384 0,5 0 0 15,4-4 0-15,-4-3-11200 16,-6-1-2368-16</inkml:trace>
  <inkml:trace contextRef="#ctx0" brushRef="#br1" timeOffset="9612.57">12494 6922 3679 0,'13'-11'160'0,"-8"6"32"0,2-5-192 0,0 3 0 0,-1-4 0 15,-1 4 0-15,0-2 2464 0,-1 1 448 0,0-3 96 0,0 2 0 0,-2-4-912 0,2 2-192 16,-1 1-48-16,-1-2 0 0,-1 5-304 0,1-2-64 16,-2 9-16-16,0-8 0 0,0 8-144 0,-3-11-48 15,-1 3 0-15,4 8 0 0,-6-8-352 16,0 3-80-16,-3 3-16 0,0 0 0 0,-3 1-336 0,0 1-80 16,-2 0-16-16,0 3 0 0,-4 3-112 0,-1 4-32 15,-4-1 0-15,-1 5 0 16,-3 4-16-16,0 2-16 0,-1 4 0 15,-2 4 0-15,-3 5 16 0,-3 6 0 0,-3 4 0 0,-3 1 0 16,-4 7 16-16,0 2 0 0,-3 3 0 16,-1 4 0-16,1 4 16 0,3 6 16 15,3 3 0-15,1 10 0 0,1 0 0 16,4 3 0-16,-3 3 0 0,1 6 0 16,1 7-32-16,3 3-16 15,2 0 0-15,3 3 0 0,1 2-240 16,5 5 176-16,0 2-176 0,6-4 160 15,3 1-160-15,5-1 192 0,3 3-192 0,7-36 192 16,3 8-192-16,3 2 160 16,3 2-160-16,4 0 160 15,2-1-32-15,3-4-128 0,2 1 192 16,0-3-64-16,3-2-128 16,-4-2 128-16,3-3-128 0,-3-2 128 15,-1-7-128-15,-2-3 160 0,2-4-160 16,-3-4 160-16,-1-3-160 0,2-2 160 15,-2-2-160-15,1-5 160 0,-1-3-160 0,1-5 0 0,0-2 0 16,-1-3 128-16,-2-5-128 0,-2 0 0 0,1-8 0 16,0-2 0-16,-1-4 0 0,0-5-176 0,-1 0 16 15,0-7 0-15,0-4-1200 0,0-10-240 0,-1-5-64 0,1-5 0 0,2-7-976 0,1-2-208 16,3-2-32-16</inkml:trace>
  <inkml:trace contextRef="#ctx0" brushRef="#br1" timeOffset="10079.95">11979 7895 24879 0,'-20'-2'2208'0,"10"0"-1760"0,10 2-448 0,0 0 0 0,0 0 1456 0,0 0 208 0,1-14 32 0,6 0 16 0,9 2-624 15,4-5-128-15,7-1-32 0,5-2 0 0,2-4-288 0,4-1-48 16,6-6-16-16,2-1 0 0,1-3-272 0,7-1-64 16,3 1-16-16,3-1 0 0,1-1-224 0,-3 1 0 15,-6 1 0 1,-3 3 0-16,-5 2-272 0,-6 2-48 15,-5 5-16-15,-7 6 0 0,-7 8-2128 16,-7 6-416-16,-12 3-96 0,0 13-16 0</inkml:trace>
  <inkml:trace contextRef="#ctx0" brushRef="#br1" timeOffset="10220.04">12209 8086 30399 0,'-15'8'1344'0,"7"-1"288"0,3-2-1312 0,5-5-320 16,0 0 0-16,0 0 0 0,13 5 864 0,3-3 96 0,5-5 32 0,2-3 0 0,3-6-608 0,7-2-112 0,8-3-16 0,6-6-16 15,6-3 144-15,3-3 48 0,2 0 0 0,-2 0 0 16,-2-5-192-16,-3 5-48 0,-3 4 0 0,-3 4 0 31,-7 5-1360-15,-5 5-288-16,-8 4-48 0,-7 5-13472 0</inkml:trace>
  <inkml:trace contextRef="#ctx0" brushRef="#br1" timeOffset="10414.81">12090 8636 39615 0,'-16'2'1760'0,"16"-2"352"0,0 0-1680 0,0 0-432 0,9-4 0 0,4 0 0 0,2-1 0 0,6-1 0 0,1-6-144 0,6-2 144 0,4-4 0 0,6-2 224 15,4 0-16-15,7-2 0 0,4 2-64 0,0-1-16 16,0 4 0-16,11-6 0 16,-14 4-1056-16,-11 7-224 0,-8 7-32 0,-16 6-10080 15,0 6-2032-15</inkml:trace>
  <inkml:trace contextRef="#ctx0" brushRef="#br1" timeOffset="10607.03">12149 9254 35935 0,'0'0'1600'0,"5"-4"320"0,3-6-1536 0,7-1-384 0,7-5 0 16,7 0 0-16,7-2 704 0,7-2 64 0,5-6 0 0,8 0 16 0,5-4-560 0,0 2-224 0,-2-2 176 15,-1 1-176-15,2 2 192 0,-4 2-64 0,-3 3-128 0,13 0 192 16,-12 10-1232-16,-14 7-256 0,-10 5-48 0,-19 6-14848 16</inkml:trace>
  <inkml:trace contextRef="#ctx0" brushRef="#br1" timeOffset="10722.87">12153 9876 40767 0,'0'0'896'0,"0"0"192"0,8 1 48 0,5-1 0 0,6-1-912 0,6-3-224 0,8-1 0 0,8-2 0 0,6-2 0 0,6-6-128 16,6-8 128-16,3-2-208 0,-2-4 368 0,1-1 80 16,0-3 16-16,-2-1 0 15,2 2-640 1,-3 3-112-16,-4 0-16 0,-5 6-17328 0</inkml:trace>
  <inkml:trace contextRef="#ctx0" brushRef="#br1" timeOffset="15838.02">4589 14066 8287 0,'0'0'736'0,"-4"-10"-592"0,1-4-144 0,-2 0 0 0,0-1 2752 16,1 3 512-16,2-1 96 0,-1 1 32 0,1 1-1408 15,-1-1-288-15,-1 5-48 0,4 7-16 0,-1-11-128 0,1 11-32 16,0 0 0-16,0 0 0 0,0 0-224 15,0 0-48-15,-5 11-16 0,1 3 0 0,-1 8-240 0,0 4-48 16,0 7-16-16,0 4 0 0,-4 6-304 0,0 7-64 16,0 7-16-16,-1 5 0 0,-3-1-144 0,1 4-32 15,-4-3 0-15,2 4 0 16,0 2-192-16,2-1-128 0,2-6 160 16,-3-3-160-16,-1-4 128 15,2-7-128-15,4-6 0 16,2-6 0-16,0-2 0 0,2-5-160 0,2-6 0 15,0-12 0-15,2 0-1360 0,2-4-272 0,-2-6-48 16,0 0-16-16,4-6-1216 0,-1-8-256 0,2-27-64 0,2 1 0 0</inkml:trace>
  <inkml:trace contextRef="#ctx0" brushRef="#br1" timeOffset="16125.67">4333 14004 28383 0,'-4'-14'1264'0,"3"9"256"0,1 5-1216 0,-1-10-304 0,1 1 0 0,4-1 0 0,0 2 1008 16,7-3 144-16,3 2 16 0,2-3 16 0,4 1-96 0,4 2 0 16,4-2-16-16,9 3 0 0,6 0-224 0,4 3-32 0,-1 4-16 0,3 3 0 0,-1 4-160 0,-1 5-48 15,-2 6 0-15,-3 3 0 0,-3 4-224 16,-2 7-48-16,-3 5-16 16,-3 8 0-16,-3-2-48 15,-5 6 0-15,-7 4 0 0,-4 3 0 16,-5 3 96-16,-4-5 16 0,-8 0 0 15,-5-3 0-15,-6 0 64 16,-1 0 16-16,-7-2 0 0,-3-2 0 16,-2-2-48-16,-3-2 0 0,-3 1 0 0,0-3 0 15,2-5-240-15,-3-3-160 0,-3-5 192 16,-3-4-192-16,0-7-128 0,1-6-144 16,3-5-32-16,14-5 0 0,0-3-1712 0,1-5-352 15,3-5-64-15,-5-12-10064 0,10-2-2032 0</inkml:trace>
  <inkml:trace contextRef="#ctx0" brushRef="#br1" timeOffset="16349.62">5374 14298 35535 0,'0'0'1568'0,"0"0"336"0,4 5-1520 0,0 1-384 0,-2 2 0 0,1 3 0 0,-3 3 832 0,0 1 112 0,-1 3 16 0,-2 4 0 0,-2-2 176 16,1 4 32-16,-1 4 16 0,0 0 0 0,0 4-672 0,1-2-128 0,-2 2-16 0,2-2-16 0,0 3-352 0,2-2 144 0,-2-1-144 15,1-4 0 1,2 2-848-16,0-5-288 0,1 1-48 0,0-1-16 0,1-3-2032 16,0-3-416-16</inkml:trace>
  <inkml:trace contextRef="#ctx0" brushRef="#br1" timeOffset="16737.32">6001 14271 36911 0,'0'0'1632'0,"0"0"352"0,-4-8-1600 0,2 5-384 0,2 3 0 0,-5-3 0 0,-2 2 336 0,0 2-16 16,-2 3 0-16,-3 3 0 0,0 1 256 0,-4 5 64 15,0-2 0-15,-2 3 0 16,-1 3-256-16,1 0-64 0,-4 3 0 0,3 0 0 0,2-1-64 0,1 0-32 15,2 1 0-15,4-2 0 0,1-3-80 0,4 1-16 16,3-4 0-16,3 4 0 0,3-1-128 16,5-2 0-16,2-1 0 0,2 2 0 0,2 3 240 0,2-2 16 15,-1 0 0-15,3 1 0 0,-2 3-96 0,-1-2-16 16,-1 1 0-16,1 0 0 16,-5 2 160-16,-2-2 16 15,-1 1 16-15,-4-1 0 16,-2 0 144-16,-6-2 32 0,-1 2 0 15,-1-3 0-15,-4 1-112 0,-1-4-16 0,-4 2 0 16,-3-5 0-16,-2 3-64 0,-3-6 0 16,-1 0-16-16,-3-3 0 0,-2-2-560 0,1-5-128 15,0-3 0-15,-7-3-16 0,5-4-1856 0,10-3-368 16,3 1-80-16,11 3-9984 0,2-5-2000 16</inkml:trace>
  <inkml:trace contextRef="#ctx0" brushRef="#br1" timeOffset="17065.93">6668 13593 8287 0,'0'0'736'0,"-7"-2"-592"15,-2 2-144-15,9 0 0 0,-8-3 5456 16,1 5 1072-16,-1 0 192 0,-1 2 64 0,0 2-4768 0,0 5-944 15,-1 1-192-15,0 5-48 0,0 3 96 0,0 4 16 16,-2 7 0-16,1 3 0 16,0 4-288-16,0 3-48 0,-2 6-16 0,1 0 0 0,-2 3-96 0,0 2-32 15,0 5 0-15,1 0 0 0,-2 3-80 0,-1-4-32 16,2-2 0-16,-1-2 0 0,0-6-192 16,1-1-32-16,0-3-128 0,1-5 192 15,2-4-32-15,2-3-16 0,1-4 0 16,-2 1 0-16,5-6-528 15,1-8-96-15,4-13-32 0,0 0 0 0,0 0-2064 16,2-20-432-16,0-6-64 0,3-3-13056 0</inkml:trace>
  <inkml:trace contextRef="#ctx0" brushRef="#br1" timeOffset="17434.06">6935 13688 24879 0,'7'-13'2208'0,"-7"13"-1760"15,0 0-448-15,0 0 0 0,0 0 1280 0,0 0 192 0,0 0 16 0,0 0 16 0,-3 9-96 0,-1 2 0 0,-5-1-16 0,0 6 0 0,-2 3-512 0,-4 4-112 16,-4 2 0-16,-2 0-16 0,0 5-256 0,-1-2-48 16,-1 1-16-16,-1 3 0 0,-3-4-48 0,3 0-16 15,-1-2 0-15,1 1 0 0,0 0-112 0,-1-1 0 16,3-4-16-16,0-2 0 0,0 1 0 0,2 0 0 16,1-7 0-16,1 0 0 15,2 0-48-15,3-2 0 0,1-5 0 16,2 3 0-16,1-3 48 15,2-2 0-15,0 2 0 0,5 0 0 16,1 0-112-16,3 2-128 0,2 0 176 0,4 4-176 16,2 1 176-16,4 1-176 0,1 3 160 0,4 0-160 15,3 0 256 1,0 1-32-16,1 0-16 0,5 1 0 16,-2 0 128-16,3 1 32 0,-1-1 0 0,0 2 0 15,0-2-176-15,0-1-48 0,-1-4 0 16,-3 2 0-16,-1 1-144 0,-3-6 0 15,-1 1 144-15,6 2-144 0,-4-2-1600 16,-3-7-400-16,-3 1-80 0</inkml:trace>
  <inkml:trace contextRef="#ctx0" brushRef="#br1" timeOffset="18060.9">8603 14220 12895 0,'0'0'1152'0,"0"0"-928"0,0 0-224 16,0 0 0-16,-8 3 4080 0,2 2 768 0,0 2 144 16,-1 2 48-16,1 5-3088 0,0 4-608 0,0 4-128 15,1 3-32-15,3 0-336 0,-1 5-64 0,1-4-16 0,0 5 0 16,1 1-192-16,1-3-32 0,3 1-16 0,2 1 0 16,5-7-96-16,0-1-32 0,0 0 0 0,4-4 0 15,2-3 80-15,3-3 16 0,4-4 0 0,5-3 0 16,2-2 128-16,6-4 16 0,0-7 16 15,3-5 0-15,0-2 32 0,-1-7 0 0,-1-4 0 16,0 0 0-16,-2-8-128 16,0-4-32-16,-3 2 0 0,-4-4 0 0,-6-3-192 15,-1 0-32-15,-3-3-16 0,-6 3 0 16,-2 2-112-16,-2 4-32 0,-3 1 0 16,-1 3 0-16,-2 3-144 0,0 2-224 15,-4 6 48-15,0-8 16 16,-2 6-1120-16,2 6-208 0,0 3-48 0,2 7-16 15,2-2-2288-15,0 5-464 0</inkml:trace>
  <inkml:trace contextRef="#ctx0" brushRef="#br1" timeOffset="19132.41">9566 14889 17727 0,'0'0'784'0,"0"0"176"0,0 0-768 0,0 7-192 15,0-7 0-15,0 0 0 0,0 0 880 0,0 0 144 16,6-2 16-16,2-6 16 0,3 1 832 0,1-9 160 16,-1-4 48-16,0-7 0 0,4-1-576 0,2-5-112 15,2-2-32-15,2-9 0 0,4-1-400 0,3-6-80 16,2 1 0-16,3-2-16 0,1-5-304 0,2-2-64 15,0-4-16-15,11-26 0 0,-9 9-80 16,-3 4-16-16,-4-1 0 0,1 6 0 0,-2 4-128 16,-2 6-16-16,-2 10-16 15,-4 10 0-15,0 8-112 16,-3 9-128-16,-2 5 176 0,-3 8-176 16,-3 7 160-16,0 9-160 0,0 8 128 15,-1 9-128-15,-1 13 0 16,0 11 0-16,-1 6 0 0,1 6-176 0,-1 3 176 0,-3-11 0 0,-1 6 0 15,0 6 0-15,-4 1 0 0,0 4 0 16,0 0 0-16,-4-5 0 0,-2-1 0 16,-2-4 0-16,0-2 0 0,-1-4 0 15,1-4 0-15,-1-1 144 0,-2-7-144 16,3-3 0-16,0-5 0 0,2-4-352 16,-1-1 48-16,1-6 16 0,1-5-2288 15,1-7-464-15,4-8-96 0</inkml:trace>
  <inkml:trace contextRef="#ctx0" brushRef="#br1" timeOffset="19364.48">10032 14437 31327 0,'0'0'2784'16,"0"0"-2224"-16,0 0-560 0,0 0 0 0,0 0 880 0,7-3 64 0,1-2 16 0,2-2 0 0,4 2-224 0,4 1-32 0,4-3-16 15,2 0 0-15,1 2-96 0,3-4-16 0,4 3 0 0,0-3 0 0,2 1-320 0,-1 2-64 0,0-4 0 0,12 0-16 16,-9 2-496-16,-4 4-80 0,-4-2-32 0,-4 2 0 0,-3 2-2464 0,0 0-496 0,-2 4-112 15</inkml:trace>
  <inkml:trace contextRef="#ctx0" brushRef="#br1" timeOffset="19632.12">10901 14140 19343 0,'0'0'848'0,"0"0"192"0,0 0-832 0,-6 5-208 0,-1 0 0 0,1 7 0 0,1 2 3104 0,-3 3 576 16,1 6 112-16,-5 0 32 0,0 6-2144 0,0-1-416 0,-3 3-96 0,1-1-16 15,0 1-128-15,0 2-48 0,1-1 0 0,2 1 0 0,1-4-288 0,1 0-64 16,0-2-16-16,1-4 0 0,2-4-320 15,2-3-64-15,3-2-16 0,1-5 0 16,0-2-80-16,0-7 0 0,6 2-128 0,0-6 192 16,3-5-32-16,2-3-16 0,1-5 0 0,4-3 0 15,0-2-144-15,3-4 128 0,0-1-128 16,4-1 128-16,4-1-128 0,-2-3 0 16,1 1 0-16,0 5 0 0,1-2 0 0,-2 6 0 0,0 4 0 0,-4 6 0 0,-3 3-144 15,-3 2 144-15,-1 6 0 0,-2 6 0 0,-3 2-160 16,-2 4 160-16,1 6-128 0,-3 2 128 0,-3 3 0 0,-2 1 0 15,-2 4 0-15,-2-2-128 16,-1 2 128-16,-1-1 0 0,-2 4 0 0,-2-3 0 0,2 1 0 16,-2-4 0-16,4-2 0 15,-2-2-128-15,2-2-960 0,2-3-176 16,1-4-32-16,3-2-16 16,2 0-1712-16,-2-9-352 0,0 0-64 0</inkml:trace>
  <inkml:trace contextRef="#ctx0" brushRef="#br1" timeOffset="20063.5">11506 14131 20271 0,'0'0'896'0,"0"0"192"0,0 0-880 0,0 0-208 0,0 0 0 0,3 8 0 0,-2 2 2304 0,-1 3 400 16,-1 3 96-16,-2 6 16 0,2 1-1104 0,-4 6-224 0,-1 1-32 15,-1 5-16-15,-2 0-256 0,0 2-48 0,-2-1-16 16,-1-1 0-16,4-2-240 0,-1-1-48 0,0 0-16 0,1-5 0 0,2-1-416 16,1-5-80-16,2-4 0 0,1-4-16 0,0-3-48 15,2-1-16-15,0-9 0 0,0 0 0 0,7-6 48 16,2-2 16-16,2-6 0 0,2-2 0 16,1-6-112-16,0 1 0 0,0-5-16 0,0 1 0 0,1-2-176 15,-1 0 0-15,2-3 144 16,1 2-144-1,0-3 0-15,-1 5 0 0,1 1 0 16,-2 4 128-16,-1 3-128 0,0 3 0 0,-2 7 0 0,0 2 0 0,-3 3 0 16,1 7-160-16,0 6 160 0,-1 6 0 15,-3 0-144-15,-2 4 144 0,-1 2 0 16,-3 6-144-16,-3 0 144 0,1 4 0 16,-1 0 0-16,1 1 0 0,-2-3 0 0,1 1 0 15,-1 0 0-15,2-3 128 0,-1 0-128 0,2-2 0 0,1 0 0 16,1-3 0-16,2-1 0 0,-1-3 0 0,1-3 0 0,1 0 0 15,2-2-1328-15,2 1-176 0,-1-7-32 0,1 2-11200 0,0-5-2224 16</inkml:trace>
  <inkml:trace contextRef="#ctx0" brushRef="#br1" timeOffset="20740.52">12079 14304 27007 0,'0'0'1200'16,"0"0"240"-16,-6 4-1152 0,0 0-288 0,-1 2 0 0,2 3 0 0,0-1 832 0,1 2 128 16,1 1 0-16,-1 1 16 0,0 2 32 0,0 2 0 15,0 1 0-15,2 0 0 0,1 0-368 0,-3 1-80 16,2 0-16-16,1-2 0 0,1-2-16 0,4 1 0 16,-1-2 0-16,-1 0 0 15,3-3 0-15,0 1 0 0,2-4 0 0,-1-1 0 0,0-2-80 16,2-2-32-16,0 3 0 0,-1-3 0 0,-7-2-128 0,9-3-32 15,-3-1 0-15,2 1 0 0,-3-1-96 0,-1-3-32 16,0 2 0-16,-4 5 0 0,0 0-128 0,0 0 128 16,0 0-128-16,0 0 128 0,0 0-128 0,0 0 0 0,0 0 144 15,0 0-144-15,0 0 0 0,0 0 0 16,0 0 0-16,0 0 128 0,0 0-128 0,0 0 0 0,-5 4 0 16,1 1 0-16,0 3 144 0,2-4-144 0,2-4 192 15,0 0-192-15,-6 9 0 0,5-2 0 0,0 5-160 0,0-5 160 16,-1 1-160-16,2 1 160 0,2 2 0 0,1-1-144 0,-3 3 144 0,4-4 0 15,-1 1 0 1,1-1 0-16,-1 0 0 0,1-4 0 16,-4-5 0-16,7 6 128 0,-7-6-128 15,7 4 0-15,1-4 0 0,1-1 0 0,0-5 0 0,1-1 144 16,0 1-16-16,0-4-128 0,2-3 240 16,-1-1-64-16,2-3-16 0,-1 0 0 0,4-4 32 0,-2 0 0 15,1-1 0-15,-2-1 0 0,1-3-64 0,-2 0 0 0,2-3 0 16,-2 2 0-16,1-7 0 0,-1 2-128 15,0 2 192-15,-2 3-64 0,0 0-128 0,-1 4 0 16,-3 2 0-16,-2 3 0 0,1 4 0 0,-2 4 0 16,-2 0 0-16,-2 3 0 15,1 7-448-15,0 0-192 0,0 0-16 0,0 0-16 16,-9 3-1984-16,9-3-400 0,-8 5-80 0,8-5-12992 0</inkml:trace>
  <inkml:trace contextRef="#ctx0" brushRef="#br1" timeOffset="21075.69">13057 13330 21183 0,'4'-31'1888'0,"-3"14"-1504"0,2 4-384 0,-2 2 0 15,-1 11 2816-15,0 0 480 0,0 0 96 0,0 0 32 16,-9 10-2096-16,-4 8-432 0,-3 3-64 15,-2 7-32-15,-1 8 96 0,-3 9 0 0,2 3 16 0,-2 8 0 16,-1 7-144-16,1 5-16 0,-1 3-16 0,1 0 0 16,-2 1-192-16,7-19-32 0,1 6-16 15,-1 5 0-15,0 2-304 16,0-1-64-16,1 1-128 0,0 1 192 0,2-7-192 0,3-3-192 16,2-2 48-16,1-7 0 15,1-2-848-15,3-9-160 16,0-5-48-16,3-7 0 15,1-6-1312-15,2-6-272 0,2-8-48 0,-4-5-11952 16</inkml:trace>
  <inkml:trace contextRef="#ctx0" brushRef="#br1" timeOffset="21308.1">12999 14085 28223 0,'0'0'1248'0,"0"0"256"0,0 0-1200 0,-3 12-304 15,0 2 0-15,-3 2 0 0,1 3 1248 0,-4 4 192 0,-1 4 32 0,-2 1 16 16,-1 4-464-16,0 2-112 0,0-1-16 0,2 0 0 0,-1-1-128 15,5 1-48-15,-2-1 0 0,2 0 0 0,5-3-176 0,-1-1-32 16,6-5-16-16,2-4 0 0,1-4-144 0,4-1-32 16,2-5 0-16,4-3 0 0,2-5 96 0,2-6 16 15,3-5 0-15,3-4 0 0,0-4 192 16,1-5 32-16,1-4 16 0,-2-3 0 0,-1-4-224 0,-6-3-32 16,0-4-16-16,-5 2 0 0,0-3-96 0,-4 0-32 15,-2 4 0-15,0-12 0 0,-5 7-144 16,-1 9-128-16,-1 8 144 0,-1 5-144 0,-1 3 0 15,-2 3-336-15,-1 1 48 0,0 6 16 16,1 1-1504-16,3 7-288 0,0 0-64 16,0 0-17072-16</inkml:trace>
  <inkml:trace contextRef="#ctx0" brushRef="#br1" timeOffset="21806.23">14399 14054 36287 0,'-9'-11'1600'0,"9"11"336"16,-8-6-1552-16,0-2-384 0,-2 2 0 0,2 4 0 0,-2-1 192 0,2 2-64 0,-2-2 0 0,-1 3 0 0,-3 3 272 0,-2-1 48 15,-1 1 16-15,-5-1 0 0,-3 3 32 0,-5 7 0 16,-1 1 0-16,4-4 0 0,-2 3-32 0,-3 2 0 16,-2 0 0-16,2 3 0 0,0 2 48 0,4 2 0 15,3-5 0-15,3 4 0 16,4-1-192-16,4 0-48 0,7-1 0 0,4 0 0 0,4 1-272 0,4 1 0 0,2-2 128 16,4 2-128-16,3-1 0 0,4 2 128 15,4 0-128-15,-1 2 0 0,3-1 240 16,2-2-64-16,-5 2-16 0,2 1 0 15,-2-3-32 1,-4 1 0-16,-3-3 0 0,-5 0 0 16,-1-1 192-16,-6-2 16 0,-3-1 16 15,-5 0 0-15,-7-1 112 0,-6 2 32 0,-5-5 0 16,-4 0 0-16,-3-5-112 0,-3 2-32 0,-3-5 0 16,0-3 0-16,-1-3-352 0,0-1 144 0,-1-1-144 15,2-5 0-15,1 4-944 0,2-5-288 16,0 2-64-16,4-3-16 0,8-3-1520 0,4 2-304 15,4 0-64-15</inkml:trace>
  <inkml:trace contextRef="#ctx0" brushRef="#br1" timeOffset="22347.27">15709 14121 5519 0,'5'-9'240'0,"-5"9"64"0,0 0-304 0,0 0 0 15,0 0 0-15,0 0 0 0,6 3 5104 0,-1 7 960 0,-2 1 192 0,-2 6 32 16,-1 4-3856-16,-1 6-784 0,-2 0-160 16,-1 5-16-16,-2 4-464 0,0 3-96 15,-1-1-16-15,1 1 0 0,-1 0-32 0,4-2-16 0,0 1 0 0,3-5 0 16,0-2-208-16,4-6-32 0,1 0-16 0,3-4 0 15,2-8-16-15,3-3-16 0,4-4 0 0,1-4 0 16,5-9 144-16,1-4 48 0,3-6 0 16,-2-4 0-16,3-2-96 15,0-5-16-15,-1-1 0 16,-2-3 0-16,-1-1-256 0,-1 0-64 16,-1-3-16-16,-4-1 0 0,-4-1 80 15,-2 0 0-15,-3 0 16 0,-1 1 0 16,-3 2-144-16,-1 1-48 0,-2 3 0 15,1 5 0-15,-2 1-208 16,-1 3 0-16,-1 3 0 0,-2-4-160 16,0 5-800-16,0 6-144 15,-2 7-48-15,5 5 0 0,-4-7-1248 16,4 7-256-16,0 0-48 0,0 0-15824 0</inkml:trace>
  <inkml:trace contextRef="#ctx0" brushRef="#br1" timeOffset="23491.21">17451 13376 22111 0,'3'-18'976'0,"-1"4"208"0,1-2-944 0,1-1-240 0,1-2 0 0,0 1 0 15,0 1 1184-15,-1 0 192 0,0 4 32 0,-2 5 16 16,-2 8 80-16,0 0 16 0,0 0 0 0,0 0 0 16,0 0-496-16,-5 12-112 0,-1 6-16 0,-3 6 0 0,-3 10-96 0,3 5-32 15,-1 8 0-15,0 6 0 0,-1 7-240 0,-2 8-48 16,-1 1-16-16,-1 6 0 0,-2 3-208 16,7-21-32-16,-1 6-16 0,-2 5 0 15,-1-2 0-15,-1 1 0 16,1 1 0-1,-2-4 0-15,2-4-208 0,2-5 0 16,0-6 0-16,0 10 0 0,3-11 0 16,4-21 0-16,0-3 0 0,-3 3 0 15,2-10-1296-15,0-8-208 0,6-9-32 16,0 0-9920-16,-6-16-1968 16</inkml:trace>
  <inkml:trace contextRef="#ctx0" brushRef="#br1" timeOffset="23771.12">17262 13330 33279 0,'0'0'1472'0,"6"-3"320"0,6-8-1440 16,0 5-352-16,7 1 0 0,4 0 0 0,4 4 0 0,2 4 0 0,2 1 0 0,3 0 0 0,3 2 448 0,5 5 32 0,2 3 0 0,3 7 0 0,-1 3 176 0,2 7 48 0,-2 3 0 0,-4 4 0 0,-2 4-96 0,-6 4-16 15,-4 4 0-15,-7 2 0 0,-6 2-16 16,-4 3-16-16,-5 1 0 0,-5 1 0 15,-6 5-160-15,-4-3-16 0,-6 0-16 16,0-23 0-16,-6 3 64 0,-5 1 16 0,-5 0 0 16,-4-4 0-16,-5-1 64 15,-3-3 0-15,-1-2 16 16,-2-6 0-16,-1 1-208 0,-1-6-64 16,2-5 0-16,-1-3 0 0,0-7-256 0,0-3-144 15,1-5 16-15,4 0 0 0,6-10-1472 0,6 2-272 16,6-5-64-16,1-9-16 0,12 0-1232 15,11-2-240-15</inkml:trace>
  <inkml:trace contextRef="#ctx0" brushRef="#br1" timeOffset="24003.79">18382 13832 35935 0,'0'0'1600'16,"-7"9"320"-16,-3-1-1536 0,0 5-384 0,-1 6 0 0,-3 1 0 0,-2 8 976 0,-1 3 128 0,-2 5 32 0,5-8 0 0,-3 7-304 0,0 0-48 0,1 6-16 0,-1 5 0 15,1-3-400-15,1 3-96 0,1-3-16 0,1 0 0 16,2-3-128-16,3-4-128 0,-1-1 144 16,3-2-144-16,1-1 0 15,1-5-128-15,1-2-16 0,1 6 0 16,-1-5-2224-16,2-6-448 0,1-6-96 0</inkml:trace>
  <inkml:trace contextRef="#ctx0" brushRef="#br1" timeOffset="24564.5">19275 13935 28559 0,'-14'-5'1264'0,"7"0"272"0,-1-1-1232 16,0 2-304-16,0-1 0 0,0-1 0 0,0 2 208 0,2 0-16 0,6 4 0 0,-10 0 0 0,0-1 672 16,-1 1 128-16,-1 0 32 0,-4 2 0 0,-1 2 128 0,-2 2 16 15,-2 3 16-15,0 4 0 16,-3-3-176-16,1 3-48 0,-1 2 0 0,2 2 0 0,-4-1-368 15,5 3-80-15,2 3 0 0,2-3-16 0,3 0-256 16,4 1-48-16,4-1-16 0,3 1 0 0,3-1-176 0,3 2 160 16,3-2-160-16,2 0 160 15,2 2-160-15,1-2 192 16,1 1-192-16,1 2 192 16,-1 3-64-16,2-2 0 0,-1-1 0 15,-3-1 0-15,-2 2-128 16,-2-3 192-16,-2-1-192 0,-3-1 192 15,-2 0 176-15,-2-1 32 0,0-3 16 16,-4 0 0-16,-2 1-32 0,-1-1 0 16,-6 1 0-16,-1-5 0 0,-2 0-160 0,4-3-32 15,-4 2-16-15,-13-6 0 0,3-4-176 0,2 0 192 16,0-2-192-16,2-3 192 0,1-2-192 0,-2 1 0 0,2-5 0 16,2-2 0-16,1-1-1024 0,3 0-176 15,2 0-32-15,3-2-16 0,1 2-1104 16,6 0-208-16,5-2-64 15,3-1-14224-15</inkml:trace>
  <inkml:trace contextRef="#ctx0" brushRef="#br1" timeOffset="24924.84">19934 13278 28559 0,'0'0'2544'0,"0"0"-2032"16,0 0-512-16,0 0 0 0,0 0 1392 0,-10 12 176 0,1 4 32 0,-3 5 16 0,-3 5-720 0,1 6-160 0,-4 4-32 0,-1 7 0 0,0-1 192 0,-4 9 48 15,0 2 0-15,0 3 0 0,-1 1-64 0,3 2-16 0,-1 0 0 0,2-1 0 16,-1-3-208-16,2 0-32 0,4-5-16 16,1-7 0-16,3 1-336 0,3-8-64 0,3-4-16 15,1-8 0-15,2-2 64 0,3-6 16 0,1-2 0 16,4-6 0-16,-6-8 64 0,11-2 16 0,0-3 0 15,5-6 0-15,3-4-48 0,1-6-16 0,2-3 0 16,1 0 0-16,1-7-128 0,0 0-32 16,0-1 0-16,4 0 0 0,1-2-128 15,0 1 0-15,3 1 0 16,0 3 128-16,1 1-128 0,0 0 0 16,0 4 0-16,-9 7 0 0,2 1 0 0,2 0 0 0,2 5 0 0,1-1 0 15,-2 0 0-15,0 3 0 0,-2 1 0 0,-3 3 0 16,-2 3-208-16,-3 0 80 0,-3 1 128 0,5 2-208 15,-7 1-848-15,-14-2-160 0,0 0-48 16,0 0-12672-16,0 0-2528 0</inkml:trace>
  <inkml:trace contextRef="#ctx0" brushRef="#br1" timeOffset="25129.82">20037 14127 28559 0,'2'18'1264'0,"2"-10"272"0,1 3-1232 0,3 3-304 16,5 1 0-16,6 12 0 0,5 0 3200 0,5 3 592 15,3 2 112-15,3 1 32 0,5-4-2544 0,3 1-512 16,5-2-112-16,4-4 0 0,4-4-384 0,2 2-80 0,-1 2-16 16,4-6 0-16,-2-7-288 0,2-1 0 0,-1-5 0 15,3 0 0 1,1 3-2672-16,-3-7-432 0</inkml:trace>
  <inkml:trace contextRef="#ctx0" brushRef="#br0" timeOffset="31182.65">26898 5752 19343 0,'-4'-25'1728'0,"2"6"-1392"0,-1-5-336 0,1 1 0 0,-2 0 464 0,-1-3 32 15,2 4 0-15,-2 0 0 0,-2 3 480 0,-3 1 112 16,-3 0 0-16,-2 0 16 0,1 1 240 0,-4 1 32 16,-3 0 16-16,-5 1 0 0,-4-1-352 0,-1 4-64 15,-2-2-16 1,-3 4 0-16,-2-1-320 0,-3 0-64 0,-1 6 0 15,-1-3-16-15,-3 3-64 0,-2 1-16 0,-4 4 0 0,-5 0 0 16,-7 0 0 78,2 5 0-79,1 4 0-15,0 1 0 0,0 6-48 0,-4 3-16 0,-2 2 0 0,-10 5 0 0,-5-1-144 16,0 7-16-16,4 5-16 0,-1 4 0 0,-1 2-64 0,-8 0-16 0,-7 3 0 0,2 3 0 0,4 6-160 0,-1 5 192 16,-3 2-192-16,-2 7 192 0,-6 2-192 0,6 6 0 0,5 2 0 0,-3 4 0 0,-6-4 0 0,3 6 0 15,5 2 0-15,6 2 0 0,4 3 0 0,5-1 0 0,-3 4 0 0,2 1 0 16,-2 1 0-16,8 4 128 0,5-3-128 0,3 7 128 0,2 4-128 0,7-1 0 0,-2-3 0 0,0 5 0 0,-1-2 0 16,5 1 0-16,5-2 128 15,19-28-128-15,0 1 0 0,2 7 0 16,3 5 0-16,2 1 0 0,2 3 0 0,6-4 0 15,3 2 0-15,5-3 0 0,2-2 144 16,6-2 48-16,6-1 16 16,3-3 0-16,4-3-208 0,4 3 0 0,5-5 0 15,5 0 0-15,5-1 0 0,6-3 0 16,5-1 0-16,1-1 0 16,1-1 0-16,3 0-288 0,1-3 64 15,27 22 16-15,-2-11 208 0,3-8 0 16,3-4 0-16,-2-6 0 15,-7 2 0-15,1-6 0 0,1-1 0 16,8-4 0 0,6-1 0-16,-3-5 0 15,-6-2 0-15,2-1 0 16,2-1 144-16,8-2-144 16,10-5 0-16,-4-3 144 0,-5-5-144 15,5-2 128-15,8-2-128 0,1-5 128 0,0-4-128 0,0-7 0 16,-1 0 144-16,6-2-144 0,9-7 0 0,-6-3 0 0,-10 0 0 15,6-2 128-15,6-5-128 0,-4 0 0 0,-9-4 0 16,4-3 0-16,-1-1 0 0,2-3 0 0,-2-1 0 16,-4-5 128-16,-3-3-128 15,3-2 0-15,5-3 0 16,-3-4 128-16,-6-3-128 0,-1-4 0 16,-1-6 128-16,2-3-128 0,3-8 144 0,-5-3-144 15,-10-1 192-15,3-3-192 16,1 1 224-16,1-1-64 0,-2-2-16 15,-4 2 0-15,-10 0-144 0,0 2 192 16,4-1-192-16,0 0 192 0,-3 0-192 0,-4-3 0 0,-6-1 144 16,-2-2-144-16,-6-6 144 0,2-2-144 15,1-5 192-15,-1-8-192 16,0-8 192-16,-2-7-192 0,-3-1 192 16,-5-10-192-16,-3-5 240 15,-2-1-64-15,-3 2-16 16,-2 4 0-16,-4 1-160 0,-6 4 0 15,-8 11 0-15,-6 1 0 0,-5-1 0 0,-7 6 0 16,-5 7 0-16,-6 3 0 0,-9 6 208 16,-5-2-32-16,-6-2-16 0,-8 2 0 15,-3 3-160-15,-2 5 192 0,-5-1-192 0,-7 3 192 0,-7-2-192 16,-5 3 0-16,-3 2 144 0,-3 1-144 0,-2 4 0 0,-3 4 0 16,-5 5-160-16,-8 4 160 0,-12 4-352 0,-3 4 32 15,1 4 16-15,-9 5 0 0,-12 2-880 16,-1 6-176-16,-3 4-48 0,2 2 0 15,-5 6-1680-15,3 4-352 0</inkml:trace>
  <inkml:trace contextRef="#ctx0" brushRef="#br0" timeOffset="31998.45">23273 8231 24815 0,'-14'-4'1088'0,"4"4"256"0,1 0-1088 0,-1 3-256 0,1-2 0 16,-1 0 0-16,0 3 0 0,1 2 0 0,1-1 128 0,2 2-128 0,-1 2 416 0,1-3 32 0,2 4 0 0,-1-1 0 0,1 4 96 0,2-2 32 0,-1 3 0 0,2 1 0 0,1 1 128 0,2 3 48 0,2 2 0 0,3 1 0 0,2 1-176 15,1 0-48-15,2 6 0 0,6-4 0 0,3 3-112 0,3 0-32 0,4 5 0 0,2 0 0 0,2-1 96 0,6-1 16 0,5 0 0 0,8 1 0 0,6-3-64 16,4 1-16-16,-1 0 0 0,2-2 0 0,1 1-64 0,8 4-16 0,8 3 0 0,3 0 0 16,1-3-144-16,-2 2-16 15,-2 2-16-15,0-1 0 0,2-1-160 0,4 1 0 0,4-2 0 16,-2-1 128-16,-7-4-128 0,3 2 128 0,3 1-128 0,5-6 128 15,5 2 48-15,-6-5 0 0,-5-1 0 16,4-2 0-16,5 3 16 0,2-5 16 0,0-4 0 16,-4-1 0-16,-1-2-16 15,5-5-16-15,3-2 0 16,1 0 0-16,-3-3 32 0,-1-4 16 0,2-3 0 16,5 1 0-16,7-4-32 0,-5-1-16 15,-6-5 0-15,4 0 0 0,-1 2-176 16,-1 0 160-16,2-3-160 0,-6-1 160 0,-2 0-32 15,3-1 0-15,4 0 0 0,-5-1 0 0,-7-1 176 0,-1-3 16 16,-3 2 16-16,3-2 0 0,3 1-144 16,-7-6-16-16,-4-2-16 0,-6-1 0 15,-4-6-160-15,-1-3 0 0,-1 0 0 0,2-2 128 16,2-4-128-16,-5 4 192 0,-3-5-192 16,-6 6 192-16,-1 1-192 15,-2 3 0-15,0 2 0 0,-1 1 128 16,-3 1-128-16,-4 3 0 15,-5 4 0-15,-3-1 0 0,-6 1 128 16,-4 0-128-16,-4 3 0 0,-6 2 128 0,-3-2-272 0,-3 1-64 16,-4 3-16-16,-3 0 0 15,-1 4-1248-15,-3 4-240 0,-3-2-48 16,-1 1-16-16,-3 3-1552 0,-2 1-304 0,-8-1-64 16,-1-1-16-16</inkml:trace>
  <inkml:trace contextRef="#ctx0" brushRef="#br0" timeOffset="32508.41">23213 8489 39615 0,'-12'-8'1760'0,"12"8"352"0,0 0-1680 0,-3-10-432 0,6 2 0 0,3-2 0 16,3 3-272-16,5-4-144 0,4 3-32 0,4-5 0 0,8-1 192 0,4 0 48 15,3-3 0-15,6 1 0 0,5-1-368 16,5 1-80-16,0-3-16 0,-2 2 0 0,-7-1-1168 0,-1 1-224 16,-3 0-48-16,-1 4-6944 0,-1 5-1376 0</inkml:trace>
  <inkml:trace contextRef="#ctx0" brushRef="#br0" timeOffset="33243.6">24634 8176 27647 0,'18'1'2448'0,"-4"1"-1952"0,3-1-496 0,3 2 0 0,4-3 512 0,2 2 0 0,0 2 0 15,4-2 0-15,0 0 80 0,3-2 32 0,3 0 0 0,2-2 0 0,1 1-304 0,4-3-48 0,3-1-16 0,0 1 0 16,0 4-784-16,-2-1-176 0,-1 1-16 0,-3-1-16 15,-2-2-768-15,0 2-160 0,0 1-16 0,2 1-16 16,0 2 112-16,4-1 32 16,0 0 0-16,2 0 0 15,1-2 1024-15,-3 0 208 16,-2 2 32-16,-2-1 16 0,-3 0 400 0,-1 3 96 16,3-3 16-16,-1-1 0 0,-1 0 336 0,1 1 64 0,-1 1 0 15,2-2 16-15,3 0 176 0,0 1 48 16,-2 0 0-16,0-1 0 0,-1 0-288 0,-2 0-48 15,-3 0-16-15,2 0 0 0,0 2-176 16,-1-1-32-16,0 0-16 0,-1 2 0 0,-1-2-176 16,-1 0-128-16,2 2 192 0,0-1-192 15,1 1 512-15,-1-2 0 0,-2 2 0 0,-2-2 0 16,-2 0 96-16,-1 2 16 0,-2 0 0 0,0 0 0 16,-1-2-304-16,1-1-48 0,1 0-16 0,1 2 0 15,5-2-256-15,0 1 160 0,-1-1-160 16,4 0 128-16,5 1-128 0,-1 2-144 15,0 0 144-15,1 3-208 16,-1-3-192-16,1 0-48 0,-2 1 0 0,1 0 0 16,1 2 112-16,1-2 16 0,-1 1 0 15,3 1 0-15,2-1 320 0,2 2-176 16,0 0 176-16,0-2-128 16,0 2 128-16,-4 0 0 15,-2-2 0-15,-2 2 0 0,0 0 0 0,2-2 0 16,-2 2 0-16,1 2 0 0,-2-4 0 15,3 6 0-15,1-2 0 16,2 1 0-16,-2-2 0 0,-3 2 0 16,-2-2 0-16,-1 2 0 15,-2 1 272-15,1-2 48 16,-4 1 0-16,7-1 0 16,-2 3 368-16,1-3 80 0,0 3 0 0,2 1 16 15,3-3 0-15,0 2 0 0,0 0 0 16,-1-3 0-16,-3 1-272 0,1-1-48 0,-2 3-16 0,1-2 0 15,2 3 0-15,-1 2 0 16,-1-1 0-16,3 1 0 0,2-2-16 16,2 2-16-16,-1-1 0 0,-2 1 0 0,-1 1-208 15,-4-2-32-15,-2 1-16 16,-1 0 0-16,-3-1-160 0,-2-1 0 0,-2-2 0 16,-3 3 0-16,-2 0-1120 0,-3-2-304 0,-5 0-64 0,-4 1-15280 15</inkml:trace>
  <inkml:trace contextRef="#ctx0" brushRef="#br1" timeOffset="38777.97">26042 5262 16287 0,'0'0'720'0,"-9"-4"160"0,1-3-704 0,2 2-176 0,-2 2 0 0,8 3 0 0,-9-7 976 0,3 3 176 0,6 4 16 15,0 0 16-15,-9-5 80 0,9 5 16 0,0 0 0 16,0 0 0-16,-9 0-192 0,9 0-16 0,0 0-16 15,0 0 0-15,-5 4 560 0,5-4 112 0,0 0 32 0,-1 12 0 16,2-4-1760-16,4 5-240 0,1 1-96 0,4-2-32 16,2 3 656-16,2 1 128 0,2 3 32 0,4 7 0 0,0 1-112 15,3 4-16-15,-2 4 0 0,2 3 0 16,0 5-112-16,0 4-16 16,-1 4-16-16,0 1 0 0,1 1 0 0,0 5 0 15,-2 4 0-15,-1 4 0 0,0 4-32 16,2 0 0-16,-3 1 0 0,0-1 0 0,1 0-16 15,-1 3 0-15,-3 2 0 16,-1 2 0-16,-4 2-128 0,0-3 192 16,-3 3-192-16,0 1 192 0,-3-2 0 15,0 4 0-15,-2 2 0 0,-3-4 0 16,0-1 16-16,0 2 16 0,-3 0 0 16,-2-1 0-16,0 2-64 0,-1-6-16 15,-3-2 0-15,0 1 0 0,1 0-144 16,-3 4 192-16,-3-1-192 15,-1 5 192-15,2-8-192 16,0 0 160-16,-2 0-160 0,0 2 160 0,1-3-160 16,0-1 0-16,-3-3 144 0,-1-1-144 15,-1-2 192-15,-1 0-48 0,1 0 0 0,-5-1 0 0,-3-2 0 16,2 2 0-16,-3-2 0 0,0-2 0 0,0 0-144 16,0 0 192-16,1-2-192 0,2 2 192 15,-1-4-48-15,0 0 0 0,-4-1 0 16,4 1 0-16,-1-8-144 15,0 4 192-15,1-2-192 16,-4 0 192-16,-1-1-192 0,-1 0 192 16,-5-3-192-16,10-12 192 0,-1 2-64 15,-4 1 0-15,1 3 0 0,0 1 0 16,2-2 0 0,1 2 0-16,-3-2 0 0,2-2 0 15,3-2-128-15,0-1 192 16,3-2-192-16,-1 0 192 0,0-4-192 15,1 0 0-15,-2-1 144 0,-2-3-144 0,-1 2 256 0,-1-5-32 0,1-2 0 16,-1 2 0-16,-1-4-224 0,2 0 0 0,2 0 0 0,-2-4 0 16,2-1-128-16,3 3-80 0,-1-3-16 15,3 1 0-15,0-2 96 0,1-2 128 16,5 2-208-16,-1 0 80 16,2-4-112-16,2 1-16 0,0-3 0 15,3 1 0-15,2-4-1216 0,0-4-256 0,7 0-64 16,-2-10-10432-16,2-6-2080 0</inkml:trace>
  <inkml:trace contextRef="#ctx0" brushRef="#br1" timeOffset="39523.75">25875 6069 21135 0,'-13'-3'928'0,"2"3"208"0,-6 1-912 0,-2 5-224 0,-4 2 0 0,-5 3 0 0,-5 0 656 0,-6 2 96 16,-7-1 16-16,-3 5 0 0,-1 0 64 15,-2 2 0-15,-3 0 16 0,1 4 0 0,-2-3-464 0,-5 0-80 16,-5-1-32-16,-1 2 0 16,3 2-112-16,1 1-32 15,4-1 0-15,1 1 0 16,3 1-128-16,-1-3 0 0,0 1 0 16,1-3 0-16,3-2-256 0,5 3-128 15,6 2-16-15,6-1-7792 16,4-4-1536-16</inkml:trace>
  <inkml:trace contextRef="#ctx0" brushRef="#br1" timeOffset="39832.39">25731 6567 24879 0,'0'0'1088'0,"0"0"256"0,0 0-1088 0,0 0-256 0,0 0 0 15,0 0 0-15,-2 14 624 0,-7 1 64 0,-4 6 16 0,-10-1 0 0,-7 0-112 0,-6 2-16 0,-3-1 0 0,-3 6 0 0,-4 0 896 0,-3 5 192 0,-4 3 16 0,-5 2 16 32,-9 4-1696-32,-7 3-352 0,-6-1-64 0,-2 6-16 15,1 3 432-15,-2-1 0 0,-4 0 0 0,-3-2 0 0,-5 1 0 0,10-2-208 0,9-6 80 16,6 0 128-16,8-5-512 16,8-8 0-16,9-1 16 15,9-8 0-15,9-2-1904 0,11-5-384 16,10-7-80-16,6-6-16 15</inkml:trace>
  <inkml:trace contextRef="#ctx0" brushRef="#br1" timeOffset="40562.3">25575 7410 23039 0,'0'0'2048'0,"9"4"-1648"0,-9-4-400 0,2 11 0 0,-4-2 352 15,-7 4-16-15,-5 1 0 0,-5 5 0 0,-5 2 432 0,-5 7 96 0,-6 0 16 0,-3 3 0 16,-5 2 0-16,-8 2 0 0,-7 3 0 0,-8 3 0 15,-8 2-176-15,0 1-48 0,0 3 0 0,-1 2 0 0,-2 7-240 0,-6 1-48 16,-7-1-16-16,2-1 0 16,6 0-352-16,4-1 144 0,7-2-144 0,3-1 0 0,2-6 0 15,7-2 0-15,8-6-240 0,11-4 80 16,10-9-528-16,13-4-96 0,8-1-32 16,8-6 0-16,1-13-240 0,17 4-48 15,6-4-16-15,7-4 0 0,8-4-336 0,5-3-64 16,3-8-16-16,3-1 0 0,0-6-1152 15,4 2-256-15,9-1-32 16,6 2-16-16,11 1 2064 0,-3 2 416 16,-1 3 64-16,-7 3 32 0,-5 7 416 0,-6 0 0 0,-6 5 0 15,-9 3 176-15,-5 7 1328 0,-9 0 272 0,-8 6 48 16,-7 4 16-16,-7 0 256 16,-6 4 48-1,-3 6 16-15,-8 1 0 16,-3 5-624-16,-6 6-128 15,-3 3-32-15,-2 1 0 0,-4 2-288 16,-3 1-48-16,-5-1-16 16,-1 5 0-16,-3 3-368 15,-5 1-80-15,-5 0 0 0,-6 2-16 0,-5-1-144 16,0 0-32-16,1-5 0 0,2 2 0 16,3 4-144-16,17-17-48 0,-3 1 0 15,0 5 0-15,-4 0-192 0,3 1 128 0,2-4-128 16,7 0 0-16,6-7 0 0,8-5-240 15,6-3 32-15,7-4 0 16,2-8-240-16,10-4-32 16,8-10-16-16,15-4 0 0,8-14-80 15,4-5-32-15,6-10 0 0,-12 8 0 0,3-3 288 0,4-1 64 16,2-5 16-16,2 4 0 0,-1-1 240 0,-1 7 0 16,-2 3 0-16,-5 7 0 0,-8 1 800 15,-12 9 48-15,-3 4 16 16,-11 9 0-16,-8 5 208 0,-7 6 32 15,-6 7 16-15,-6 5 0 0,-6 6-48 16,-2 2-16-16,-2 3 0 0,-2 2 0 0,-3 4-496 16,-4 3-112-16,-4 2 0 0,-6 0-16 15,-3 2-432-15,-4-1 0 0,3-3 128 0,0-1-128 0,4-2 0 0,3-4 128 16,4 1-128-16,4-6 128 0,2-4-128 16,10-7-256-16,6-7 64 0,6-5 16 15,7-5-1296-15,7-5-272 0,5-9-48 16,9-10-16-16,8-8-1424 0,4-8-288 0</inkml:trace>
  <inkml:trace contextRef="#ctx0" brushRef="#br1" timeOffset="41167.78">25550 7355 7359 0,'-9'-9'320'0,"9"9"80"0,-9-2-400 0,9 2 0 16,-10 0 0-16,1 2 0 0,-3 5 1744 0,3 1 272 0,-3 8 48 0,-2 3 16 15,-2 5-1296-15,0 5-256 0,-3 5-48 0,-3 7-16 0,-3 5 496 0,-3 2 80 16,-4 4 32-16,-5 5 0 0,-7 5-80 0,-7 7-16 15,-9 9 0-15,-3 7 0 16,-2 8-224-16,-3 7-48 16,0 10-16-16,-10 5 0 15,-11 2-304-15,3 1-48 0,3-2-16 16,6 4 0-16,3-6-176 16,3-1-144-16,0-6 192 15,4-5-192-15,5-5 0 0,9-4-256 0,10-8 32 16</inkml:trace>
  <inkml:trace contextRef="#ctx0" brushRef="#br2" timeOffset="45631.62">26980 6399 21183 0,'-22'7'1888'0,"2"-4"-1504"0,-2 2-384 16,4 2 0-16,4-5 0 0,3-2-208 0,2-1 16 0,3-4 16 16,6 5 832-16,2-9 176 0,3-4 16 0,8-2 16 0,9-3-32 15,4-1 0-15,10-2 0 0,7-1 0 16,9-2-336-16,10-1-80 0,6 2-16 15,2-4 0-15,0 2-144 0,3-2-16 0,1 3-16 0,4 1 0 0,4-3 16 16,-3 6 0 0,-6 2 0-16,-5 6 0 0,-3 0-240 15,-7 6 144-15,-4 2-144 0,-6 8 128 16,-6 2-448-16,-5 3-112 0,-7 4-16 0,-4 3-8176 16,-7 2-1632-16</inkml:trace>
  <inkml:trace contextRef="#ctx0" brushRef="#br2" timeOffset="45910.42">27006 7392 37775 0,'0'0'3360'0,"-6"8"-2688"16,6-8-544-16,0 0-128 15,6 10-1104-15,7-3-256 0,5 0-48 0,7-5-16 0,6-3 912 16,11-4 192-16,5-7 48 0,9-4 0 0,1-7 480 0,5-7 112 15,4-6 0-15,9-1 16 0,8-4 16 0,1-4 0 16,-2-4 0-16,-2 1 0 0,-2-4-80 0,0 2-16 0,-3 1 0 16,-2 2 0-16,-3-2-64 15,-2 4 0-15,-7 3-16 16,-8 1 0-16,-7-2-176 0,-3 5 192 0,-2 3-192 16,-6 6 192-16,-3 1-432 0,-7 8-80 0,-4 2 0 15,-5 4-16 1,-4 6-2192-16,-12 8-432 0,0 0-96 15,0 0-9360-15</inkml:trace>
  <inkml:trace contextRef="#ctx0" brushRef="#br2" timeOffset="46170.77">27108 7997 34095 0,'-18'20'3024'0,"3"6"-2416"0,6 2-480 0,5-2-128 16,7 0-448-16,7-7-128 0,6-1 0 0,9-7-16 15,8-3 464-15,5-4 128 0,4-7 0 0,5-5 0 0,4-7 416 0,5-5 160 16,1-9 16-16,10-5 16 0,9-6-16 0,4-1 0 16,2-3 0-16,-3-2 0 0,-3-6-80 15,1-5 0-15,4-2-16 0,2-1 0 16,3-6-192-16,-3 5-48 0,-10 2 0 0,-4 5 0 0,-1 8-256 16,-3 6 0-16,-4 5 128 0,-4 6-128 15,-7 9-320-15,-12 3-112 0,-8 5-16 0,-9 7-16 16,-10 3-1984-16,-11 2-400 15,-4 10-80-15</inkml:trace>
  <inkml:trace contextRef="#ctx0" brushRef="#br2" timeOffset="46417.8">26989 8963 38703 0,'-14'24'1712'0,"10"-4"352"0,5 7-1648 0,7-1-416 15,4 2 0-15,11-6 0 0,9-1-448 0,9-3-192 16,7-3-16-16,7-2-16 0,3-6 672 0,2 1 0 0,0-8 0 0,3-8 0 16,11-2 272-16,1-7 96 0,7-3 16 0,-3-9 0 0,-5-5-80 15,-2-3-16-15,-2-1 0 0,0-3 0 16,-1-4-160-16,-4 5-128 0,-4-3 144 0,-8 6-144 0,-7 5-144 0,-10 3-128 16,-7 2-32-16,-6 5 0 15,-6 5-1568-15,-5 5-320 0,-5 2-64 16,-7 10-12368-16</inkml:trace>
  <inkml:trace contextRef="#ctx0" brushRef="#br2" timeOffset="46632.25">26480 9998 34095 0,'-27'24'1504'0,"18"-10"320"0,3 1-1456 0,5 2-368 0,5-1 0 0,7-2 0 16,6 0 944-16,7 0 112 0,10-3 32 15,11-4 0-15,11-3-960 0,5-4-128 16,0-3-160-16,7-3 160 0,5-6 128 0,8-2 160 0,8-2 32 0,32-12 0 16,-12-4-80-16,-10-1-16 0,-1 0 0 15,-4 0 0-15,-1 1-224 0,-14 0 0 16,-13-1 0-16,-9 4 0 16,-11 4-368-16,-7 2-112 0,-8-1-32 0,-10 5 0 0,-7 2-512 0,-9 6-128 15,-6-2 0-15,-7 4-9328 0,-7 4-1856 16</inkml:trace>
  <inkml:trace contextRef="#ctx0" brushRef="#br2" timeOffset="46848.48">26040 10646 38927 0,'3'16'1728'0,"3"-9"352"0,6 2-1664 0,9-3-416 0,10 3 0 0,8-4 0 16,6-2 0-16,8-3-144 0,3-3 0 0,13-1 0 0,12-6 464 0,5 0 112 15,7-5 16-15,1-3 0 0,2-5-256 0,9-1-64 16,6-2 0-16,-8-2 0 0,-9-1-128 16,-9 1 0-16,-8 0 0 0,-7 2 0 15,-7-4-768-15,-11 6-64 0,-8-1-32 0,-10 3 0 16,-8 2-1808-16,-8 1-352 0</inkml:trace>
  <inkml:trace contextRef="#ctx0" brushRef="#br2" timeOffset="47033.8">26106 10797 30399 0,'-19'12'2704'0,"19"-12"-2160"0,0 0-544 0,0 0 0 0,19 1 3056 0,11-5 496 0,9 0 96 0,8-8 32 32,9-4-3392-32,14-4-672 0,12-6-144 0,9-5-32 0,9-5 560 0,7-2 0 0,4-4 0 0,5-1 0 15,9-7 0-15,1 3-192 0,0-5 16 0,50-23-18256 16</inkml:trace>
  <inkml:trace contextRef="#ctx0" brushRef="#br2" timeOffset="58031.87">22171 13839 3679 0,'0'0'320'0,"0"0"-320"0,0 0 0 0,0 0 0 0,0 0 3648 0,0 0 672 16,0 0 128-16,0 0 32 0,0 0-2352 0,11 4-464 0,3-3-80 15,7-2-32-15,5-3 112 0,10-6 0 0,7-3 16 16,14-4 0-16,15-3-720 0,3-3-160 16,2 2-32-16,3-6 0 0,3 0-464 0,3 3-112 0,7 5 0 0,-10 5-16 15,-11-1-176-15,-10 1 0 16,-7 2 0-16,-10 6-10400 0,-11 3-1952 15</inkml:trace>
  <inkml:trace contextRef="#ctx0" brushRef="#br2" timeOffset="58414.48">22573 14061 37775 0,'0'0'1664'0,"0"0"368"0,0 0-1632 0,11 7-400 0,7-4 0 16,6 2 0-16,4-1 1472 0,6 1 224 0,7 0 32 0,3-1 16 15,5 3-1376-15,8 2-368 0,9-4 0 0,1 0 0 16,1-3 144-16,-3 3-144 0,-6 0 0 0,1 1 144 16,-5 0-288-16,-3 0-64 15,-3 4-16-15,0-2 0 0,-3 0-1952 16,-8 1-384-16,0 2-64 0,-8-5-8672 0,-2-2-1728 0</inkml:trace>
  <inkml:trace contextRef="#ctx0" brushRef="#br2" timeOffset="59305.68">24988 13094 18431 0,'0'0'1632'15,"-2"-11"-1312"-15,1 0-320 0,-3 0 0 0,4 11 3296 0,0 0 592 0,0 0 112 0,0 0 32 16,-10-3-3040-16,0 7-608 0,-1 10-112 0,-1 6-16 15,1 10 64-15,-2 7 0 16,-1 6 16-16,0 6 0 0,0 7-32 0,0 4-16 0,1 4 0 16,1 6 0-16,-1 2-32 0,0 4 0 0,2-1 0 15,-1 1 0-15,1-2-128 0,1 0-128 16,2-3 144-16,2-7-144 0,-1-8 0 0,5-11 128 16,1-5-128-16,1-5 0 0,0-4-208 0,2-7-96 15,2-6-16-15,1-7 0 16,-5-11-2368-16,0 0-464 15</inkml:trace>
  <inkml:trace contextRef="#ctx0" brushRef="#br2" timeOffset="59591.9">24463 13155 40895 0,'-5'-13'1808'0,"3"2"368"0,4-1-1728 0,4 2-448 0,6-3 0 0,5 5 0 15,5-3-352-15,7 5-160 0,7-4-16 0,4 6-16 16,5 0 400-16,2-1 144 0,0 0 0 0,3 4-144 0,-1 3 144 0,5 7 0 16,-1 0 0-16,3 8 0 0,-2 2 0 0,0 9 0 15,-5 2 0-15,-7 10 0 0,-6 0 0 0,-7 10 0 16,-5 5 0-16,-6 4 0 0,-6 9 0 16,-5 2 176-16,-4 5-48 0,-7-4 0 0,-7 2 32 15,-3-4 0-15,-4-5 0 0,-4-5 0 16,-3-5 128-16,-7-3 32 0,-7-4 0 0,-1-4 0 15,1-6 96-15,-1-2 32 0,1-2 0 0,1-6 0 0,1-4-224 0,3-4-32 0,1-5-16 16,2-3 0-16,2-7-176 0,1-4 0 0,0-5 0 0,2-8 0 31,2-4-1440-31,3-4-160 0,2 1-48 0,5-8 0 16,5 0-976-16,5-2-192 0,5-1-32 0,6 4-10784 0</inkml:trace>
  <inkml:trace contextRef="#ctx0" brushRef="#br2" timeOffset="60052.43">25883 13494 7359 0,'0'0'656'0,"0"0"-528"0,0 0-128 0,0 0 0 0,0 0 6512 0,0 0 1264 16,-4 18 256-16,0 2 48 0,-1 6-6416 0,0-2-1296 15,-2 7-368-15,1 3 144 0,0 0 176 0,-2 4 48 16,-1 2 0-16,3 0 0 0,1 1-208 0,0 0-32 0,1-4-128 0,3 1 192 16,-2-1-32-16,6-2-16 15,-2 0 0-15,1-2 0 0,1-3-144 16,1-3 0-16,1-1 144 0,-1-3-144 0,-3-2 0 16,0-2 0-16,1-5 0 0,-1-2-192 15,-1-12-1088-15,0 0-208 16,0 0-48-16,0 0-9040 15,0 0-1808-15</inkml:trace>
  <inkml:trace contextRef="#ctx0" brushRef="#br2" timeOffset="60510.25">26737 13698 24879 0,'-8'-14'1088'0,"3"7"256"0,-3-2-1088 0,-2 1-256 0,-1-4 0 0,-4-2 0 0,-3-1 1520 0,-2 0 240 16,-5 3 48-16,-1-2 16 0,-1 2-624 0,-2 3-128 15,-3-2-32-15,0 8 0 0,2 3-352 0,-2 2-80 16,0 3-16-16,-1 4 0 0,-1 4-272 0,1-2-64 0,1 3-16 0,6 2 0 15,7 1-48-15,3 1-16 16,4 1 0-16,7 0 0 0,4 0-176 0,5 2 128 16,4 2-128-16,4-3 128 0,7 1-128 0,2 4 160 15,0 0-160-15,1-2 160 0,-2 1-160 0,-1 0 160 0,-1-5-160 16,-3 2 160-16,-3-2 32 0,-2-1 0 16,-4-1 0-16,1-1 0 0,-6-1 192 15,-2 1 32-15,-3 0 16 0,-1-1 0 16,-4-4 240-16,-4-1 48 0,-5 2 16 0,-2-2 0 15,-3-5-352-15,-1 0-80 0,-5-1-16 0,0 0 0 0,-1-8-288 16,4 2-176-16,0-4 32 0,5 0 0 16,1-4-1104-16,5-3-224 15,3 0-32-15,5-3-16 16,3-3-1488-16,4-4-288 0,5-1-64 16,6-2-16-16</inkml:trace>
  <inkml:trace contextRef="#ctx0" brushRef="#br2" timeOffset="60825.11">27043 13061 38463 0,'0'0'1712'0,"0"-9"336"0,0 9-1632 0,0 0-416 0,0 0 0 0,0 0 0 0,0 0 0 16,-9 6-224-16,-1 10 32 0,0 3 0 0,1 5 192 0,-4 8 0 15,1 3 192-15,-1 5-192 0,-1 7 0 0,0-2 0 16,-1 2 0-16,-1 6 0 0,0 0 0 0,-1-1 0 0,-2 0 0 15,2-6 0-15,0-2 128 0,2-5-128 16,-1-6 0-16,4-4 0 0,2-3 320 16,1-3 0-16,4-4 0 0,1-3 0 0,1-4 128 0,3-12 16 15,0 0 16-15,0 0 0 0,10 3 64 0,1-6 16 0,0-7 0 0,3-5 0 16,1-5-176-16,1-3-48 0,1 1 0 16,1-3 0-16,0-1-208 0,2-3-128 0,-2 2 160 0,1 1-160 15,0 5 0-15,2 2 0 0,0 0 0 0,1 3 0 16,1 0 0-16,-3 6 0 0,3-1 0 0,0 4 0 15,-2-3 0-15,1 7-192 0,0 3 192 16,-1 0-208-16,1-3-1424 16,-3 3-288-16,-4 1-48 0,-3 1-9888 15,-12-2-1984-15</inkml:trace>
  <inkml:trace contextRef="#ctx0" brushRef="#br2" timeOffset="61003.75">26921 13719 33167 0,'0'0'2944'0,"0"0"-2352"0,3 17-464 0,2-1-128 0,2 0 1776 16,6 3 336-16,4 1 64 0,2-1 0 0,1 0-1856 0,5-1-320 16,6-3-192-16,6 0 16 0,5-1 320 0,5-1 64 15,4 0 16-15,-2-3 0 16,-2 0-816-16,-5 0-176 0,-5-3-16 0,-4-3-16 16,-4-6-2016-16,-2 1-384 0</inkml:trace>
  <inkml:trace contextRef="#ctx0" brushRef="#br2" timeOffset="61544.17">28229 13498 20271 0,'-6'-11'1792'0,"2"6"-1424"0,4 5-368 0,-4-7 0 15,-2 1 1920-15,6 6 320 0,-8-3 64 0,8 3 16 0,-7 0-1696 16,7 0-352-16,-12 3-64 0,12-3-16 16,-9 11 656-16,2 0 128 0,1 3 32 0,1 3 0 0,2 4-336 0,0 4-64 15,3 3-16-15,0 1 0 0,3-1-144 0,2 3-16 16,2-2-16-16,3-2 0 0,3 2 48 0,1-5 16 16,4-2 0-16,0-3 0 0,6-3 80 0,3-2 16 15,2-1 0-15,1-8 0 16,1-2-96-16,-1-6-16 0,0 0 0 15,-1-5 0-15,0-3 96 0,0-6 16 0,-2-9 0 16,0-1 0-16,-2-4-144 0,-1-2-32 16,-2-3 0-16,-2-1 0 0,-1-1 96 15,-3-1 16-15,-5-8 0 0,-2 1 0 0,-3-4-160 16,-2 2-32-16,-4 2 0 0,-1 2 0 0,-2 6-320 16,-1 3 0-16,-1 9 0 0,0 0 0 0,-1 7-224 15,-2 3-64-15,-2 2-16 0,0 6 0 16,-2 5-1136-16,0 5-224 0,-2 0-64 15,1 5 0-15,3 2-1248 0,2-1-256 16,2 5-48-16</inkml:trace>
  <inkml:trace contextRef="#ctx0" brushRef="#br2" timeOffset="62032.6">29802 12677 31151 0,'0'0'1376'0,"0"0"288"0,0 0-1328 0,-8-4-336 0,8 4 0 0,0 0 0 0,-12 8 0 0,4 2 0 0,0 5 0 15,2 4 0-15,-1 7 464 0,1 4 128 0,0 5 32 0,-3 5 0 16,0 3 32-16,0 8 16 0,0 7 0 0,-1-1 0 16,0 1-288-16,1 2-64 0,-3 0-16 0,0 2 0 15,-2-5-80-15,0 0-16 0,0 1 0 0,0-5 0 16,0-1-208-16,1-5 144 0,1-8-144 16,4-3 128-1,-1-4-288-15,1-5-64 0,2-1-16 0,2-7 0 16,3-6-1776-16,1-13-352 15,0 0-80-15</inkml:trace>
  <inkml:trace contextRef="#ctx0" brushRef="#br2" timeOffset="62363.16">29583 12786 28559 0,'-8'-16'1264'0,"6"4"272"0,0 5-1232 0,2 7-304 0,3-13 0 0,1 5 0 0,-4 8 1856 0,0 0 320 0,11-6 64 0,2 2 16 0,2 2-1744 16,4-1-336-16,2 4-176 0,5 1 160 0,5-1 240 0,4 4 48 0,5 4 16 16,4 1 0-16,3 3-192 0,0 6-32 15,-1 5-16-15,-4 4 0 0,-8 3-96 0,-1 3-128 0,-2 3 176 16,-4 3-176-16,-7 7 304 0,-4 3-48 0,-3 2-16 16,-4 1 0-16,-6 0 0 0,-3-3 0 0,-3 1 0 0,-2-6 0 15,-4 1-32-15,-2-7 0 0,-6-1 0 16,-1-2 0-16,-3-3 256 15,-2 0 48-15,-4-1 16 0,-3-6 0 0,-6 1-128 0,-3-4-16 16,-6 1-16-16,5-2 0 0,-2-5-208 0,2-1-32 0,3-5-128 16,4-1 192-16,3-5-192 0,4-3 0 0,3-5 0 15,4-6 0-15,2 1-208 0,3-3-144 0,2 0-32 16,3-2 0-16,2-1-1472 16,4 1-288-16,4 3-64 0,4-5-9664 0,2-2-1936 0</inkml:trace>
  <inkml:trace contextRef="#ctx0" brushRef="#br2" timeOffset="62643.25">30620 13196 35007 0,'0'0'1552'0,"0"0"320"0,0 0-1488 15,-2 16-384-15,-4 4 0 0,-1 5 0 0,-2 5 912 0,-4 3 112 0,-3 4 32 16,-2 1 0-16,-2 2-480 0,-2 2-80 15,3 2-32-15,-4 1 0 0,0-2-16 0,2-4 0 0,0-1 0 0,6-2 0 16,1-3-224-16,0 0-48 0,1-4-16 16,2-2 0-16,2-3-160 0,0-4 0 15,1-3 0-15,3-3 0 16,2-1-352-16,3-13-160 0,0 0-16 0,0 0-16 16,0 0-2160-16,0 0-432 0,7-14-96 15</inkml:trace>
  <inkml:trace contextRef="#ctx0" brushRef="#br2" timeOffset="63171.95">31230 13253 27647 0,'0'0'2448'16,"-4"-14"-1952"-16,1 1-496 0,0 3 0 0,3 10 352 15,-9-9-32-15,0 3 0 0,-2 2 0 0,-3 1 448 0,-1 1 96 16,-3 4 16-16,-3 3 0 0,-3-1-32 0,-2 3 0 16,-5 0 0-16,-3 2 0 0,-3 5-160 0,0 4-48 15,1 2 0-15,5 2 0 0,-1 2-192 0,4-2-64 16,3 2 0-16,3 2 0 0,7-4-32 0,3 1-16 15,1 4 0-15,4-4 0 0,4-1-144 0,1 1-16 16,4-9-16-16,1 3 0 0,1-1 48 0,4 2 16 16,3-3 0-16,2 3 0 0,0 1 16 0,-2 2 0 15,2-4 0-15,0 2 0 0,-1 2-112 16,-3-1 0-16,0 0-128 0,-1 1 192 16,-4-1 16-16,-1 0 0 0,0 0 0 15,-3-1 0-15,-3 0 240 0,1-2 32 16,-3-1 16-16,-2-2 0 0,-1 1-176 15,-1-1-16-15,-2-4-16 0,-1 2 0 16,-5-5-32-16,2 2-16 16,-3-4 0-1,-2 3 0-15,1-6-112 0,-3-2-128 0,2-5 176 16,-1-1-176-16,1-2 0 0,1-3-144 16,1-2-16-16,2 2 0 0,2-5-1440 15,1-1-272-15,2-4-64 0,2-3-16 16,6 1-1440-16,3 2-304 0,4-15-48 0,5 4-16 15</inkml:trace>
  <inkml:trace contextRef="#ctx0" brushRef="#br2" timeOffset="63548">31671 12719 20271 0,'0'0'1792'0,"0"0"-1424"0,0 0-368 0,0 0 0 16,0 0 2048-16,0 0 320 0,0 0 80 0,0 0 16 0,0 0-1648 0,0 0-336 0,-7 6-64 0,-2 3-16 0,-1-2 560 0,1 7 96 0,-4 3 32 0,0 4 0 0,-2 5-256 0,0 2-64 15,-3 5 0-15,0 7 0 0,0 6-272 0,-3 6-64 16,0 1-16-16,1 2 0 0,0-1 32 0,1 2 0 0,1 2 0 0,3-1 0 16,-2-4 16-16,3-5 16 0,0-2 0 15,5-3 0-15,0-2-80 0,2-3-16 0,-1-6 0 16,4 0 0-16,2-8-112 0,-2-1-16 0,3-5-16 15,1-4 0-15,4-3 32 0,-4-11 16 0,0 0 0 0,10 3 0 16,-10-3 0-16,15-9 0 0,0-5 0 0,-1-4 0 16,0-2-128-16,1-6-32 0,-1 1 0 0,3-3 0 15,1 1-128-15,0-2 0 0,1 3 0 0,1 0 0 0,0 3 0 16,1 4 0-16,0 1 0 0,-2 5-176 0,-1 3-32 16,-1-3-16-16,-2 3 0 0,-1 0 0 15,0 0-352-15,-1 2-80 0,-2-1-16 16,-1 3 0-16,-2 2-1696 15,-1-2-352-15,0 1-64 0,-3 2-16 16</inkml:trace>
  <inkml:trace contextRef="#ctx0" brushRef="#br2" timeOffset="63775.66">31521 13599 37775 0,'-3'15'1664'0,"1"1"368"0,4 5-1632 16,-1 5-400-16,3-1 0 0,-1 1 0 0,5 2 144 0,2 1-144 0,0-1 160 0,4 2-160 16,4-4 944-16,3 0 80 0,1-5 32 0,5 3 0 15,2 2-256-15,2-4-48 0,1-5-16 0,2 2 0 16,4 0-400-16,1-2-80 0,1-4 0 0,2-3-16 16,2 1-112-16,0-3 0 0,-4-2-128 15,-3-3 192 1,-4-4-496-16,-2-2-96 0,-3-2-32 0</inkml:trace>
  <inkml:trace contextRef="#ctx0" brushRef="#br2" timeOffset="65317.42">7770 17533 28559 0,'-17'-22'1264'0,"10"10"272"0,5 2-1232 0,2 0-304 0,1 4 0 0,-1 6 0 16,9-8 2224-16,1 4 384 0,0 3 80 0,3 4 0 0,-3 3-1984 0,4 2-416 15,3 6-80-15,4 2-16 0,6 2 0 0,3 4-16 16,2 7 0-16,2 0 0 0,5 4-48 0,1 4-128 15,1 0 192-15,1 5-64 0,4-2-128 16,-1 1 0-16,5 2 144 0,0-1-144 0,-1 3 128 0,-6-1-128 16,-4-6 128-16,-4 2-128 15,-2-1 144-15,-4-1-144 16,2-1 192-16,-4 0-192 16,-2-5 176-16,-2 0-176 0,-1-2 160 15,-3-1-160-15,-2-5 128 16,0 1-128-16,-2-3 0 0,0-1 0 15,1-3-944-15,-1-2-272 0,-1-4-64 0,-1-1-10144 16,-2-5-2016-16</inkml:trace>
  <inkml:trace contextRef="#ctx0" brushRef="#br2" timeOffset="65659.61">9142 17426 37199 0,'-3'-12'1648'16,"3"12"336"-16,0 0-1584 0,0 0-400 0,4-11 0 0,-4 11 0 0,0 0 288 0,0 0-32 0,0 0 0 0,0 0 0 15,-9 5 240-15,-2 6 32 0,-4 3 16 0,-3 7 0 0,-1 0-192 0,-4 3-32 16,-4 4-16-16,-5 3 0 0,-6 1-32 16,-4 6 0-16,-5 0 0 0,0 1 0 0,-1 3 192 15,-2 4 48-15,-3 0 0 0,1 2 0 0,2 3 48 16,-1-3 16-16,-2-3 0 0,-5 3 0 15,-3-3-192-15,3 0-48 0,4-4 0 0,3 3 0 0,3-3-192 16,4-3-144-16,6-1 192 0,5-3-192 16,4-2 0-16,5-4 0 0,3-1 0 15,5-7 0-15,3-3-1040 0,7-2-176 0,3-6-16 0,3-9-16 16,9 8-1376-16,6-7-256 0,3-4-64 16</inkml:trace>
  <inkml:trace contextRef="#ctx0" brushRef="#br2" timeOffset="66254">12099 17136 34095 0,'-23'-14'3024'0,"11"8"-2416"0,-3 3-480 0,-3 1-128 0,-2 0 528 0,-3 0 96 16,-2 0 16-16,-6 2 0 0,-5-1-304 16,-2 6-48-16,-2 0-16 0,-2 0 0 15,-2-1-48-15,-1 5-16 0,-5 0 0 0,-3 1 0 0,-7-1 48 16,2 1 0-16,0 2 0 0,4-2 0 15,0 4 0-15,6 0 16 16,5-1 0-16,3 2 0 0,5 0-16 0,3 0-16 16,3 2 0-16,7 1 0 15,7-1 16-15,5 4 0 0,5 2 0 16,5 3 0-16,3 1-256 16,6 4 0-16,4 2 0 0,5-2 0 0,1 0 0 15,3 2 0-15,0-1 0 16,5 2 0-1,2-1 0-15,3 0 0 0,2 0 144 16,1 0-144-16,-1 2 160 0,2-1-160 16,2-1 192-16,-1 1-192 0,-3-1 176 15,-2 0-176-15,-2-2 160 0,-3-1-160 0,-2-2 128 16,-4-4-128-16,-5-1 0 0,-3-1 144 16,-4 0 112-16,-4-3 32 0,-5 0 0 0,-3-4 0 15,-3-2 288-15,-5 1 48 0,-7 0 16 16,-5 1 0-16,-6-5-224 0,-6 0-32 0,-5-5-16 0,-2 0 0 0,-3 2-112 15,-2-5 0-15,-1-2-16 0,1-1 0 0,1 0-240 0,-2-2 0 0,0-2 0 16,-1 0 0-16,1-1-240 0,2-3 16 16,3 2 0-16,5-2 0 0,4 1-304 15,3 0-64-15,3-1-16 0,6 3 0 16,5-4-432-16,3 2-96 0,6-2-16 16,5 1 0-16,7-4-1600 0,8-3-336 15,7-2-64-15,7-1-16 0</inkml:trace>
  <inkml:trace contextRef="#ctx0" brushRef="#br2" timeOffset="66564">13601 16347 32255 0,'-14'-8'2864'0,"1"2"-2288"0,2 1-576 0,2 1 0 0,0 0 1792 0,9 4 240 0,-11 1 48 0,-1 4 16 0,0 0-1216 0,-1 8-240 0,-2 0-64 16,-1 10 0-16,0 3-32 0,-1 6-16 0,-1 2 0 0,3 2 0 15,-3 5-160-15,2-1-48 0,1 4 0 0,-1-6 0 16,2 1-32-16,2-3-16 0,3-2 0 0,0-2 0 16,1 1-272-16,2-6 160 0,0-1-160 0,2-4 128 15,0-4-128-15,3-1 0 0,2 1 0 0,3 0-176 31,1-1-1904-31,2-5-384 0,5-3-80 0</inkml:trace>
  <inkml:trace contextRef="#ctx0" brushRef="#br2" timeOffset="67509.66">16423 17306 35247 0,'0'0'1552'0,"-5"-6"336"0,5 6-1504 0,0 0-384 0,6-9 0 0,7-1 0 0,7 5 144 15,6-4-144-15,4 1 192 0,12 2-192 16,10-4 144-16,13 3-144 0,6-5 0 0,8 0 144 0,1 1-16 0,7-3-128 15,4 0 192-15,6 2-64 16,2 2-128-16,0 0 0 16,-4 1 0-16,3 2 128 0,1 0-128 15,-3 3 0-15,-6 1 0 0,-5-3 0 0,-6 4 0 16,-7 1 0-16,-6-1 0 0,-3 5 0 16,-3 1-2064-16,-7 1-352 15,-7-4-64-15</inkml:trace>
  <inkml:trace contextRef="#ctx0" brushRef="#br2" timeOffset="67765.28">16675 17754 37775 0,'-17'-3'3360'0,"17"3"-2688"0,0 0-544 15,0 0-128-15,14-4 1440 0,9 2 256 0,7-2 48 0,7 3 16 16,5-1-1760-16,5 0-240 0,4-6-96 0,10 3-32 15,12-4 96-15,11 0 16 0,11-6 0 0,3 0 0 16,0-2 16-16,3 2 16 0,4 1 0 0,0 1 0 16,-1-1 224-16,-3 2 0 0,-5 2-160 0,1-1 160 0,-1 5 0 0,-3-3-144 15,-5 3 144-15,-5 1 0 32,-5-2-1280-32,-3 4-160 0,-3 0-32 0,-4 0-9712 0,-3 2-1936 15</inkml:trace>
  <inkml:trace contextRef="#ctx0" brushRef="#br2" timeOffset="68204.08">17723 16770 40543 0,'-23'-22'3600'15,"12"11"-2880"-15,5-2-576 0,3 3-144 0,4 1-128 0,7-1-64 0,5 4-16 0,6 3 0 16,5 3-144-16,9 1-32 0,9 1 0 0,7 0 0 16,4 1 192-16,6 3 16 0,9-1 16 0,8 4 0 15,7 5 160-15,6 1 0 0,2 0 0 16,2 3 0-16,0 1 192 0,2 2 64 16,4 2 0-16,-5 6 16 0,-4 4 112 0,-4 2 32 0,-6 5 0 15,-3 0 0-15,0 4-96 0,-5-2 0 0,-5 0-16 16,-8 1 0-16,-10 3-48 15,-7-2-16-15,-6 1 0 0,-8-1 0 0,-10 1 112 16,-8-1 32-16,-8-3 0 0,-8 2 0 16,-10-2 128-16,-9 1 16 0,-6 2 16 0,-10-3 0 15,-11-2 96-15,-7-2 32 0,-8 0 0 16,-3-2 0-16,-4 1-48 0,-3 0-16 16,-2-1 0-16,-5 1 0 0,-1-2-352 15,1 0-64-15,8-1 0 0,8-3-16 16,11-5-176-16,10-1 0 15,10 0 0-15,11-7-176 0,10-7-1392 16,11-1-288-16,5-9-48 0,21 1-11936 16,14-3-2400-16</inkml:trace>
  <inkml:trace contextRef="#ctx0" brushRef="#br2" timeOffset="68780.13">23609 16506 35423 0,'-11'-16'1568'0,"8"11"320"0,-1-4-1504 16,4 9-384-16,-9-5 0 0,9 5 0 0,-12 0 0 0,4 4 128 0,-4 6-128 0,-1 4 0 0,-2 9 512 0,0 5 48 15,-2 9 0-15,0 9 0 0,-4 4 48 0,0 6 16 16,-2 7 0-16,-3 3 0 15,0 4 80-15,0 5 32 0,1 5 0 0,1-3 0 16,1 2-240-16,2-3-48 0,4-4-16 0,0-6 0 16,1-4-240-16,2-5-32 15,2-2-16-15,-1-2 0 16,3-5-144-16,3-6 0 0,2-7-192 0,5-1 192 16,0-7-1408-1,1-2-144-15,1-7-48 16,2-5-10528-16,0-4-2112 15</inkml:trace>
  <inkml:trace contextRef="#ctx0" brushRef="#br2" timeOffset="69251.12">22537 17282 39615 0,'-9'-5'3520'0,"9"5"-2816"16,0 0-560-16,9-4-144 0,8-1 1040 0,5 4 176 0,9 0 48 0,1 1 0 0,3-2-1264 0,9 1-160 0,6-1-80 0,10 0-16 0,7 0 256 0,6-1 0 0,2-2 0 0,-3 3 0 0,-5-2 0 0,0 2 0 0,0 1 0 16,2 1 0-16,0 1 0 0,-3 2 160 0,0-3-160 0,-8 0 192 0,-4 1-192 0,-9 1 0 15,-3-2 144-15,-2 2-144 0,-6 2 128 16,-3 0-128-16,-4-2 160 0,-2 2-160 16,-5 1 192-16,-4 3-48 0,-3-2-16 0,-5 6 0 0,-3-4-128 15,-3 4 160-15,-3 2-160 16,-3 1 160-16,-5 3-160 0,-3 4 128 0,-6-2-128 15,-2 4 128-15,-3 3 0 0,0-3-128 0,1 3 192 0,2-5-64 0,0 1-128 0,4-2 160 0,5 2-160 16,3-3 160-16,3-1-160 0,4-1 0 0,5-4 144 0,2-2-144 0,4 5 0 0,4-4 0 16,5-2 0-16,4-3 0 0,4-1 0 0,2 0 0 0,3-5 0 15,2 1 0-15,3-4 0 0,0-2 0 0,0 0 0 16,-3-4 0-16,-1 0 0 0,-4-3 0 0,-7-4 0 0,-3-3 128 16,-4-1 0-16,-3-5 0 0,-5-3 0 0,-3-2 0 15,-5-2 112-15,-2-3 16 0,0 0 16 0,-8 1 0 16,0 0 48-16,-3 4 0 0,-4 0 0 15,0 4 0-15,-2 3-192 0,0 0-128 0,-4 1 144 0,-3 6-144 16,1 1 0-16,1 2-128 0,0 4-16 0,0 2 0 31,3 2-432-31,1 1-64 0,3 6-32 0,4 0 0 16,3 0-1808-16,5 3-352 0,2 4-80 0,6 1-14592 16</inkml:trace>
  <inkml:trace contextRef="#ctx0" brushRef="#br2" timeOffset="69664.28">25097 17013 38175 0,'-10'-9'1696'0,"10"9"352"0,0 0-1648 0,0 0-400 0,0 0 0 0,0 0 0 0,-9 6 0 0,1 8 0 0,1 4 0 0,0 2 0 15,-1 11 320-15,0 1 48 16,-1 2 0-16,0 4 0 0,-1 5 128 0,-2 2 16 16,0 2 16-16,-1 2 0 0,-1-4 80 0,3 1 16 0,0-6 0 0,1 0 0 15,5-4-224-15,0-1-32 0,1-5-16 16,1-4 0-16,3-3 0 0,2-6 0 0,2-4 0 16,1-3 0-16,-5-10 16 0,9 7 0 0,2-1 0 15,3-10 0-15,2-6 16 0,1-4 0 16,2-4 0-16,2-2 0 0,0-4-112 0,3-6-16 0,2-1 0 15,-1-1 0-15,2 0-256 0,0-2 128 16,2-2-128-16,0 3 0 0,-1 1 0 16,0 6 0-16,0 0 0 0,1 3 0 0,1 3 0 15,0 2 0-15,2 3 0 16,-2 5 0-16,-2 2-128 0,2 4 128 0,-4 3-208 16,-3 1 80-16,0 3-256 0,-3-1-32 0,-1 3-16 15,-2 4 0-15,-2-2-2144 0,-1 4-432 16,-4-1-96-1</inkml:trace>
  <inkml:trace contextRef="#ctx0" brushRef="#br2" timeOffset="70161.89">26434 16935 32879 0,'0'0'1456'0,"-7"4"304"0,-2 0-1408 0,1 3-352 0,2 1 0 0,-1 6 0 16,1 1 704-16,0 4 64 0,1 3 0 0,-2 6 16 15,2 0 96-15,1 5 16 0,2 2 0 0,-1 4 0 16,3-4-208-16,3 0-48 0,1 0 0 0,-1-1 0 16,3-3-192-16,0-2-32 0,0 0-16 0,2-3 0 15,1-3-112-15,2-3-32 16,-2-1 0-16,1-2 0 0,2-5-32 0,0 2-16 0,4-1 0 16,-1-4 0-16,-1 0 48 0,1-4 16 0,3-1 0 0,0-2 0 15,-2-4-16-15,2-1 0 16,0-3 0-16,1-3 0 0,1-1 0 15,2-7 0-15,1-6 0 16,1-3 0-16,0-1 0 0,-1-4-16 16,0-3 0-16,-2-3 0 0,1-1-48 0,-3 0 0 15,-1 1 0-15,-2 2 0 0,0-1-192 16,-1 4 128-16,-2 0-128 0,-2 8 0 0,1 3 0 0,-4 0-208 16,-1 4 16-16,-2 4 0 0,-1-1-288 0,-2 2-48 15,-2 6-16-15,0 6 0 0,-2-6-1552 16,2 6-304-16,-5-7-64 0,5 7-9760 0,-9-3-1936 0</inkml:trace>
  <inkml:trace contextRef="#ctx0" brushRef="#br2" timeOffset="70624.47">28365 16673 32879 0,'0'-15'1456'0,"0"7"304"0,-1-2-1408 0,-2 3-352 16,1 2 0-16,2 5 0 0,-9-6 0 0,-1 4-128 0,-2-2 0 0,-6 3 0 15,-6 1 720-15,-2 2 160 0,-5 2 16 0,-2 3 16 16,-3-2 128-16,0 4 32 0,-1 3 0 0,1 3 0 16,2-1-176-16,2 3-48 0,3 1 0 0,2 1 0 0,0 2-320 0,6 0-64 15,3 0-16-15,4 2 0 0,4-2-64 16,4 0 0-16,4 3-16 0,5 2 0 15,3-3-240-15,6 0 128 0,2 3-128 0,5-2 0 16,1 3 256-16,3 0-32 0,0 3-16 0,3 0 0 16,0 0-80-16,-2 2-128 0,3-4 176 0,-1 2-176 15,2 2 144-15,-2 1-144 0,-2-1 0 0,-2 0 144 16,-3-2-16-16,-4 1 0 16,-2-6 0-16,-3 4 0 0,-1-5 160 15,-4 2 32-15,-3-5 0 0,-3 0 0 0,-5 0 192 0,-3 0 32 16,-3-3 16-16,-4-2 0 15,-6-2 16-15,-5 0 16 16,-7-4 0-16,-3 0 0 0,-3-5-16 0,-6 1-16 0,-4-1 0 16,-6-3 0-16,-6-1-112 0,-3-1-32 0,-5-1 0 15,7 0 0-15,-1 0-192 0,6-1-32 0,3-1-16 0,3 0 0 16,1 2-176-16,4-1 0 0,5 0-192 0,7-1 192 0,5 1-1360 0,7-1-160 16,6-1-16-16,5 3-13616 0,12 1-2704 15</inkml:trace>
  <inkml:trace contextRef="#ctx0" brushRef="#br2" timeOffset="74340.42">29059 16807 5519 0,'0'0'496'0,"0"0"-496"0,9-12 0 0,-3 2 0 15,1 1 2112-15,0-2 320 16,0 3 64-16,2-2 0 0,-2 2-480 0,2-1-96 15,-1 2-32-15,-1-2 0 0,-7 9-176 0,8-6-48 0,-8 6 0 16,0 0 0-16,0 0-160 0,0 0-32 0,3-4-16 16,-3 4 0-16,0 0-432 0,0 0-64 0,0 0-32 15,0 0 0-15,-3 6-352 0,-2 6-64 0,-5 9 0 0,0 7-16 16,1-1-224-16,0 5-32 0,0 6-16 16,1 1 0-16,1 4-224 0,2-1 144 15,1 4-144-15,3-4 128 0,3-4-128 0,2-1 0 16,1-5 0-16,5-6 0 0,-2 2 144 15,6-2-144-15,0-3 160 0,4-4-160 0,2-8 416 16,1-1-16-16,4-3 0 16,3-5 0-16,3-3 160 0,1-4 16 0,-3-4 16 15,2-6 0-15,-1-4 0 0,-3-7 0 16,-1-2 0-16,-2-2 0 0,-4-1-16 16,-1-3-16-16,0-3 0 15,-1-1 0-15,-2 0-32 0,-2 1 0 16,-2 1 0-16,-2 2 0 15,0 1-240-15,-2 5-48 0,-3 1-16 0,0 6 0 16,-1 3-224-16,0 3 0 0,-2 2 0 0,-2 3 0 16,-1-2 0-16,1 12-240 0,0 0 32 15,0 0 0-15,-8-3-1456 0,8 3-272 0,0 0-64 16,-9 6-11264-16,3 4-2256 0</inkml:trace>
  <inkml:trace contextRef="#ctx0" brushRef="#br2" timeOffset="74909.73">30591 16275 13823 0,'10'-19'1216'0,"1"-1"-960"0,2-3-256 15,1 4 0-15,-1 6 1664 0,-4 1 304 0,-2 2 48 0,4 1 16 0,-6-3-416 16,-5 12-80-16,0 0 0 0,0 0-16 0,0 0-48 0,0 0-16 0,0 0 0 0,0 0 0 0,-13 17-560 0,0 3-128 16,1 4 0-16,-2 3-16 0,-2 7-304 15,1 6-48 1,-4 7-16-16,0 3 0 0,1 6 128 0,-3 3 0 15,1 4 16-15,1 0 0 0,0-5-144 16,0 3-16-16,0-2-16 0,4-2 0 0,2-4-144 16,3-4-16-1,-1-4-16-15,3-3 0 0,5-4 0 16,2-1 0-16,0-5 0 0,2-5 0 16,2-1-176-16,2-3 192 15,1-1-192-15,1-3 192 0,-2-3-192 16,1-2-192-16,2-2 32 0,-8-12 16 0,0 0-1392 15,0 0-256-15,0 0-64 0,0 0-8944 0,0 0-1776 0</inkml:trace>
  <inkml:trace contextRef="#ctx0" brushRef="#br2" timeOffset="75535.22">30104 16850 34095 0,'-4'-11'3024'0,"4"11"-2416"0,0 0-480 0,0 0-128 0,7-7 176 0,0 5 16 0,3-1 0 0,2 2 0 0,2 0-64 0,4 1 0 0,2-2 0 0,4 2 0 0,3-2 768 0,5 2 128 0,3 0 48 0,3 0 0 0,2 0-224 15,-1 0-32-15,1-2-16 0,-4 1 0 0,-3-1-448 0,-2 0-96 0,-4 1 0 0,-1 0-16 0,-2 0-240 16,-2-2 0-16,-2 2 128 0,-2-1-128 0,-3-1 0 0,-1 0 0 16,-1 1-144-16,-3 0 144 15,-1 1-448-15,-9 1 16 16,10-3 0-16,-10 3 0 0,9-6-48 16,-9 6-16-16,8-5 0 0,-8 5 0 0,0 0 224 0,0 0 32 0,0 0 16 0,2-8 0 0,-2 8 224 15,0 0-192-15,0 0 192 0,0 0-192 0,0 0 192 0,-6-7 192 16,6 7-48-16,0 0 0 0,-9 0 176 15,0 5 16-15,0 1 16 0,2 2 0 0,-3 5-176 0,2 2-48 16,-2 3 0-16,-2 3 0 0,1 6 0 0,-2-2 0 0,-2 3 0 16,1 0 0-16,1 4 80 0,1 1 16 15,-1 0 0-15,3-2 0 0,1 0-32 16,2-1-16-16,4-6 0 0,1 0 0 0,5-1-48 0,1-4 0 16,2-4 0-16,2-2 0 0,3-2 80 0,3-1 16 0,1-3 0 0,4-5 0 15,-1-4 80-15,5-1 16 0,-1-3 0 0,1-3 0 16,1-4-112-16,-1-2-16 15,-2-1 0-15,2 0 0 0,0 0-64 0,-1 1 0 0,-3-5-128 16,-3 1 192-16,-3 0-64 0,-2 2-128 0,-2 0 176 0,-1 3-176 16,-3-1 144-16,0 2-144 0,-2 2 0 15,-2-2 144-15,-1 3-144 16,-1 1 0-16,-2-3 0 16,-1 4 128-16,0-4-128 0,-1 3 0 0,-1-4 144 0,0 2-144 15,-1 3 0-15,1 1 0 0,-3 0 0 16,1 4 0-16,1-5 128 15,-2 3-128-15,-1 1 160 0,0 3-160 0,-1-3 0 0,0 0 0 0,-2 2-208 16,0 2 64-16,1-2-48 0,0 2 0 0,-4 0 0 16,1 2 0-16,-2-2 16 0,2 1 0 15,0-1 0-15,2 1 0 0,1 3-112 0,2-1-32 16,1-2 0-16,9-1 0 0,0 0-1360 0,0 0-288 16,0 0-48-16,0 0-16 0,0 0-1280 0,0 0-256 0</inkml:trace>
  <inkml:trace contextRef="#ctx0" brushRef="#br2" timeOffset="76111.6">31289 16842 3679 0,'0'0'320'0,"-2"-11"-320"0,4-1 0 0,0 2 0 0,1-2 3952 0,1 0 720 0,-1 2 128 0,0-1 48 0,-3 11-2736 0,1-9-560 16,1-3-96-16,-2 12-32 15,0 0 272-15,0 0 48 0,-3-7 16 0,3 7 0 0,0 0-608 0,0 0-128 16,-8 5-32-16,1 6 0 0,-2 1-416 0,1 5-96 16,-1 5-16-16,0 5 0 0,1-1-176 0,-1 5-32 15,1 1-16-15,-1-1 0 0,-2-1 16 16,0 1 16-16,4 1 0 0,-1-4 0 15,1 0 48-15,2 0 0 0,-1-8 0 16,3-2 0-16,0-5 64 16,1 0 32-16,-1 1 0 15,3-8 0-15,0-6 96 0,0 0 0 0,0 0 16 16,0 0 0-16,0 0 48 0,10-5 16 0,2-4 0 0,0-1 0 0,-2-4-96 16,3-3-32-16,-1-3 0 0,0 0 0 15,1-3-272-15,1-3-64 0,0 3-128 0,3 2 192 0,-1-6-192 16,1 6 0-16,-2 1 128 0,3 3-128 15,2-5 0-15,2 6 0 0,-2 3 0 0,-1 4 0 16,-1-1 0-16,0 6 0 0,-2 0-128 0,-1 3 128 16,1 1-384-16,-1 1-32 15,-1 2 0-15,-1 0 0 0,-2 3-1808 16,-1 4-352-16,-1 0-80 16,-1 0-9616-16,-2-1-1920 0</inkml:trace>
  <inkml:trace contextRef="#ctx0" brushRef="#br2" timeOffset="76469.56">31845 16813 21183 0,'0'0'1888'0,"0"0"-1504"0,0 0-384 0,0 0 0 0,0 0 912 0,0 0 112 0,-10 8 32 0,0 1 0 0,0 3 32 0,-1 1 0 16,-1 6 0-16,-1 3 0 0,1-2 16 0,-1 2 16 15,2 1 0-15,-1 2 0 0,2-2-224 0,1 2-32 16,1 3-16-16,3-1 0 0,0 0-208 0,1-6-64 16,3 0 0-16,1-4 0 0,0-1-96 0,1-2-32 0,2-4 0 15,1-1 0-15,-4-9 128 0,7 7 32 0,2 2 0 0,3-8 0 16,-2-2 16-16,3-4 0 0,1-3 0 0,0 1 0 16,1-6-80-16,0-1-16 15,-1-1 0-15,1-2 0 0,-2-2-208 0,2-1-32 16,-2-3-16-16,-2 1 0 0,0-3-80 15,0 1 0-15,2 0-16 0,-4 1 0 0,0 1-176 16,-2 2 0-16,1 1 144 0,-1 2-144 0,1 5 0 0,-2 3 0 16,-1-3-192-16,-3 7 64 15,-2 5-1136-15,0 0-208 0,0 0-64 16,0 0 0-16,0 0-1632 0,0 0-336 0,0 0-64 0,-10 7-16 0</inkml:trace>
  <inkml:trace contextRef="#ctx0" brushRef="#br2" timeOffset="76862.7">32491 16916 12895 0,'0'0'576'0,"3"-10"112"0,-3 10-560 0,4-8-128 0,-4 8 0 0,0 0 0 0,0 0 3376 0,0 0 640 16,-7-7 128-16,-2 3 16 0,-2 3-2480 0,-4 2-496 15,-3 1-96-15,0 5-32 0,-5-2-96 0,0 5-32 16,0 1 0-16,12 0 0 0,-2-1-192 0,1 2-32 15,-1 2-16-15,1-1 0 0,3 2-304 16,2 1-48-16,0 0-16 0,-1 13 0 0,3-6 48 0,2-1 0 16,3-2 0-16,3-1 0 0,2 3-112 0,2-3 0 15,2 0-16-15,-4-11 0 0,2 3 0 0,-1-1 0 0,0 3 0 0,1 0 0 16,-1-4-64-16,-1 2-16 0,-1-2 0 16,0 9 0-16,-4-18 16 0,-3 18 0 0,3-18 0 15,-5 8 0-15,-1 1 256 0,-3 0 48 0,-1-1 16 16,-2-1 0-16,-1-3-32 15,0 1 0-15,-4 0 0 0,-16 2 0 16,-1-5-176-16,3 0-32 0,-1-5-16 16,-1 2 0-16,2-3-240 0,-1-4 144 0,-4 2-144 15,4 0 128-15,4-3-960 0,3 1-192 16,1-2-32-16</inkml:trace>
  <inkml:trace contextRef="#ctx0" brushRef="#br2" timeOffset="77723.03">24563 19102 15663 0,'-10'3'1392'0,"1"1"-1120"0,9-4-272 15,0 0 0-15,0 0 1488 0,-5 9 240 0,5-9 64 0,-1 10 0 0,1 0-1040 0,0-10-208 16,7 8-32-16,4-1-16 16,-1-3 368-16,1 0 80 0,2-3 16 0,2 0 0 0,2-2 64 15,0-2 0-15,4-2 16 0,-2-1 0 0,1-4-16 16,-1-3 0-16,2-2 0 0,0 0 0 0,1-3-16 0,2-6-16 15,0 0 0-15,3-1 0 0,0 0-336 0,1 1-64 16,2-5-16-16,-1 3 0 0,0-2-192 16,1 3-64-16,-4-4 0 0,1 2 0 15,0-4-64-15,-6 1 0 0,-2-4-16 16,-2-1 0 0,-4 1 16-16,-1 1 0 0,-1 0 0 0,-4 2 0 15,-2 7 0-15,-2 1 0 16,-2 8 0-16,-2 2 0 0,-3 2-64 15,-1 6-16-15,-4 4 0 0,-2 2 0 0,-3 4-176 0,-3 8 160 16,-3 4-160-16,-3 6 160 0,-4 7-160 16,0-1 0-16,1 3 0 0,0 3 0 15,2 2 0-15,-1 0 0 16,2-2 0-16,3 1 128 0,3-3-128 16,3 1 0-16,0-1 0 0,3 0 0 0,2-5 0 15,4 0 0-15,2-1 0 0,4 0 0 0,3-2 0 0,3 2 0 16,0-8 0-16,5 0 0 0,3 3 0 0,4-3 0 15,4-3 144-15,1 1-144 0,1-2 0 16,3 2 0-16,2-1 0 0,0-6 0 16,2-1-160-16,-2-3-48 0,1 2-16 15,-2-4 0-15,-2-3-1840 16,0-2-368-16,0-3-80 0,0-5-14800 0</inkml:trace>
  <inkml:trace contextRef="#ctx0" brushRef="#br2" timeOffset="78051.89">25766 18857 35935 0,'-12'-3'3200'0,"2"3"-2560"0,10 0-512 0,0 0-128 0,0 0 0 15,0 0 0-15,0 0 0 0,0 0 0 0,0 0 176 0,13 4-48 0,3-4 0 0,5-2 0 0,2-3 320 0,5-2 64 0,6-4 16 0,-2-3 0 0,1-1-112 16,1 1-32-16,0-2 0 0,-1 2 0 0,0-1-208 0,-3 2-48 0,-6 2-128 0,-5-3 192 0,-4 1-64 0,-5 2 0 0,-3-1-128 0,-6 6 192 0,-1 6 144 0,-8-6 32 0,-2 3 0 15,-5 4 0-15,-5 5 16 0,-3 2 0 0,0 6 0 0,-4-1 0 16,-2 1-176-16,1 4-16 16,1 6-16-16,2 0 0 0,3-1-176 0,4 2 0 15,3-2 0-15,4 0 0 0,0-1 0 0,6 1 128 16,3 0-128-16,2-6 128 0,2 1-128 0,5-3 0 0,2-3 0 0,5-1 0 16,1 1-240-16,5-6 32 0,1-2 0 15,3 1 0 1,4-5-1648-16,2-4-336 0,2-1-64 0,2-3-9200 0,3-4-1824 15</inkml:trace>
  <inkml:trace contextRef="#ctx0" brushRef="#br2" timeOffset="78410.77">26694 18758 10127 0,'-14'2'896'0,"0"5"-704"0,-2 2-192 0,1 1 0 15,-1 5 5664-15,-2 4 1104 0,-4 0 208 0,-1 5 64 0,2-1-5056 16,-1 0-992-16,2 4-208 0,-1-3-32 0,0 0 128 0,3 2 16 15,4-4 16-15,3 0 0 0,0 0-352 0,5-8-80 16,2-3-16-16,4-2 0 0,0-9-112 0,8 8-32 16,-8-8 0-16,18-4 0 0,2-5 16 0,3-4 0 15,1-3 0-15,3-9 0 0,3 3-80 0,2-5 0 16,0 0-16-16,1 4 0 0,1-2-240 16,-1 2 128-16,-2 4-128 0,-2 1 0 15,-2 0 0-15,-3 3 0 0,-3 4 0 0,-3 4 0 0,-3 5 0 0,-1 0 0 16,-1 4 0-16,-1 4 0 15,-3 6 0-15,-2 0-128 16,-2 1 128-16,-1 4-160 0,0 0 160 0,-4 1 0 16,0 1 0-16,-4-1-128 0,0 0 128 0,0 1 0 15,1 0 0-15,0 1 0 0,-3-1 0 0,2 0-192 16,1-3 64-16,1-4 0 16,-1 4-1104-16,1-2-224 15,2-6-32-15,0-8-16 0,0 0-1792 0,0 0-352 16,0 0-80-16,0 0-16 0</inkml:trace>
  <inkml:trace contextRef="#ctx0" brushRef="#br2" timeOffset="78775.98">27918 18622 24351 0,'5'-17'1088'0,"0"8"208"0,0-5-1040 0,0 3-256 0,-1 1 0 0,-2 0 0 0,-2 2 736 0,0 8 96 0,-3-9 0 0,-5 5 16 0,0 2 576 0,-3 3 112 0,-2 3 32 0,-5 3 0 0,-4 1-416 0,-4 5-96 16,-2-2-16-16,-2 6 0 0,-2 1-320 0,0 2-64 15,2 4-16-15,0 0 0 0,2 2-64 0,3-3 0 16,3-4-16-16,5 2 0 0,3 1-176 0,3-3-48 16,5-3 0-16,3-2 0 0,5 0-80 0,3 3 0 15,4-3-16 1,5-1 0-16,2 1-80 0,6 1-16 0,-2-1 0 0,4-2 0 0,0 1-144 15,1 1 0-15,-4 3 0 0,0-3 0 0,-4-2 0 0,-3 1 0 16,-5 0 0-16,-2-4 0 0,-7-9 0 0,2 11 0 16,-2-11 0-16,-9 8 128 0,-3 1 176 0,-6-5 16 15,-5 1 16-15,-4-4 0 0,-3-1 48 0,-2-1 0 0,-1-2 0 16,-1-1 0-16,-2 0-384 0,4 1 0 0,4-8 0 16,4 5 0-1,1-5-1216-15,5 3-176 0,4-3-16 0,5 0-16 16,4 3-1424-16,4-3-288 0</inkml:trace>
  <inkml:trace contextRef="#ctx0" brushRef="#br2" timeOffset="80053.95">29547 18612 18431 0,'0'0'1632'15,"-1"-12"-1312"-15,-2 0-320 0,0 1 0 0,-2 0 1920 0,-3 3 320 16,-2-2 64-16,-3 2 16 0,-1-2-928 0,-6 3-192 16,-4-1-48-16,-3 3 0 0,-4 2-96 0,-2 2-32 15,-5 4 0-15,1 1 0 0,2 6-384 0,-1 0-64 16,2 3-32-16,0 4 0 0,-1 2-96 0,5 6-32 15,3 3 0-15,2-2 0 0,0 5-192 0,4-3-32 16,2-4-16-16,4 1 0 0,4 1-48 0,5-6-128 0,2-1 192 16,5-1-64-16,6-2 0 15,3-2 0 1,3-1 0-16,4 0 0 0,1 0-128 16,-1-1 192-16,4 1-192 0,1-2 192 0,0 1-192 15,-2-3 0-15,-1 2 0 16,-2-1 128-16,-5 2-128 15,0 0 0-15,-7-3 0 0,-3 2 128 16,-2-5-128-16,-3 5 160 0,-4-4-160 16,-4-1 160-16,-5 0 176 0,-1-2 48 15,-5 1 0-15,-3-2 0 0,-3 2 64 0,-4-5 0 16,-2-1 16-16,-1-3 0 0,1 0-256 0,1 0-48 0,-1 2-16 16,2-3 0-16,3-4-144 0,1 1 0 15,2-5 144-15,3 3-144 0,3 0 0 16,3-1-288-16,5 3 48 0,4-1 16 15,0 4-1456-15,8 5-304 16,3-10-48-16,5 2-9584 0,4-3-1920 0</inkml:trace>
  <inkml:trace contextRef="#ctx0" brushRef="#br2" timeOffset="80513.7">29827 18690 32079 0,'0'0'1408'0,"0"0"320"0,-5 8-1392 0,-2 1-336 0,-1 0 0 0,-3 4 0 0,0 4 144 0,-2 4-144 15,-1 3 192-15,-3 0-192 0,-1 5 768 0,-3 2 64 0,1 4 0 0,0 2 0 0,-2 3-96 0,0 0-16 0,0 2 0 0,1 1 0 0,0 1-144 16,-2-4-16-16,0-2-16 0,-1 2 0 0,-3-6-144 0,2-5-16 16,2 1-16-16,1-9 0 0,3-2 96 0,1-2 32 0,3-2 0 0,2-2 0 15,3-4 32-15,3 0 16 0,0-3 0 16,7-6 0-16,0 0-96 0,0 0-32 0,3-13 0 0,2-1 0 15,2-3-32-15,5-5 0 0,2-2 0 16,2-4 0-16,1 0-192 0,2-5-64 0,3-5 0 0,2-2 0 16,2-7-128-16,1 3 0 0,1-2 144 0,4 5-144 15,2 4 0-15,4 2 0 0,2 3 0 0,0 4 0 16,2 5 0-16,0 3 0 0,1 2 0 0,-6 2 0 0,-1 2 0 0,-4 5-128 16,-4 2 128-16,-4 5 0 0,-6 1-128 0,-3 3 128 0,-4 2-128 15,-11-4 128-15,8 11-176 0,-4 3 176 0,-6 2-208 0,-1 0 80 16,-5-2 128-16,-3 3-192 0,-7-1 192 0,-4 2-192 0,-4 0 192 0,-5-1 0 15,-2-3 0-15,-3 0 0 16,-2-2 0-16,1-1 0 0,2 1 0 0,2-5 0 0,1 1 0 16,3-4 0-16,3-2 0 0,5-2 0 15,2-2-256-15,5-5-64 0,3 0 0 0,6-1-16 16,4-3-1888-16,4 2-368 16,3 1-80-16,8-3-16 0,5-6-1568 15,5 3-320-15</inkml:trace>
  <inkml:trace contextRef="#ctx0" brushRef="#br2" timeOffset="80880.19">30553 18571 8287 0,'0'0'736'0,"0"0"-592"0,0 0-144 0,0 0 0 0,-8-5 4864 0,-2 4 928 16,-3 1 192-16,-2 3 32 0,-4 3-3728 0,-4 4-752 16,-6 1-160-16,1 1-32 0,-4 2 16 0,0 2 0 15,1 3 0-15,-3 3 0 0,3 3-496 0,0 1-96 16,3 4-32-16,3-2 0 0,3 3-336 0,3 0-64 15,3-3-16-15,3 0 0 0,4-2-128 0,5-3-16 16,3-6-16-16,3-1 0 0,4-2 32 0,4-2 16 16,1 1 0-16,4-8 0 0,4-2-32 0,4-3-16 0,3-4 0 0,2-1 0 15,0-5 0-15,1 1 0 0,-2-3 0 16,2-2 0-16,1-2-160 0,-3-1 160 0,-4 1-160 16,-1 0 160-16,-3 1-160 0,-2 1 0 0,-1-2 0 0,-5 3 128 15,-3 3-128-15,-2 1 160 0,-6 9-160 0,0 0 160 0,4-9-160 16,-4 9 0-16,0 0 144 0,0 0-144 0,0 0 0 0,-5 10 0 15,-2 0 0-15,2 4 0 0,0-1 0 0,0 1 0 16,-1 1 0-16,2 3 0 16,1 0 0-16,2 0-128 0,-3-2 128 0,3 3 0 15,-3 0-416-15,2-1 0 16,-1-3 0-16,2 1 0 0,1-5-1952 16,0-1-384-16,0-10-64 0,0 0-14384 15</inkml:trace>
  <inkml:trace contextRef="#ctx0" brushRef="#br2" timeOffset="81227.36">31303 18604 16575 0,'0'0'1472'0,"0"0"-1168"16,0 0-304-16,0 0 0 0,4-8 1536 0,-4 8 240 0,0 0 48 0,0 0 16 15,0 0-16-15,0 0 0 0,-9-2 0 16,0 2 0-16,-1 1-336 0,-2 3-64 16,-2 2-16-16,-2 4 0 0,-2 1-448 0,-1 3-80 0,-2 0-32 0,1 3 0 15,0 5-80-15,-1 1-32 0,2 1 0 0,-4-1 0 16,-1 5-80-16,1-4-16 0,1 1 0 0,0 0 0 16,2-4-240-16,2 1-48 0,1 3-16 15,3-1 0-15,3-2-208 0,3-2-128 16,3-1 160-16,3-1-160 0,0-1 128 0,6-1-128 0,2-2 0 15,5 0 0-15,0-2 0 0,3-3 0 0,4-2 0 0,2 1 0 16,1-4-192-16,0-1-64 0,1 0-32 0,-2-3 0 16,-1 0-1344-16,-1-3-272 15,-1 0-48-15,-2-2-16 0,-3-1-1472 0,0 0-288 16</inkml:trace>
  <inkml:trace contextRef="#ctx0" brushRef="#br2" timeOffset="82175.82">31628 18821 25567 0,'-14'2'1136'0,"4"1"224"0,-3 1-1088 0,-1 1-272 0,-2 2 0 0,-1 0 0 0,-1 0 512 0,1 0 32 15,3-2 16-15,0 1 0 0,0 2 592 0,4-3 128 16,-1-1 32-16,11-4 0 0,-6 8-288 15,6-8-48-15,0 0-16 0,0 0 0 0,0 0-304 0,0 0-64 16,6 9-16-16,5-2 0 16,-1-3-112-16,2-1-16 0,4-3-16 0,1 0 0 15,3-3-64-15,0 1-16 0,1-3 0 0,1 0 0 16,-2 1-160-16,1-4-48 0,-1 0 0 0,-1 2 0 0,-1-4-144 16,-2 4 0-16,1-5 144 0,-3 6-144 15,-3 0 0 1,0-1 144-16,-4 1-144 15,-7 5 0-15,0 0 128 0,0 0-128 16,8-9 0-16,-8 9 0 0,0 0 160 0,0 0-160 0,0 0 128 0,0 0-128 16,0 0 160-16,0 0-160 0,0 0 192 15,0 0-192-15,0 0 128 0,0 0-128 0,0 0 0 16,0 0 0-16,-4-8 0 0,4 8 0 0,-6-7 0 0,6 7 0 0,-9-5 0 0,9 5 0 16,-10-8 0-16,-1 3 0 0,3 0 0 0,8 5 0 15,-11-4 0-15,2 3 0 0,9 1 0 16,-10-2 0-16,1 2 0 0,9 0 0 15,-10 3 0-15,1-2 0 0,-1 1 0 16,0 0 0-16,0 4 0 0,1-2 0 0,-1 1 0 16,0 5 0-16,-2 1 0 0,-1 0 0 0,1 2 0 15,-1-2 0-15,3 1 0 16,0 3 0-16,0 0 0 0,2 3 0 16,2 1 176-16,0 1-32 0,1-1 0 15,3 4 0-15,1 4 112 0,3-4 32 16,1 1 0-16,3 0 0 0,0-1 32 0,5-1 16 15,1-2 0-15,2 3 0 16,3-1-16-16,1-3-16 0,1-2 0 16,1-3 0-16,2-1-112 0,0 1-32 15,3-1 0-15,-1-4 0 0,0 0-32 0,1-2 0 16,1 1 0-16,2-4 0 0,3-1-128 0,3 0 128 16,0-2-128-16,0-1 128 0,-1-1-288 0,-1-2-64 15,-2-2-16-15,-2 3 0 0,-2-6-1520 16,-5 3-304-16,-1 0-64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05:54.396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18303 8824 3679 0,'0'0'320'0,"0"0"-320"16,0 0 0-16,0 0 0 0,0 0 2624 15,0 0 448-15,0 0 80 0,0 0 32 0,5-11-1456 0,-5 11-272 16,0 0-64-16,0 0-16 0,0 0-256 0,0 0-48 16,-8-5-16-16,-1 5 0 0,-1 4-224 0,-1 1-32 15,-1-1-16-15,0 1 0 0,-2 6-144 0,-2-1-16 16,0 4-16-16,1 2 0 0,-4-1-16 0,0 1 0 15,0 2 0-15,-1 2 0 0,-1 1-112 0,0 5-32 16,0 2 0-16,-1 4 0 0,-1 4-80 0,-2 2-32 16,0 1 0-16,-1 6 0 15,1-2-144-15,-1 8-16 0,1 4-16 16,2 2 0-16,-1 4 16 0,0 1 0 16,-2 5 0-16,5 2 0 15,2-4-176-15,2 2 192 0,2 2-192 16,1 1 192-16,1-2-192 0,3 1 0 15,2-2 144-15,3 1-144 0,1-2 208 16,3-4-16-16,1 3-16 16,1 0 0-16,2-2-48 15,1 3 0-15,0-2 0 0,4 0 0 0,1-6 32 16,-2-15 0-16,0 0 0 0,2 6 0 0,1-2 32 0,2 0 16 0,1 0 0 16,1-5 0-16,1-2-16 0,1 0 0 0,1-5 0 0,1-3 0 15,-2-1-32-15,2-7-16 0,1 0 0 0,0-4 0 0,-1-3-144 0,1-4 0 16,0-1 144-16,-1-1-144 0,0-6 0 0,-1-2-256 15,2-1 32-15,7-5 16 0,-6-3-1792 0,1-7-368 16,-2-2-64-16</inkml:trace>
  <inkml:trace contextRef="#ctx0" brushRef="#br0" timeOffset="747.6">19211 8861 4607 0,'1'-10'192'0,"0"4"64"0,2 1-256 0,-2 0 0 0,1-2 0 0,1 2 0 0,-1 3 1424 0,2-3 240 0,-2-2 64 0,0 3 0 16,-1 1-1168-16,3-3-240 0,0-1-32 0,1 0-16 15,-1 1 288-15,1 1 48 0,0 0 16 0,1 0 0 0,0-3 288 16,-1 4 64-16,0-1 16 0,-5 5 0 16,5-7-80-16,-5 7-16 0,5-5 0 15,-5 5 0-15,0 0-160 0,0 0-32 0,0 0-16 16,0 0 0-16,0 0-96 0,0 0-16 0,0 0 0 0,-1 14 0 0,-3-3 112 16,-1 4 16-16,-7 1 0 0,0 1 0 0,-4 4-48 0,0 5 0 15,-3 1 0-15,-2 4 0 0,-2-3-96 16,-3 5-32-16,-3 2 0 15,-5 3 0-15,0 2-96 0,-3-3-32 16,-3-3 0-16,2-2 0 0,-2-2-16 0,1-2 0 0,-1-5 0 16,1-1 0-16,2-3-48 0,1-2-16 0,2 0 0 0,4-2 0 15,-1-3 96-15,6-7 16 0,6-1 0 16,2-3 0-16,2-2 32 0,3-3 16 0,2-4 0 16,3-2 0-16,4-3-96 0,3-2-32 15,3-3 0-15,3 0 0 16,3 1-208-16,2 0-144 0,3 2 192 15,3 0-192-15,1 1 0 0,2 2 0 0,2 3 0 0,3 0 0 16,2 4 0-16,2 4 0 16,0 0-128-16,3 3 128 15,0 3 0-15,-2 7 0 0,1 1 0 0,-3 4-144 16,-3 2 144-16,-2 3 0 0,-3-2 0 16,-2 3-128-16,-5 3 128 0,-2-3 0 15,-2 5 0-15,-2-6 0 0,-2-3 0 16,-2 1 0-16,0-1 0 0,-2-2 128 15,2-1-128-15,-3 0 0 0,0-3 0 0,0-3 0 16,1 1-320-16,-1-11-64 0,1 8-32 0,-1-8 0 16,0 0-2208-16,0 0-448 0,7-8-96 0</inkml:trace>
  <inkml:trace contextRef="#ctx0" brushRef="#br1" timeOffset="5169.39">19813 9301 16575 0,'0'0'1472'0,"-5"-4"-1168"0,0-1-304 0,0 1 0 0,0 2 1120 15,0-1 160-15,0-1 48 0,-1 1 0 0,1-1 192 0,5 4 32 16,0 0 16-16,0 0 0 0,-6-3-128 0,6 3-32 15,-6-1 0-15,6 1 0 0,-5 3-208 16,-2 0-48-16,1 4-16 0,-2-1 0 0,1 6-288 0,-1 2-48 16,0 2-16-16,-2 3 0 0,0 3-208 0,0 1-64 15,0 3 0-15,-1 5 0 16,1 2-208-16,1-1-48 16,2-3-16-16,0 3 0 0,4 1-80 0,1-2-16 15,4-6 0-15,1-4 0 0,4-2-144 16,0-3 0-16,2-4 0 15,1 0 0-15,3-5-336 0,0-2 48 16,1-3 16-16,0-4 0 16,1-1-576-16,0-3-112 15,-1-5-32-15,0-2 0 0,-1-2-1504 0,0-3-288 16,-2-2-64-16,4-8-10960 0</inkml:trace>
  <inkml:trace contextRef="#ctx0" brushRef="#br1" timeOffset="5328.04">19849 9054 31679 0,'-16'-19'1408'0,"10"13"272"0,-2-4-1344 0,1 0-336 0,-1 1 0 0,2 0 0 0,-1 3 1136 0,1 0 144 0,1 0 48 0,5 6 0 0,-4-5-576 15,4 5-112-15,0 0-32 0,0 0 0 0,0 0-480 0,0 0-128 0,0 0 0 0,0 0 0 0,10 0-800 0,-10 0-176 16,12 5-48-16,-3 1-9808 0,2 1-1968 0</inkml:trace>
  <inkml:trace contextRef="#ctx0" brushRef="#br1" timeOffset="6099.33">21556 9522 24639 0,'0'0'1088'0,"-5"4"240"0,5-4-1072 0,-7 1-256 0,2-3 0 0,5 2 0 0,-6 0 1120 0,6 0 160 16,0 0 48-16,0 0 0 0,0 0-144 0,-4-7-32 0,1 2 0 0,2-5 0 0,1 1-208 0,1-3-48 0,2-5-16 0,1 1 0 0,1-4-208 0,3 1-32 16,0-6-16-16,3 1 0 0,0-2-240 0,2-4-32 0,-1-3-16 15,2-3 0-15,2-3-128 0,0-3-16 0,2-3-16 16,2 3 0-1,3-3-176-15,1 4 0 0,1 0 0 0,0 5 128 16,0 2-128-16,1 4 0 0,-1 6 0 16,2 0 0-16,0 5-128 0,-3 2 128 15,-3 6-160-15,0-2 160 0,-2 8-128 16,-3-2 128-16,0 5 0 16,-2 2-144-16,-2 2 144 15,-2 5-192-15,-1-1 192 0,-2 6-192 16,-5-2 32-16,-2 4 0 0,-4 1 0 0,-2 2 0 15,-3 0 160-15,-2 1-208 0,-2 1 80 16,-1 0 128-16,-1-3 0 0,0 0 0 16,-2 1 0-16,2-6 0 0,1 0 0 0,1-2 0 15,2 0 0-15,0 0 0 0,4 0 0 16,3-1 0-16,4-8 0 0,-1 10 0 0,1 3-176 16,4-3 176-16,2 1-128 0,3-1 128 15,1 3-176-15,4 1 176 0,0-1-208 0,2-1 80 0,2 4 128 0,-1 1-128 16,-3 1 128-16,-2 0-128 0,0-1 128 0,-4-1 0 0,-3 2 0 15,-4-2-128-15,-2 1 128 0,-3-2 0 16,-4-2 160-16,-3 1-160 0,-7-1 448 0,-4 1 0 16,-2-4 0-16,-5 2 0 15,-3 1 64-15,-1-3 0 0,-1 2 0 0,-2-5 0 16,1 1-224-16,-1-5-32 0,2-2-16 0,1-1 0 16,0 0-240-16,2-1 0 0,4-3 0 15,5-3 0-15,2 0-416 16,6-1-176-16,3 2-48 0,9 1 0 15,2-4-2032-15,6 1-400 0,4-1-96 0,12-1-11616 16</inkml:trace>
  <inkml:trace contextRef="#ctx0" brushRef="#br1" timeOffset="6352.4">22541 9226 22111 0,'0'0'976'0,"-5"5"208"15,-5 2-944-15,-2 4-240 0,-2 2 0 0,-1-1 0 0,-3 5 2256 0,-1 2 416 0,-3 4 80 0,3 1 0 0,-1 1-1264 16,1 3-256-16,1-2-48 0,2 3-16 0,3-2-480 0,3-1-112 0,3 0 0 0,6 1-16 16,1-3-304-16,1 2-64 0,3-4-16 0,4-2 0 0,2-3-176 0,4-2 0 0,1-5 144 15,6 0-144-15,0-1 0 0,5-1 0 0,3-5 0 0,1-3 0 0,-3-2-336 31,0-3-144-31,-1-4-32 0,1 2 0 0,-5-5-2688 0,-2-1-560 0</inkml:trace>
  <inkml:trace contextRef="#ctx0" brushRef="#br1" timeOffset="6458.05">22695 8849 40655 0,'-4'-14'1792'0,"4"7"384"0,0 1-1728 16,1 2-448-16,-1 4 0 0,0 0 0 0,3-6 0 0,-3 6 0 0,0 0 0 0,7-3 0 0,-7 3-192 0,8 0 192 0,0 0-160 15,-8 0 160-15,0 0-1968 0,0 0-288 0,0 9-64 16</inkml:trace>
  <inkml:trace contextRef="#ctx0" brushRef="#br1" timeOffset="7239.15">19286 8960 12431 0,'8'-17'544'0,"-4"8"128"0,4 1-544 0,-1-3-128 0,1 1 0 16,0-2 0-16,-1-1 1280 0,1 4 208 0,-3-3 48 0,0 4 16 15,-1-1 128-15,0 4 32 0,-3-2 0 0,-1 7 0 16,0 0-240-16,0 0-64 0,0 0 0 0,0 0 0 16,-6 1-416-16,-3 4-96 0,0 1 0 0,-8 8-16 15,1 5-336-15,-2-1-64 0,-1 2-16 0,-4 5 0 16,-1 3 64-16,-4 5 16 0,-5 1 0 0,-3-1 0 31,-2-4-48-31,-2 4-16 0,-5 0 0 0,-1-1 0 0,-1-5 32 0,-1-3 16 16,1-4 0-16,4-2 0 0,2-3 48 0,3-2 16 15,0 1 0-15,2-1 0 16,3-4-272-16,4-2-48 0,2-3-16 16,3-3 0-16,2-2-64 15,5-2 0-15,0-3-16 16,4-3 0-16,2-2 16 16,2 1 16-16,4-4 0 0,4-2 0 0,3 2-208 15,5 2 128-15,4-2-128 0,3 1 0 16,4 4 0-16,2 0 0 0,2 3 0 0,3-2-160 0,4 2 160 0,2 3-128 15,1 2 128-15,-1 4-128 0,5-1 128 0,3 6 0 0,2 2-144 16,0 4 144-16,-2 2 0 0,2 2 0 0,-5 1 0 0,-6 2 0 16,-1 0 0-16,-5 5 0 15,-3-2 0-15,-3-4 0 0,-4-1 0 0,-3-1 0 0,-1-1 0 16,-2 0 0-16,-2 5-688 0,-2 0-112 0,-3 0-32 0,-1-1-11600 0,0-3-2336 16</inkml:trace>
  <inkml:trace contextRef="#ctx0" brushRef="#br1" timeOffset="8115">18907 10903 18879 0,'0'0'832'0,"0"0"192"0,0 0-832 0,0 0-192 16,0 0 0-16,0 0 0 0,0 0 896 0,10 12 128 15,-2 4 16-15,-7-1 16 16,1 1-64-16,-3 2-16 0,-1 0 0 0,-5 1 0 0,0 1-64 0,-2 1-16 16,-3 0 0-16,-2 3 0 0,-4-1 64 0,-2-1 16 0,-5-3 0 15,-1 4 0-15,1 2-208 0,-2-1-32 0,-2 2-16 16,2-2 0-16,-1 0-144 0,0 0-48 16,0-3 0-16,3-2 0 0,1-4-208 15,5-2-32-15,2-2-16 16,4-1 0-16,1-5-80 0,2-2 0 15,1-3-16-15,0-3 0 16,0-3 64-16,0-5 16 16,-1-2 0-16,1-4 0 0,-1-2-48 15,2-4 0-15,3-1 0 16,2-1 0 0,3 2-208-16,4 1 128 15,4 3-128-15,0 4 0 16,2 1 0-16,2 4 0 15,2 1-128-15,4 3 128 0,1 1-192 0,3 2 192 16,2 3-192-16,3 4 192 0,1 3-176 16,0 4 176-16,-2 5-160 0,1 2 160 15,-3 2-144-15,-1 4 144 0,-1-1-128 16,-2 1 128-16,-2 3-128 0,-2-3 128 16,-2 2-128-16,-2-2 128 0,-5 4-384 15,-2-3 0-15,-2-1 0 0,1-1 0 0,-4-2-2128 16,-1-2-432-16,-3-3-64 0,-3-2-32 15</inkml:trace>
  <inkml:trace contextRef="#ctx0" brushRef="#br1" timeOffset="8385.16">19157 11659 22111 0,'0'10'1968'0,"-2"5"-1584"0,-1 2-384 0,0 2 0 16,-2 0 1568-16,0 1 224 0,2 3 64 0,-3-1 0 0,1-1-176 0,-1 1-16 0,0 0-16 0,1 2 0 0,-2 0-688 0,6-1-128 0,-2 0-16 0,5-2-16 0,0 0-224 16,5-4-64-16,-1 1 0 0,2-1 0 0,0-3-256 0,3-2-64 0,1 0-16 0,2-1 0 0,3-6-176 0,-2-2 0 0,2-3 0 15,0-1 128-15,0-3-416 0,1-5-96 0,-2-1 0 0,1-5-16 0,-2-3-1680 16,-1-4-336-16,-1-5-64 0,-1-1-16 15,-3-6-784-15,-4 0-176 0</inkml:trace>
  <inkml:trace contextRef="#ctx0" brushRef="#br1" timeOffset="8509.67">19273 11520 25743 0,'-8'-11'1136'0,"3"5"240"0,-1-5-1104 0,1 4-272 0,5 7 0 0,-7-5 0 0,0-2 1280 0,7 7 192 0,0 0 32 0,0 0 16 0,0 0-896 0,0 0-176 0,0 0-48 0,0 0 0 0,-5 11-400 16,5-11-144-16,0 0 0 0,0 0-9456 0,0 0-1872 0</inkml:trace>
  <inkml:trace contextRef="#ctx0" brushRef="#br1" timeOffset="8702.65">19948 10373 34495 0,'0'0'1536'0,"-10"1"304"0,-2-2-1472 0,-1 2-368 0,1 1 0 0,-4 6 0 0,-3 5 496 0,0 2 16 0,2 0 16 16,-1 3 0-16,0 2 304 0,1 3 48 0,1 3 16 15,2-1 0-15,-1 3-384 0,2-1-80 0,2 2-16 16,2-2 0-16,0 2-288 0,2-5-128 0,2 0 128 16,3-2-128-16,-1-6-144 0,3 2-112 0,-1-1-32 15,2-5-11792-15,2 1-2352 16</inkml:trace>
  <inkml:trace contextRef="#ctx0" brushRef="#br1" timeOffset="9768.9">21582 11564 11967 0,'-10'5'1072'0,"0"0"-864"0,-1-1-208 0,2-1 0 16,-1 1 1920-16,2-1 320 0,2-2 80 0,6-1 16 0,-7-3-496 0,3-3-112 16,4 6 0-16,0-11-16 0,3-7-240 0,1-5-64 0,2-2 0 15,2-5 0-15,1 1-320 0,1-4-80 0,3-4-16 16,-1-1 0-16,2-4-480 0,1-2-112 16,1-3-16-16,2 1 0 0,-1-1-80 0,5 0-32 15,2 2 0-15,3 2 0 0,1 2-272 0,1 6 128 16,0 3-128-16,2 5 0 0,2 1 0 0,-1 7 0 15,-2 3 0-15,-3 6 0 16,-3 3 0-16,-2 4-144 0,-2 3 144 16,-2 8-128-16,-3 1 128 15,-4 3-208-15,-3 5 80 16,-4 2 128-16,-4 0-144 0,-5 6 144 0,-4 6 0 16,-5 1 0-16,-7-2-320 0,-3-2 64 15,-2 1 0-15,0-6 0 0,1-1 48 16,2-2 16-16,0-6 0 0,5-1 0 0,0-2 192 15,7-4 0-15,1 0 0 0,3-2 160 0,7-5-160 0,0 0-144 0,0 0 144 16,0 0-208-16,11-3 80 0,3 0 128 0,0 2-208 0,3 1 80 0,4 2 128 0,0 5 0 16,2-2-144-16,0 5 144 0,-1 0 0 15,-3 4 0-15,-3 4 0 0,-4 0 0 0,-3-1 0 16,-4 2 0-16,-5 3 0 0,-5 0 0 0,-3 1 384 0,-5-3 80 0,-6-1 32 16,-2 0 0-16,-2-1 48 15,-3 0 16-15,0-1 0 0,-1 0 0 0,0-2-288 16,1 0-48-16,-1-4-16 0,1-1 0 0,2-6-352 15,4-3-80-15,2-1-16 0,-1-1 0 16,8-8-2416-16,4 0-480 16,6-4-112-16</inkml:trace>
  <inkml:trace contextRef="#ctx0" brushRef="#br1" timeOffset="10010.06">22432 11571 24879 0,'-8'15'2208'0,"2"-2"-1760"0,-5 6-448 0,0 4 0 0,-3 0 1216 0,-3 4 176 16,0 3 16-16,-2 2 16 0,0 1-16 0,-1-1-16 0,1-2 0 0,3 3 0 0,2 2-656 0,2-1-128 16,4-1-32-16,1-5 0 0,3 0-304 0,4-4-64 0,2-1-16 0,1-3 0 0,4-4-192 0,3-5 0 0,1-2 128 0,0-7-128 15,0-2-496-15,4-3-144 16,-1-5-16-16,2-2-16 0,-1-5-1856 0,0-4-368 0,-1-4-80 15</inkml:trace>
  <inkml:trace contextRef="#ctx0" brushRef="#br1" timeOffset="10113.24">22379 11372 30863 0,'0'0'1360'0,"0"0"304"0,0 0-1344 0,0 0-320 0,7-9 0 0,-7 9 0 0,0 0 0 0,10-3-240 16,-10 3 48-16,0 0 0 0,11-1-48 0,-11 1 0 15,0 0 0-15,11-5-8560 16,-5-1-1712-16</inkml:trace>
  <inkml:trace contextRef="#ctx0" brushRef="#br1" timeOffset="10528.97">22983 10385 29487 0,'0'0'1296'0,"0"0"288"16,-9-4-1264-16,9 4-320 0,-11 2 0 0,1 4 0 0,-3 0 1152 0,-2 2 160 0,-4 2 32 0,-2 7 16 15,1 2-432-15,-3 5-96 0,0 0 0 0,8-6-16 0,-3 2-144 0,0 2-32 16,-2 0 0-16,5 2 0 0,1-5-256 0,2-1-48 15,2-2-16-15,3-5 0 0,1-2-64 0,4-4-32 16,2-5 0-16,0 0 0 0,0 0 288 0,0 0 64 16,8-6 16-16,2-4 0 0,1-4-48 15,2-3-16-15,-2-2 0 0,2-1 0 0,0 0-224 0,1 2-48 16,-2 0-16-16,0 2 0 0,-3 0-240 0,-2 2 0 16,0 4 128-16,-3 0-128 0,-4 10 0 0,0 0 0 15,0 0 0-15,0 0 0 0,-3 9 0 0,-2 0 0 16,-4 5 0-16,-5 7 0 15,0 2 0-15,-1-2 0 0,-3-1 0 0,9-6 0 16,0-1-880-16,2 1-64 16,-1 0-16-16,3-3 0 0,1-5-1472 15,4-6-320-15,0 0-48 0</inkml:trace>
  <inkml:trace contextRef="#ctx0" brushRef="#br1" timeOffset="11366.68">23288 8143 10191 0,'0'0'448'0,"0"0"96"0,0 0-544 16,0 0 0-16,0 0 0 0,0 0 0 0,0 0 640 0,-5 8 0 0,5-8 16 0,-4 9 0 0,4-9 192 0,0 7 48 16,0-7 0-16,5 12 0 0,2-2 16 0,2-2 16 0,2-1 0 15,2 2 0-15,1 2-112 0,1 2-32 0,3 0 0 0,2 3 0 16,6 2-208-16,4 4-64 0,2 5 0 0,5 3 0 0,3 7-176 0,5 5-32 16,-1 0-16-1,1 5 0-15,-1 1-128 0,1 7-32 16,2 2 0-16,0 7 0 0,-1 7 80 15,2 5 16-15,0 4 0 0,-13-19 0 0,-1 8-80 16,-1 4-16-16,-1 7 0 0,-4 2 0 0,-4 2 64 16,-4 0 0-16,-2-6 0 0,-3 4 0 0,-5-5 336 15,-1 1 80-15,-4 1 16 0,-1-4 0 0,-4 2 208 16,-1 1 32-16,-3-2 16 16,-2 2 0-16,-3-1-288 0,-1 1-48 0,-5-3-16 15,-8 29 0-15,-3-11 48 0,2-7 16 0,-1-7 0 16,-3 0 0-16,-3-6-64 15,2 0-16-15,0-3 0 16,1-4 0-16,-3-1-64 0,1-1 0 16,-1-5-16-16,2-1 0 0,0 0-80 0,1-8-16 15,0-1 0-15,-1-3 0 16,-2-5-16-16,2-1 0 0,-2-1 0 0,-2-4 0 16,-1-5-64-16,1-1-32 0,2-1 0 0,5-1 0 15,0-5-80-15,3-3-16 0,3-3 0 16,2-3 0-16,0-5-128 0,3-3 0 15,1-2 0-15,4-6 0 0,1-2-592 0,2-4 0 0,0-5 0 0,3-3 0 16,-2-3-2560-16,3-6-512 0</inkml:trace>
  <inkml:trace contextRef="#ctx0" brushRef="#br1" timeOffset="12467.14">25279 8374 14847 0,'0'0'656'0,"0"0"144"16,-1-10-640-16,-1 3-160 0,2 7 0 0,0 0 0 0,-5-7 768 0,5 7 128 16,-7-11 32-16,0 7 0 0,0-1 96 0,7 5 0 0,-12-3 16 15,5 2 0-15,-1 1-112 0,-1 1-32 0,-1 5 0 0,0-1 0 16,-4 1-256-16,0 7-64 0,-8 1-16 0,1 2 0 16,-6 3-128-16,-2 3-32 0,-3 2 0 0,1 7 0 15,1 8-96-15,-15 22-32 0,8-3 0 16,6-2 0-16,1 0-144 0,9-2-128 0,4-5 144 15,6 1-144-15,6-10 160 0,5-1-160 16,5-5 160-16,5-4-160 0,4-7 416 16,1-6-16-16,7-1 0 15,5-2 0-15,3-1-16 0,6-3-16 16,3-5 0-16,7-2 0 16,0-6-80-16,1-2-16 0,-2-4 0 0,19-8 0 15,-8-4 32-15,-19 6 0 0,0-4 0 16,-1-1 0-16,3-3 80 0,-3-5 32 15,-1 0 0-15,-2-5 0 0,-3 0 0 0,-4-2 0 16,-6-2 0-16,-5-1 0 0,-5 0-32 0,-3 0-16 16,-5 1 0-16,-4 4 0 0,-6 0-128 0,-2 9-32 15,-1 1 0-15,-7 4 0 0,0 1-208 16,-2 3 0-16,-4 3 0 0,-1 1 0 0,-1 7 0 16,-1 4-320-16,2 4 64 0,-1 1 0 0,2 1-1728 0,1 0-320 0,3 0-80 15,2 3-7792-15,1-2-1568 0</inkml:trace>
  <inkml:trace contextRef="#ctx0" brushRef="#br1" timeOffset="12773.87">25180 8790 25791 0,'0'0'1152'0,"-5"-1"224"0,0-3-1104 0,5 4-272 0,-8 1 0 0,8-1 0 0,-5 2 448 0,5-2 16 0,-7 1 16 0,1 4 0 16,6 4 224-16,-1 1 64 0,2 0 0 0,3 4 0 16,2 0-64-16,2 1 0 0,3 2 0 0,3 2 0 15,4 3 16-15,2 0 0 0,1 0 0 0,2 1 0 16,2 0-272-16,1-2-48 0,-2-2-16 0,-1 3 0 0,-1 1-128 16,0 0-48-16,-3-3 0 0,1 1 0 0,0-2-208 15,-1-3 176-15,-4 2-176 0,-1-2 160 16,-1-2-160-16,-2-2 128 0,-1-1-128 15,-2-1 128 1,-2-3-1600-16,-6-7-320 0,0 0-64 0,0 0-13184 0</inkml:trace>
  <inkml:trace contextRef="#ctx0" brushRef="#br1" timeOffset="13113.34">25875 9230 23615 0,'-5'8'1040'15,"1"-1"224"-15,-1 1-1008 0,-1 7-256 0,-2-1 0 0,-1 4 0 0,-1 5 656 0,0 1 96 0,0 4 16 0,1-2 0 16,0 5 32-16,5 1 16 0,1-2 0 0,3-3 0 0,3-3-48 16,2-1 0-16,1-4 0 0,5 1 0 15,-1 1 0-15,4-3-16 0,1-3 0 0,4 0 0 16,3-7-272-16,1 1-48 0,-2-4-16 0,1-4 0 16,-2-2-160-16,0-2-16 0,0-6-16 0,-4 2 0 15,-1-4-544-15,-1 1-128 0,-2-2 0 16,-2-1-10272-16,-1-1-2048 0</inkml:trace>
  <inkml:trace contextRef="#ctx0" brushRef="#br1" timeOffset="13307.68">26028 8789 37775 0,'-4'-19'1664'0,"5"12"368"0,2-3-1632 0,2 5-400 0,2 0 0 0,0 1 0 15,-7 4 128-15,7 4-128 0,1 0 128 0,-1 0-128 0,0 2 0 0,-2 4 0 0,-5-10 0 0,4 8 0 16,-3 5-1232-16,-1 1-176 0,-3 1-48 0,-2 3-8880 16,-2 1-1776-16</inkml:trace>
  <inkml:trace contextRef="#ctx0" brushRef="#br1" timeOffset="13882.41">24912 11205 19343 0,'6'-20'848'0,"-1"6"192"0,0 0-832 15,0 0-208-15,0 0 0 0,0 4 0 0,-5 10 1424 0,0 0 240 0,0 0 64 0,0 0 0 16,0 0-272-16,0 0-48 0,0 0-16 0,2 11 0 16,-4 6-272-16,-2 4-48 0,-2 7-16 0,-2 5 0 15,0 5-544-15,-1 2-96 0,0 2-32 0,-1 5 0 16,-3 0-176-16,3-1-32 0,2 3-16 0,2-6 0 16,-1 1-160-16,2-5 0 0,4-1 144 15,-1-5-144-15,-1-6 0 0,2-2 0 0,1-4 0 16,0-2 0-16,-3-5-576 15,3-7-176-15,0-7-32 0,0 0-14640 16</inkml:trace>
  <inkml:trace contextRef="#ctx0" brushRef="#br1" timeOffset="14093.82">24928 11018 19343 0,'5'-7'1728'0,"4"-2"-1392"0,4 0-336 0,7 0 0 0,4-4 2816 0,8 6 512 0,5-2 80 0,6 2 32 16,4-3-2656-16,0 1-528 0,1-2-96 0,-2 3-32 16,0-2 144-16,-2 4 32 15,0 1 0-15,-4 0 0 0,-2 2-176 0,-3 0-128 0,-3 5 144 16,-8-1-144-16,-6 2-1488 16,-7 2-400-16,-11-5-80 15,0 0-10960-15</inkml:trace>
  <inkml:trace contextRef="#ctx0" brushRef="#br1" timeOffset="14330.6">24997 11332 35007 0,'0'0'3120'0,"0"0"-2496"0,12-6-496 0,5 1-128 0,3-2 0 0,8 2-208 15,1 3 48-15,7 1 16 0,2 1 288 0,5-3 64 0,2-1 16 0,-1-2 0 0,0 1 16 16,-2 1 0-16,1-2 0 0,-5 1 0 0,-5 2-240 0,-3-1-160 0,-5 2 32 0,-5-1 0 15,-5 3-2304-15,-2-1-448 0,-13 1-80 0,0 0-32 0</inkml:trace>
  <inkml:trace contextRef="#ctx0" brushRef="#br1" timeOffset="14595.41">25889 11853 33055 0,'-9'9'1472'0,"3"3"288"15,-2-2-1408-15,-2 4-352 0,0 1 0 0,-3 5 0 0,-1 10 256 0,-1-4 0 0,-2 6-16 0,3-1 0 16,0-3 320-16,2 1 64 0,1-4 16 0,4 2 0 0,3-4-176 0,4-2-16 15,1 0-16-15,3 2 0 16,4-4-208-16,3 0-32 0,1-5-16 0,0-1 0 0,2-2-32 0,2-5 0 16,-1 1 0-16,0-5 0 0,2-3-144 0,-2-2 0 15,0-4-160-15,-3 0 160 16,0-5-1536 0,2-1-224-16,0 0-32 0,1-15-13584 0</inkml:trace>
  <inkml:trace contextRef="#ctx0" brushRef="#br1" timeOffset="14770.13">25967 11525 37775 0,'0'-16'1664'0,"3"6"368"0,0-4-1632 0,1 2-400 16,2 5 0-16,0-1 0 0,1 3 384 0,-7 5-16 0,0 0 0 0,12 1 0 0,0 2-144 0,1 2-32 16,-13-5 0-16,11 8 0 0,-1 2-192 0,-2-4 0 0,-2 2 128 0,-6-8-128 0,0 0-176 0,0 0-80 0,3 12 0 15,-3-12-11408 1,0 0-2288-16</inkml:trace>
  <inkml:trace contextRef="#ctx0" brushRef="#br1" timeOffset="15828.77">24989 7914 13823 0,'0'0'608'0,"6"-5"128"0,3-5-592 0,-2 2-144 0,-2-3 0 16,0 3 0-16,-5 8 1408 0,0-11 240 0,0 11 48 0,-5-9 16 0,-2-5-320 0,-2 3-64 15,-2 3-16-15,-3 0 0 0,-1 2-480 0,-3 3-80 16,-2 1-32-16,-3 2 0 0,-1 0-256 0,-2 2-48 0,-2 0-16 0,0 3 0 15,0 5-48-15,0-2-16 0,0 3 0 0,2-2 0 16,0-1-160-16,1-3-48 0,-1 2 0 0,4 0 0 16,2-2-128-16,4 2 192 31,1-2-192-31,3-1 192 0,3 1-48 0,2 2 0 0,7-7 0 0,0 0 0 16,-8 6-144-16,3 4 0 0,1-1 144 15,3 1-144-15,1-10 160 0,-1 10-32 16,-1 4-128-16,4 3 192 15,0 3-192-15,2 6 0 0,0 2 0 0,2 5 0 16,2 1 0-16,2 5 0 0,-1 5 0 0,1 4 0 0,0 9 0 16,-1 5 0-16,-3 7 0 15,0 5 0-15,-1 5 0 0,-2 6-128 0,0 4 128 0,-4 1 0 16,-4 3 0-16,-2 6 0 0,-3 1 0 0,-3 6 0 0,-1 3 0 0,-1 3 0 16,1 0 0-16,-2 1 0 0,-1-1 0 15,3-2 0-15,3 0 0 0,1-2 0 16,3-7 864-16,1 0 128 15,1 1 32 1,0 1 0-16,0-2-1536 16,-3 0-288-16,-2-1-64 15,-3-3-16-15,-1 4 880 16,-1-7 0 0,-2-2 256-16,6-27-64 0,-4 6 0 15,-2 0 16-15,3 0 0 0,-2 0 0 16,-1 3 48-16,2-1 0 0,1-1 0 0,0-1 0 15,1-6-112-15,4 0-16 0,0-3 0 0,3-5 0 16,1-1-128-16,1-4 128 0,0-6-128 0,3-1 128 16,-3-5-128-16,2-2 0 0,-1-4 144 15,2-3-144-15,0-8 144 0,1 0-144 16,0-1 192-16,2-8-192 0,1-2 320 0,0 0-64 16,3-5 0-16,1 2 0 0,2-5-128 15,3 0-128-15,-1-1 192 0,2-1-192 16,1 3 0-16,1-1 0 0,1-3 0 0,2-1 0 0,3 0 0 15,1-1 0-15,5 1 0 16,2 0 0-16,2 0 0 0,4-1 0 16,4-1 0-16,-1 2 0 0,2 0-400 15,2 0 16-15,2-1 0 0,-4 1 0 16,-2-1-1104-16,-1-4-224 0</inkml:trace>
  <inkml:trace contextRef="#ctx0" brushRef="#br1" timeOffset="16558.72">26120 7932 13823 0,'-7'-5'1216'0,"-1"-1"-960"0,2-3-256 0,1 4 0 0,5 5 912 0,0 0 144 0,0 0 32 0,0 0 0 0,0 0 304 0,0 0 64 0,0 0 16 0,6-8 0 0,3 3-176 16,6 1-16-16,4-3-16 0,4 0 0 0,1 1-528 0,4-2-96 0,0 2-32 0,4 3 0 0,1 1-352 0,0 1-64 0,-1-2 0 0,2 2-16 0,2 1 816 15,-1 4 160-15,1 2 48 0,0 0 0 0,-1 4-1728 0,1-1-352 0,-2 4-64 16,-3 4-16-16,-7 2 768 0,-4 5 192 0,-3 2 0 0,-6 5 0 0,-3-1 0 0,-2 15 0 0,-2 5 0 16,-4 7-128-16,-3 1 128 0,-1 10 0 0,-2 4 0 0,0 3-128 15,1 6 128-15,-3 2 0 0,3 5-144 16,0 1 144-16,1 0 0 0,1 1 0 0,0 3 0 0,-1 1 0 16,-3 0 0-16,0 0 0 0,-1 0 0 0,-1 1 0 0,2-2 0 0,0 2 0 15,2-2 128-15,3-4-128 16,-1-4 160-16,2 0-160 0,1 3 192 15,4-5-192-15,2-3 208 0,2 2-64 0,-1-3-16 0,4 5 0 16,-1 0-128-16,1 0 128 0,2 1-128 16,-3-5 128-16,-1 3 64 15,0-6 0-15,-2 2 0 16,1-3 0-16,-2-1-16 0,2-2 0 16,1-2 0-16,-1-4 0 0,-1-7 144 15,0 1 16-15,3-4 16 0,-3-2 0 16,2 1-160-16,0-1-48 0,0-2 0 15,0-1 0-15,0 1-144 0,-2 0 0 16,1-6 0-16,-2-2 128 0,2 0-128 0,-4-3 0 16,0-2 0-16,-2-3 0 0,1-2 0 0,-2-5 0 15,-1-2 0-15,0-2 128 0,-1-1 64 16,-3-2 0-16,-1-2 0 0,-1-2 0 0,-3 1 304 16,0-3 64-16,-1-1 16 0,-3-1 0 0,-1 3-64 15,-3-2-16-15,2-1 0 0,-3-1 0 16,-2 0-112-16,1 0 0 0,-4-2-16 0,0-1 0 15,0 2-176-15,0-4-16 0,-1 2-16 0,1-2 0 16,2 1-160-16,0-1 0 16,2-1 0-16,2-6 128 0,0 1-272 15,0-6-64-15,1-2-16 0,3-5 0 16,-1-4-2864-16,4-4-576 0,1-2-112 16</inkml:trace>
  <inkml:trace contextRef="#ctx0" brushRef="#br1" timeOffset="17339.41">18514 8654 14735 0,'5'-11'1312'0,"0"-1"-1056"0,0 5-256 0,-5 7 0 0,7-11 1168 0,-7 11 176 0,0 0 48 0,0 0 0 15,5-6-176-15,-5 6-16 0,0-9-16 0,0 9 0 0,0 0-192 0,0 0-32 16,-5 13-16-16,-6 0 0 0,-3-3-16 0,2 4 0 16,-5 1 0-16,-2 4 0 0,-3 4-448 0,0 4-96 0,-4-2 0 15,-1 9-16-15,2 5 16 0,-3 5 16 0,-4 0 0 16,1 14 0-16,-3 7 0 15,0 7 0-15,0 5 0 0,-2 6 0 0,-2 5-128 16,0 11-16-16,0 6-16 0,4 5 0 16,2-2 48-16,3 1 16 15,2-2 0-15,5 1 0 0,6 0 16 16,2-1 0-16,2 0 0 16,5 2 0-16,3 1 64 0,3-28 0 15,1 7 16-15,2 4 0 0,2 1-160 0,2 5-48 0,2-4 0 16,2-1 0-16,4-5-48 15,1-5-16-15,2 0 0 0,1-8 0 0,-1-5-128 16,2-5 0-16,1-3 0 0,1-5 0 0,3-2 0 16,0-4 0-16,2-3 0 0,1-2-176 0,3-7-304 15,2 0-64-15,5-1-16 0,3-3 0 0,5-2-2736 16,2-2-544-16</inkml:trace>
  <inkml:trace contextRef="#ctx0" brushRef="#br1" timeOffset="18031.62">27459 9991 7423 0,'0'0'320'15,"0"0"80"-15,0 0-400 0,9 9 0 0,-9-9 0 0,9 9 0 16,-3 3-256-16,-1 1-128 0,-1-2-16 0,0 0-16 0,-4-11 160 0,4 14 16 0,-3-5 16 15,0 2 0-15,-1-11 80 0,1 9 16 0,-1-9 0 16,0 0 0-16,0 0 128 0,-5 10 0 0,1 2 128 0,4-12-128 16,-5 8 1248-16,5-8 176 0,0 0 48 0,0 0 0 15,0 0 624-15,0 0 128 0,0 0 16 0,12 5 16 16,-1-2-480-16,2-5-112 0,0-2 0 0,2-1-16 0,4 0-752 16,1-3-160-16,3-2-32 15,4 0 0-15,2 5-352 0,3-4-80 16,1 3-16-16,1 2 0 15,-2-3-256-15,-3 4 0 16,-3 1 0-16,-5 1 0 0,-4 0-1248 16,-6 2-304-16,-11-1-64 0</inkml:trace>
  <inkml:trace contextRef="#ctx0" brushRef="#br1" timeOffset="18303.43">27220 10380 33231 0,'0'0'1472'0,"10"-1"304"0,3-2-1424 0,5 1-352 0,4-4 0 0,6 2 0 16,4 0 448-16,4 1 32 0,-1 0 0 0,7-4 0 0,8 1 16 0,5 2 0 0,4-2 0 0,4 1 0 0,3-1-320 0,-5-1-176 0,-7 0 192 16,-4 5-192-16,-6-2-1344 15,-5 0-368-15,-6 2-80 0,-5-1-8112 0,-6 1-1616 0</inkml:trace>
  <inkml:trace contextRef="#ctx0" brushRef="#br1" timeOffset="19088.14">30122 8026 26079 0,'0'0'1152'0,"0"0"256"0,0 0-1136 0,-5-9-272 0,5 9 0 0,-13-4 0 0,-2-1 0 15,-6 4 0-15,-5 5 0 0,-7-2 0 0,-8-2 0 0,-6-1-224 0,-6-3 16 16,-1 3 0-16,0 2 208 0,-1 3 0 16,-1-1 0-16,3-2 0 0,-2 2 400 0,0-3 128 15,-2 0 32-15,5 0 0 0,2 0 128 16,7 1 16-16,1 0 16 0,4-1 0 15,0 1-240-15,6 1-48 16,4-1-16-16,4 3 0 0,4 0-96 16,3-2 0-16,4 3-16 0,3 3 0 15,1-3-128-15,9-5-32 0,0 0 0 0,-5 6 0 0,5-6-16 16,0 12-128-16,3 0 192 0,2-1-64 16,3 1 48-16,2 5 0 0,1 2 0 15,2 2 0-15,1 5-176 0,2-1 128 16,1 7-128-16,-1 4 128 0,0 3-128 0,-1 3 0 0,-2 4 0 15,1 5 0-15,-3 2 0 0,-1 3 0 16,-1 1 0-16,-1 7 0 16,-2 1 0-16,-2 6 0 15,-3 1 0-15,-2 6 128 0,-3 2-128 16,-2 1 0-16,-2-2 0 0,-1 7-176 16,-2 1 176-16,-1 2 0 0,0-2 0 15,-1-4 0-15,-1-2 0 16,0-2 0-16,-3 5 0 0,0-4 128 0,-2 3-128 15,1-4 0-15,0 2 0 0,0-5 128 0,-1 3-128 16,-1-4 0-16,-4-3 0 0,-3 1 0 0,-2-1 144 16,-4 0-144-16,-5-1 192 15,-1-3-192-15,3-2 0 0,-1 1 0 16,-1-3 0-16,-1-3 0 0,3-2 0 0,1-2 0 0,5-4 0 16,2-2 0-16,1 0 0 0,2-4 0 0,3-2 0 15,0-3 0-15,5-4 0 0,3-1 0 0,2-4 128 0,6-4-128 16,0-2 0-16,6-3 0 0,6-1 0 15,3-3 0-15,5-5 0 0,4-1 0 0,2 3 0 0,4-3 0 0,3 0 160 0,5-2-160 16,3-1 128-16,6 3-128 0,5-4 176 0,6 4-48 0,4 1-128 16,8 4 192-16,4 1-64 15,-1 3-128-15,1 1 176 0,1 1-176 16,3 0 0-16,4-1 0 0,0 5 0 16,-5-5 0-16,-6-1 0 0,-9 0 0 15,-8-8 0-15,-6-1 0 0,-6-1-1664 0,-6-9-448 16,-4-3-96-16</inkml:trace>
  <inkml:trace contextRef="#ctx0" brushRef="#br1" timeOffset="19867.7">30046 9108 18591 0,'-11'9'832'0,"5"-2"160"0,-2-2-800 0,1 6-192 0,-2-2 0 0,-1 3 0 0,-2 1 256 0,2-2 16 0,-3 2 0 0,2 0 0 16,-3-4 768-16,4 1 160 0,0-4 16 0,1 3 16 15,9-9 32-15,-9 5 0 0,9-5 0 0,-9 2 0 16,9-2-144-16,0 0-32 0,-1-11 0 0,3 1 0 16,2-5-96-16,5-3-32 0,2-1 0 0,3-4 0 15,3-4-352-15,1 0-80 0,1-8-16 0,1 1 0 16,-1-3-288-16,3-5-64 16,-1-2-16-16,1-3 0 15,-2 1-16-15,3-1-128 16,3 4 192-16,-1 1-64 0,-1 6-128 15,3 7 0-15,-3 1 0 0,-1 6 0 0,-5 4 0 16,1 4 0-16,-3 6 0 16,0 1 0-1,-4 5-176-15,-2 4 176 0,-1 6-128 16,-2 2 128-16,-5 5-192 0,-2 4 64 16,-1 4 0-16,0 8 0 0,-3 4 128 0,0 3-192 0,-1 3 192 15,1 0-192-15,0-3 192 0,3 0 0 0,1-4 0 0,4 1-128 16,1-6 128-16,0-5 0 0,0-4 0 0,3-2 0 15,2-5 0-15,-1-5 128 16,-2-1-128-16,2-3 176 0,2-3 16 0,0-1 0 0,0-1 0 16,3-10 0-16,2-7 144 0,0-4 48 15,2-1 0-15,-2-7 0 0,1-3-192 16,-2-4-16-16,1 0-16 0,1-1 0 0,1-4 0 16,2-5 0-16,1-7 0 0,0 1 0 0,1 4-160 15,1 5 0-15,2 2 0 0,-2 7 0 16,3 4-176-16,-3 3 176 15,-3 9-128-15,0 7 128 0,1 4-160 16,-8 8 160-16,0 4-192 0,-3 8 192 16,-3 4-192-16,-2 3 64 0,-4 1 128 0,-1 9-208 15,-2 3 208-15,-2 5-192 0,-3 4 192 16,1-2-192-16,1 2 192 0,1-1 0 16,0 5 0-16,0-6 0 0,1-1 0 0,0 1 0 15,1-3 0-15,-1-1 0 0,1-4 0 0,-1 1 0 16,0-6 0-16,1 2 0 0,-2-4 0 0,0 1 0 15,-1-4 0-15,0-4-144 0,-1-1-1472 0,-1-4-304 0,0 1-48 0,-1 2-13520 16</inkml:trace>
  <inkml:trace contextRef="#ctx0" brushRef="#br1" timeOffset="20410">30082 10629 27647 0,'8'-6'2448'0,"2"-5"-1952"0,0 2-496 0,1-2 0 0,-1 4 256 0,-1 1-32 16,-9 6-16-16,0 0 0 0,0 0-32 0,0 0-16 0,0 0 0 0,0 0 0 15,2 11 672-15,-2 3 144 0,-4 5 32 0,-2 1 0 16,-3 3-160-16,-2 8-16 0,-3 0-16 0,-3 3 0 16,-1 1-256-16,-1 1-48 0,-5-1-16 15,0 1 0-15,-1-2-128 0,0 1-32 0,1-4 0 16,1 1 0-16,1-3 96 0,4-2 16 0,2-3 0 0,6-3 0 15,1 0-64-15,6-8 0 0,3-13 0 16,5 13 0-16,2-1 80 0,6-5 16 16,5-2 0-16,2 0 0 0,2-5-96 15,2 0-32-15,3-2 0 16,1 1 0-16,0 1-128 0,1-2-32 0,1 0 0 16,5 0 0-16,0-1-192 0,2 1 144 15,0-1-144-15,1-1 128 16,3 1 32-16,-3 0 0 0,0 1 0 0,-2-1 0 0,-5-2-160 15,0-3 0-15,-3 2 0 0,-4-3 0 16,-4 1 0-16,-1-3-272 0,-3 1 64 16,-2-3 16-16,-2 2-2752 0,0 0-560 15,-3-4-96-15</inkml:trace>
  <inkml:trace contextRef="#ctx0" brushRef="#br1" timeOffset="21270.53">31164 7898 21183 0,'0'0'1888'0,"-7"-7"-1504"0,7 7-384 0,-7-10 0 0,3 0 1600 16,3 0 256-16,1 10 64 0,4-6 0 0,2-5-1280 0,4 5-256 16,3 1-64-16,5-3 0 0,4 2 400 0,4-3 80 0,6 1 16 15,2 3 0-15,3-1-240 0,5 2-64 16,3 2 0-16,-1-2 0 0,1-4-64 0,-2 3-32 16,-1 0 0-16,-3-1 0 0,-1 1 96 0,-2 2 32 15,-3 3 0-15,-3 3 0 0,-4 3-208 0,-6 3-32 0,1-1-16 16,-6 7 0-16,-1 6-288 15,-5 7 160-15,-5 7-160 0,-4 5 128 16,-6 9-128-16,-4 4 0 0,-5 13 0 16,-4 8 0-16,-4 7 0 15,-2 8 0-15,-1 8 0 16,0 1 0 0,-1 6 0-16,4-1 0 0,4 0-144 15,4 1 144-15,2 2 0 0,4-1 0 16,3 3 0-16,4 3 0 0,5 0 0 0,5 3 0 15,6-5 0-15,1 2 0 0,5-6 128 0,-1-1-128 0,2-3 0 16,-1-6 0-16,-1-2 128 0,0-3-128 16,-2-4 0-16,-3-2 0 0,-2-5 128 0,-2-4-128 15,-2-4 0-15,-3-5 144 0,0 2-144 16,-2-8 128-16,-3-2-128 0,0-5 128 0,0-3-128 16,-2-3 160-16,1-5-160 0,0-1 160 15,0-6-160-15,1 0 192 0,-2-5-192 0,2-3 192 16,-2 1-192-16,1-4 192 0,-2-1-192 15,3-6 192-15,-1 0-192 0,-1-3 128 16,1 1-128-16,0-2 128 0,0 0 0 0,-1-3-128 16,0 3 192-16,-2 1-64 0,-1-3 64 15,-1 3 16-15,-5 2 0 0,3 1 0 16,-5 1 112-16,-2 0 0 0,-4-1 16 0,-3 4 0 0,-1-2 48 0,-2 0 16 0,-3-1 0 16,-4 1 0-16,-5 0-48 0,-6-1-16 0,-6-2 0 0,0-1 0 15,-2-1-80-15,-1 0 0 0,-3-4-16 0,2 2 0 16,-1-3-112-16,-1 1 0 0,-4-5-128 0,-3 1 192 15,1 0-192-15,0-5 0 0,4-1-192 0,3 0 192 16,5-3-1504-16,4-1-192 16,3-2-32-16,5 1-11008 0,4-5-2176 15</inkml:trace>
  <inkml:trace contextRef="#ctx0" brushRef="#br1" timeOffset="31594.55">23459 16142 8287 0,'0'0'736'0,"0"0"-592"0,0 0-144 0,0 0 0 16,0 0 2368-16,0 0 448 0,0 0 96 0,0 0 16 15,0 0-1184-15,0 0-224 0,0 0-48 0,0 0-16 16,0 0-512-16,0 0-112 0,-9-6 0 0,-1 3-16 15,-1 4-304-15,-1-1-64 0,-4-1-16 0,-1 1 0 0,-4 3-64 16,-2 0-16-16,-2 0 0 0,-3 2 0 0,-3-1-32 0,-3 0-16 16,-4 1 0-16,-3 0 0 0,-1-1-64 15,-1-4-16-15,-3 0 0 0,3 0 0 16,0 1-32-16,1 1 0 16,0 0 0-16,4 2 0 0,0 2-64 15,2-2 0-15,1 2-128 0,-1 0 192 16,0 0-192-16,3-1 0 15,0 1 128-15,2-2-128 0,0-3 128 16,4 3 0-16,3 1-128 0,4 1 192 0,1-2 128 0,4 1 0 0,2 2 16 16,4-2 0-16,3-2-80 15,6-3 0-15,-4 9-16 16,4-9 0-16,-3 9-240 0,3-9 0 0,3 13 0 0,1 1 0 16,1-1 0-16,1 1 0 0,0 0 0 0,2 2 0 15,0 2 0-15,1 2 0 0,-2 4 0 16,-2 4 0-16,0 0 0 0,-1 5 0 15,-3 6 0-15,2 0 0 0,-3 2 0 0,-3 2 0 16,1 5 0-16,-3 6 0 0,-3 1 0 16,-1 8 0-16,-2 2 0 0,1 4 0 0,-3 3 0 15,0 3 0-15,2-2 0 0,-1-1 0 16,1-4 0-16,1 0 0 0,2 0 0 16,-2-6 0-16,0 2 0 0,0-4 176 0,-1-1-32 15,1 0 0-15,0-4-16 0,0-1 0 16,0-2 0-16,0 3 0 0,-1-2-128 0,-1 1 160 15,-1-1-160-15,0 1 160 0,1-2-160 0,-2 1 192 16,-3 0-192-16,1 1 192 0,-1-2-192 16,-1 1 0-16,3 2 144 0,0-4-144 0,0-9 128 15,3 0-128-15,3-4 128 0,2-3-128 16,-1-3 128-16,3 0-128 0,0 0 128 0,1-6-128 16,0 2 128-16,3-3-128 0,0-3 160 0,1 1-160 0,0-5 208 15,2-4-48-15,3-2-16 0,2 0 0 16,1-5 48-16,3 0 16 15,1-4 0-15,5 1 0 0,2-2 80 16,1 1 16-16,2-5 0 0,1 2 0 16,0 2-48-16,1-2-16 15,0 0 0-15,1 1 0 0,3 0-240 16,2 4 144-16,-2-1-144 0,1 1 128 16,1 0-128-16,1 0 0 0,-2-1 0 15,0 0 0-15,3 1 0 0,-1 1 0 0,-2-2 0 0,-4 1 0 16,-1 0-2432-16,-2-2-384 0</inkml:trace>
  <inkml:trace contextRef="#ctx0" brushRef="#br1" timeOffset="32725.03">23709 16879 13823 0,'0'0'608'0,"-4"7"128"0,4-7-592 0,-7 7-144 0,0 1 0 0,7-8 0 16,-9 4 1392-16,9-4 240 0,-7 3 48 0,7-3 16 0,0 0 16 0,-8-1 0 15,8 1 0-15,0 0 0 0,-4-7-496 0,3-4-112 16,1 2-16-16,1-3 0 0,4 0-224 0,3 0-48 15,1-5-16-15,1-2 0 0,1-4-96 0,2-2-32 16,0-3 0-16,1 1 0 0,0-3-224 0,2 0-64 16,1-4 0-16,-1 1 0 15,1 0-176-15,-1 4-32 0,2 3-16 0,-1 3 0 16,-2 4-160 0,-1 4 0-16,0 1 0 0,-1 1 0 15,-2 6 0-15,-2-1 0 0,-9 8 0 16,0 0 0-16,10 1-176 0,-10-1 48 15,7 16 0-15,-4 3 0 16,-1 4 128-16,-2 1 0 0,-3 5-144 16,-1 1 144-16,-1 5 0 0,1-1 0 15,-1-1 0-15,3 0 0 0,1-1 0 16,2-7 0-16,1-3 0 0,3-4 0 0,2 0 0 16,2-6 0-16,1-4 0 0,4 0 0 15,2-6 0-15,5 1 0 0,2-6 128 16,1-1-128-16,0-6 384 15,5-1 0-15,2-7 0 0,-3-4 0 0,-2-2 80 0,1 0 16 16,-2-5 0-16,2 1 0 0,0 0-80 16,-1-4-16-16,0-4 0 0,1 2 0 0,1-1-128 0,1 1-16 15,0 5-16-15,2 0 0 0,-1 2-224 0,-1 4 0 0,-3 7 0 16,-5 6 0-16,-2 0 0 0,-3 7 0 0,-4 3 0 0,-3 9 0 16,-2 1 144-16,-5 8-144 0,-3 7 128 15,-2 2-128-15,-2 5 0 0,-1 2 0 16,-2 3 128-16,1 0-128 0,-2 2 0 0,1 1 0 0,3-3 144 15,1-3-144-15,0-1 0 0,3 0 128 16,0-3-128-16,0-5 0 16,1 3 192-16,0-6-48 15,0 3 0-15,0-5 0 0,1-4-144 0,1 2 0 16,0 3 0-16,0-1 0 16,1-5-1072-16,2 2-240 0,1-2-48 15,1 0-10624-15,-1 0-2128 0</inkml:trace>
  <inkml:trace contextRef="#ctx0" brushRef="#br1" timeOffset="33186.43">23984 17780 24479 0,'0'0'1088'0,"0"0"208"0,0 0-1040 0,0 0-256 0,0 0 0 0,0 0 0 0,0 0 1024 0,0 0 128 0,0 0 48 16,-7 16 0-16,-4-4 0 0,-1 7 0 0,0 4 0 0,-2 5 0 0,-2 1-480 0,1 5-80 0,-1 1-32 0,-2-1 0 0,-4 2-48 15,2 2-16-15,1 0 0 0,1 2 0 0,1-5-96 0,2 0-32 0,3-2 0 0,0-2 0 0,2-1-48 0,1-5-16 0,1-1 0 0,2 2 0 0,1-6-144 16,1 0-16-16,2-4-16 0,0-1 0 0,5-4-176 16,1 1 128-16,1-1-128 0,2-6 128 0,4 0 64 0,3-2 0 15,3-4 0-15,6-2 0 16,4-2 64-16,1 0 0 0,4-4 16 0,1 3 0 15,1-3-128-15,3 2-16 0,2 1-128 0,1-2 192 0,-2 3-64 0,-1 2 0 0,-2-1-128 16,0 2 192-16,-9 1-64 0,1 1 0 0,0 3-128 16,-3 1 192-16,-1-3-192 0,-2 1 176 15,-2 0-176-15,-1-2 160 16,-3 0-480-16,1 1-112 0,-2 0-16 0,-2 0-12336 0,0-2-2464 16</inkml:trace>
  <inkml:trace contextRef="#ctx0" brushRef="#br1" timeOffset="34122.44">25442 16151 7359 0,'0'0'320'0,"-8"-3"80"0,-1 1-400 0,1-2 0 0,8 4 0 16,-10-3 0-16,0-2 1952 0,4 3 304 0,6 2 64 0,-5-5 16 16,5 5-608-16,0 0-128 0,-2-10-32 15,2 3 0-15,0 7-336 0,4-10-64 0,3 4-16 16,5-2 0-16,1 3-288 0,1 2-64 0,0 0-16 0,6-4 0 0,3 2-272 16,4 1-48-16,3-3-16 0,5 2 0 15,4 1-64-15,-1-1-32 0,-2-3 0 16,-2 3 0-16,-2 0-48 15,-4 0-16-15,-4 1 0 16,-4 2 0-16,-2 0 0 0,-4 2 0 0,-4 2 0 16,-10-2 0-16,0 0-48 0,8 12-16 0,-6 1 0 15,-4 9 0-15,-3 2-48 0,-5 5-16 16,2 1 0-16,-5 7 0 16,-2 7-160-16,-1 1 0 15,-2 7 0-15,1 4 128 0,1 7-128 16,2 0 0-16,1 6 0 0,3-1 128 15,1 1-128-15,1 2 0 0,1 2 0 0,0 3 0 0,6 4 0 16,0-2 0-16,0 0 0 0,2 0 0 0,1-4 0 0,5-1 0 16,2 1 128-16,1-1-128 0,0-2 0 0,4-1 0 0,-1-3 0 15,1-3 128-15,1-1-128 0,-1-2 0 0,0-1 0 16,0-3 128-16,0-1-128 0,1-1 0 0,-2-3 0 16,1-1 128-16,-3-2-128 0,1-3 0 15,-1-3 0-15,-1-5 128 0,-1-3-128 0,-1-5 0 16,-2-2 144-16,-1-1-144 0,-1-1 128 0,-1-1-128 15,-3-1 160-15,-3-4-160 16,-2-1 256-16,0-1-64 16,-2 0 0-16,-1-3 0 0,-4-4 304 15,-1 1 48-15,-1-1 16 0,-3 1 0 0,-5 0 32 16,-3 1 16-16,-6-4 0 0,-4 1 0 16,-6-1-144-16,-2 3-16 15,-3-5-16-15,-1 3 0 0,0 1-160 16,2-1-16-16,6 2-16 0,2-1 0 0,1 0-240 15,3-2 0-15,2 0-192 0,0-2 192 0,4 4-2032 16,5-5-288-16,4 0-64 0</inkml:trace>
  <inkml:trace contextRef="#ctx0" brushRef="#br1" timeOffset="34698.78">26620 17174 27647 0,'1'-16'1216'0,"3"9"256"0,2 2-1168 0,5-4-304 16,2 2 0-16,7-4 0 0,0 4 0 0,4-2 0 15,-2 3 0-15,2-3 0 0,0 2 0 0,1 3 0 16,1-2 128-16,-1 4-128 0,1 0 0 0,-1 2 0 16,-2 3 0-16,7 4 0 15,-7 2-496-15,-5 5-144 0,-5 4-48 0,-11 1-10960 0</inkml:trace>
  <inkml:trace contextRef="#ctx0" brushRef="#br1" timeOffset="34990.28">26615 17616 26895 0,'0'0'1184'0,"0"0"256"0,0 0-1152 0,0 0-288 0,0 0 0 0,13-2 0 0,7-1 1632 0,0-3 272 16,7 0 48-16,3-1 16 0,5 0-608 0,2 0-112 16,1-2-32-16,5 2 0 0,4-3-576 0,5 3-112 15,4 1-16-15,4-2-16 0,1 4-224 0,-3 1-32 0,-4 0-16 0,-7 3 0 16,-5 1-224-16,-7 2 0 0,-3-2 0 0,-12 0 0 15,2 3-1552 1,-3 1-256-16,-2 2-48 0</inkml:trace>
  <inkml:trace contextRef="#ctx0" brushRef="#br1" timeOffset="36201.68">30319 16165 12895 0,'0'0'1152'0,"0"0"-928"0,0 0-224 0,0 0 0 0,-3-12 704 16,2 6 80-16,1 6 32 0,-2-9 0 15,2 9-240-15,-4-7-32 0,0-4-16 0,1 5 0 16,1-2 432-16,2 8 64 0,-5-7 32 0,0 0 0 15,0-1-160-15,-3 2-16 0,-5 1-16 0,-2-1 0 16,-3 0-192-16,-3 2-32 0,-5-4-16 0,-2 4 0 16,-1 2-80-16,0-3-16 0,-4-2 0 15,-4 2 0-15,-5 3 224 0,-4-3 32 16,-2-3 16-16,-1 3 0 0,2 0-160 0,2 0-16 0,-1 1-16 16,4 1 0-16,3 3-240 0,3 0-48 15,4 0-16-15,2 0 0 0,0 0-112 16,6 0 0-16,0 2-16 0,5-1 0 0,1-1 0 15,3 1 0-15,0 2 0 0,6-1 0 0,0 2-176 0,9-4 160 0,-8 3-160 16,8-3 160-16,0 0-160 0,0 0 0 0,0 0 144 0,0 9-144 16,3 2 128-16,1-2-128 0,-4-9 128 15,5 13-128-15,0 1 0 0,-1 1 0 0,-2 1 0 16,1 6 128-16,-1-2-128 0,0 6 0 16,-1 0 0-16,0 8 0 15,2-3 0-15,-1 2 0 0,1 8 0 16,-3 0 0-16,-2 8 0 0,2 2 0 0,-1 2 0 15,0 3 0-15,-3 3 0 16,-2 3 0-16,1 0 0 0,-3 6 128 16,-1-2-128-16,-2 3 0 0,-3-1 0 0,-2 1 0 15,1 2 0-15,-3-1 0 16,-1 0 128-16,0-2-128 0,0-3 0 16,1 3 128-16,-1-2-128 15,2-4 0-15,-1 0 0 0,1-1 144 16,-1-2-144-16,2 1 0 0,1-2 160 0,-1-3-160 0,0-2 128 0,-1 3-128 15,3 0 128-15,-2 0-128 0,-2-2 128 16,-2 1-128-16,-3-3 144 0,-1 0-144 16,-2-1 160-16,-3-1-160 0,1-2 128 0,1-3-128 15,1-1 0-15,0-2 144 0,2-4-144 16,3-2 0-16,0-2 0 0,5-5 0 0,2-5 0 0,0-5 128 16,4 1-128-16,1-5 0 0,0-4 0 15,2-2 128-15,7-9-128 0,-5 10 0 0,5-10 0 16,0 0 0-16,-4 7 0 0,4-7 0 15,0 0 0-15,0 0 0 0,0 0-128 0,0 0 128 16,0 0 0-16,14 6 0 0,2-1 0 16,3-1 0-16,1-2 0 0,4 2 0 15,3 3 0-15,5-2 0 0,5-1 0 0,1 4 0 16,1-1 0-16,-1 2 0 0,-2 1 0 0,-2 1 0 0,1-3 0 16,-1 3 0-16,-1-3 0 0,-3 1 0 0,0-4 0 0,-4 0 128 0,0-2-128 0,-5 2 0 15,-3-4 0-15,0-1 0 0,-2 0-1232 0,-2-1-128 0,-3-4-32 16,-1 2-14352-16</inkml:trace>
  <inkml:trace contextRef="#ctx0" brushRef="#br1" timeOffset="36800.85">31117 16155 16575 0,'0'0'1472'0,"5"-7"-1168"0,-5 7-304 0,0 0 0 0,0 0 512 0,0 0 32 0,-1-9 16 15,1 9 0-15,-9-1-32 0,-2 0 0 16,-3 1 0-16,-4 2 0 0,-3 5 48 0,-1-2 0 0,-4 3 0 16,-3 2 0-16,-3-3 112 0,0 7 16 15,-1 5 16-15,-2 7 0 0,-2-1-160 0,-1 8-48 16,-2 8 0-16,1 2 0 0,0 0-240 0,0 6-48 16,3-1-16-16,4 3 0 0,4-3-64 0,6-5-16 15,7-3 0-15,6-2 0 0,5-4 112 16,7-3 16-16,3-3 0 0,6-3 0 0,3 2 112 15,3-7 16-15,1-1 16 0,2-2 0 16,5-2-16-16,-1-6-16 0,7-2 0 0,2-3 0 16,4-4 112-16,3 0 32 0,1-4 0 0,5-3 0 0,1-2-128 15,2-4 0-15,-1-3-16 0,0-1 0 0,-2-3-48 16,-3-1-16-16,0-1 0 0,-4-6 0 0,0 0 16 16,-4-4 16-16,-2-2 0 0,-4-2 0 0,-2-8-80 0,-4 4-32 15,-6 3 0-15,-7 2 0 0,-2 2-32 0,-6 5-16 0,-8 1 0 16,-4 4 0-16,-4 1 32 15,-5 2 16-15,-5 2 0 16,-2 2 0-16,-2 1-368 0,-3 2-80 16,1 5-16-16,-2-1 0 0,1 6-1424 15,0 1-272-15,2 4-64 0,2 0-13216 16</inkml:trace>
  <inkml:trace contextRef="#ctx0" brushRef="#br1" timeOffset="37061.24">30946 16601 6447 0,'-13'4'576'0,"0"2"-576"16,0 0 0-16,3 2 0 0,3 1 4960 0,2-1 880 16,-3 0 176-16,4 0 48 0,4-8-4912 15,-2 11-960-15,2 1-192 0,5-2 0 0,4 4 320 0,2 1 144 0,3-1 32 16,2 2 0-16,2 0 96 0,1 2 32 0,0-2 0 0,0 0 0 15,1-2-320-15,-3 1-64 0,0-4-16 0,-3 3 0 16,-4 0-96-16,0 0-128 16,0-4 176-16,-2 3-176 0,2 1 0 0,-2-2 0 0,-1-1 0 0,1 3 0 31,0-1-1792-31,-2-1-384 0,-1 0-64 0</inkml:trace>
  <inkml:trace contextRef="#ctx0" brushRef="#br1" timeOffset="37528.01">30513 17998 21183 0,'0'0'1888'0,"-2"9"-1504"0,-3-2-384 0,0 6 0 0,-2 1 1488 0,0 4 240 0,-4 3 32 0,-1 1 16 0,-5 5-1120 16,1 1-208-16,-2 2-64 0,1 1 0 0,2-5 288 0,0 5 48 0,-3-3 16 0,4 2 0 15,3 0-432-15,1-1-96 0,-3 0-16 16,1 0 0-16,2-5-16 0,0 3-16 0,1 0 0 0,0-4 0 15,0-2-160-15,3 3 0 0,-2-3 0 0,2-2 0 16,3-1-192-16,1-2-112 0,-1-1-16 0,3-3-16 16,2 1-1840 15,1-1-352-31,3-4-80 0</inkml:trace>
  <inkml:trace contextRef="#ctx0" brushRef="#br1" timeOffset="37824.78">30159 18066 28559 0,'-9'-9'1264'0,"9"9"272"0,0 0-1232 0,5-12-304 0,0-3 0 0,3 1 0 0,0 0 0 0,5 1 0 16,4-2-176-16,2 2 176 0,4-2 496 0,6 3 208 0,3-1 32 15,7 2 16-15,4 3-64 0,2-2-16 0,-1 3 0 0,3 0 0 16,-2-2-352-16,2 4-64 16,0-1 0-16,-3 3-16 0,-3 1-240 0,-3-1 0 15,-2 2-192-15,-6 1 192 16,-3 0-608-16,-7 0-16 0,-4 4 0 16,-5 1-9040-16,-11-5-1792 15</inkml:trace>
  <inkml:trace contextRef="#ctx0" brushRef="#br1" timeOffset="38081.6">30318 18336 36399 0,'0'0'1600'0,"12"10"352"0,1-5-1568 0,5 1-384 0,1 2 0 0,1-5 0 0,2-1-240 0,1-2-128 0,0 0-16 0,2-2-16 0,3-5 1312 16,5-3 272-16,3-1 48 0,3 0 16 15,3-1-688-15,-1-1-144 0,-3 2-32 0,-4-3 0 16,-5-2-688-16,-1 1-144 0,-2-1-16 0,-5 2-16 15,0 0-320-15,-4 0-64 0,0 1-16 16,0 4-15632-16</inkml:trace>
  <inkml:trace contextRef="#ctx0" brushRef="#br1" timeOffset="38997.57">31779 16200 23951 0,'-12'-15'1056'0,"5"4"224"0,0-1-1024 0,0 0-256 16,4-2 0-16,-3 2 0 0,3-1 320 15,-1 1 16-15,0 2 0 0,3-1 0 0,1 3 256 0,4 0 48 0,3 2 16 0,3-3 0 16,4 2 192-16,0-3 48 16,5 5 0-16,4 0 0 0,4-1-288 0,3 2-48 15,2-1-16-15,3 1 0 0,0 0-96 0,1 2-32 16,-3-4 0-16,-1 5 0 0,-4-1-32 0,-2-1-16 16,-2-3 0-16,-2 3 0 0,-4 2-80 15,-3 0-16-15,-4 1 0 0,1 0 0 0,-1 1-96 16,-11-1-32-16,0 0 0 0,0 0 0 0,4 13-144 15,-3 2 0-15,-3 3 144 0,-3 5-144 16,-3 3 0-16,-2 7 0 0,-1 7 0 16,-5 5 0-16,-1 5 0 15,-4 7 0-15,-3 6 0 0,1 6 128 0,-1 9-128 0,-1 2 0 16,-1 6 0-16,5 3 0 16,3 4 0-16,5 5 0 15,5 0 0-15,8 4 0 0,8-1 0 16,5 2 0-16,3 0 0 0,2 4 0 0,1-4 0 15,-1-5 0-15,0-2 128 0,-3-9-128 16,-2-2 0-16,-4-5 0 0,-4-6 0 16,-2-3 0-16,-3-7 0 0,-1 0 128 15,-1-3-128-15,-1 0 128 0,-1-3-128 16,-1-1 128-16,4-1-128 0,-2-4 128 0,2-4-128 16,0-2 128-16,0-2-128 0,-1 0 128 0,1-4-128 15,1-2 0-15,0-2 0 0,1 2 128 0,-1-1-128 0,2-3 0 16,-1-6 128-16,-1 0-128 0,-3 0 0 0,1-4 144 0,-2-6-144 0,-2-1 0 0,-5-7 256 15,-1 3-48-15,-5-2-16 0,-4-3 0 0,-6-1 16 16,-2-2 0-16,-3 0 0 0,-2 3 0 0,-3-2-80 16,-1 2-128-16,-4 0 176 0,2-2-176 15,1 5 256-15,-3-3-64 16,-4 2-16-16,-2-2 0 0,-3 1 16 16,-1-3 16-16,-3 4 0 0,2-3 0 15,-1 0-208-15,5 2 128 0,2-2-128 16,2 0 0-16,2-2 0 0,2 2 0 0,3-1-208 15,0-2 64-15,1-4-1456 0,6-1-304 0,5-3-48 16,6-3-9136-16,5 1-1840 0</inkml:trace>
  <inkml:trace contextRef="#ctx0" brushRef="#br1" timeOffset="41702.35">20672 16371 25103 0,'0'0'1104'0,"9"-7"240"0,5-1-1072 0,1-1-272 0,3 0 0 15,4 1 0-15,-1 3 160 0,4-1-32 0,0 1 0 0,6-1 0 0,2 4-128 0,3-4 0 0,1 1 144 0,1 1-144 0,6-3 0 0,-4 2 0 16,0-1 0-16,-1 0 128 0,-3 2 368 0,-2 0 80 16,2 1 0-16,-5 2 16 15,0 1 224-15,-4 1 32 0,-2 1 16 16,-2-1 0-16,-3 3-320 0,1 3-64 0,-1-2-16 15,-2 3 0-15,-3 0-288 0,-2 1-176 0,-3 3 192 16,-1 2-192-16,-2 2 128 0,-2 3-128 0,-1 3 0 0,-2 8 0 16,-4 0 0-16,-2 7 0 0,-1 6 0 0,-4 3 0 15,-2 5 0-15,-4 4 0 0,-4 2 0 16,-4 4 0-16,-1 0 0 16,1 5 0-16,0 5 0 0,3-1 0 15,-1-3 0-15,2 1 0 16,1-1 0-16,3 0 0 15,0-6 0-15,3 2 0 0,4-6 128 16,1 1-128-16,1 1 256 0,5-3 0 16,-1 0 0-16,2-2 0 15,3 2 112-15,-3-1 16 16,0 0 0-16,2-1 0 16,1 2-192-16,-1 3-48 0,1-6 0 15,0 4 0-15,-1 0-144 0,1 3 128 0,0 1-128 0,1-2 128 16,0-1-128-16,1-1 128 0,0 1-128 15,2-6 128-15,0-4-128 0,2-1 0 16,0-5 144-16,1-3-144 16,-2 1 144-16,3-2-144 15,-1 0 192-15,1-2-192 0,0-1 256 16,2 1-48-16,-4-2-16 0,2 0 0 0,1 1-64 16,-2-9 0-16,1-3-128 0,-2 0 192 0,0-1-64 0,-1-4-128 15,-1-2 176-15,0-3-176 16,-1-3 272-16,2 1-48 15,-5-4-16-15,2 2 0 0,-5-9-64 0,7 6-16 16,-7-6 0-16,5 8 0 0,-5-8-128 0,0 0 192 16,0 0-192-16,0 0 192 0,0 0-192 0,0 9 192 0,0-9-192 15,-4 8 192-15,4-8-48 0,-5 9 0 0,-4-5 0 0,-1 0 0 16,0 1-16-16,-3-2-128 16,-1-2 192-16,-1 0-64 0,0-1 32 15,-3 0 0-15,-3 0 0 0,-3-1 0 16,-2 0-160-16,-6-1 128 0,-6 1-128 0,-4-3 128 15,-4 2-128-15,-6-2 192 0,-7 1-192 16,-3-2 192 0,-3-1-192-16,-1 0 0 0,0-3 144 0,0 0-144 15,-1 0 0-15,-2 0-160 16,-2-2 16-16,1-1 0 0,2-3-2032 16,5-3-416-16,2-1-80 0</inkml:trace>
  <inkml:trace contextRef="#ctx0" brushRef="#br1" timeOffset="42809.31">17331 16363 22111 0,'-2'-15'1968'0,"2"15"-1584"0,2-10-384 0,0 1 0 0,-2 9 768 0,0 0 64 0,1-12 0 0,-1 12 16 0,0 0-448 16,-5-6-80-16,-2 1-32 0,-5 0 0 0,-1 4-96 15,-4 1-32-15,-6 0 0 0,-1 1 0 0,-1 4 160 16,0-3 48-16,-2 1 0 0,-3-2 0 0,-1 3 208 16,-2 0 64-16,0 1 0 0,-2-1 0 0,-5-2 192 15,-3 1 32-15,-4 1 16 0,-4 1 0 16,-1-3-256-1,0 1-48-15,1 2-16 0,0 1 0 0,-1-2-176 0,4 0-48 16,-2 1 0-16,-3 0 0 0,-4-2 48 0,-1-1 0 16,1 1 0-16,4 2 0 15,-1 1-208-15,6-2-48 16,0-3 0-16,3 4 0 16,3 3-128-16,3-3 160 0,-3 1-160 15,5 2 160-15,2-4-160 0,0 2 0 16,4 3 144-16,4-4-144 0,4 0 128 15,3 3-128-15,2-3 160 0,0 4-160 16,3-4 160-16,2 0-160 0,2 3 160 16,-1-2-160-16,2-1 0 15,2 3 128-15,2-3-128 0,1 2 0 0,1 4 0 16,2-4 0-16,2-7 0 0,-3 13 0 0,1 1 0 0,2 0 0 0,2-1 0 16,-1 3 0-16,2-2 0 0,1 3 0 0,-1 0 0 15,1 4 0-15,0 3 0 0,0 3 0 16,-2 2 0-16,1 4 0 0,-2 6 0 15,-1 2 0-15,-1 3 0 0,-2 6 0 16,-2 6-128-16,0 2 128 0,-4 2 0 16,-1 4 0-16,-2 1 0 0,-2 1 0 0,-2-4 0 15,-1 4 0-15,-4 3 0 0,1-2 0 16,-1 0 0-16,0 0 0 16,-1-1 0-16,-1-3 0 0,-1 2 0 15,0 1 0-15,-1-5 0 16,-1 4 0-16,1-7 0 0,-3 1 0 15,-3-2 0-15,2 2 0 16,0-2 128-16,2-3-128 0,3 0 0 16,0-3 0-16,2-6 0 0,2 0 0 15,0-7 0-15,2-1 128 0,0-2-128 0,3-2 0 16,2-3 128-16,4-5-128 0,2-6 0 16,3-2 0-16,2-3 0 0,5-3 128 0,2 1-128 0,5-1 0 15,3-5 0-15,5 2 0 0,1 0 0 0,4-3 0 0,2 0 0 0,3 2 0 16,3-3 0-16,4 3 0 0,7 2 0 0,5-3 0 15,3 0 0-15,2-2 0 0,1-1 128 16,4-3-128-16,6 0 0 0,4-2 144 0,6 1-144 16,2 0 0-16,0-2 0 0,0 1 128 15,-2 2-624-15,-3 3-128 0,1 0-16 0,3 1-16 16,2 2-1744-16,-4 2-352 0</inkml:trace>
  <inkml:trace contextRef="#ctx0" brushRef="#br1" timeOffset="47599.52">16228 17095 2751 0,'0'0'256'0,"0"0"-256"0,0 0 0 0,0 0 0 0,0 0 1472 0,0 7 240 0,0 2 48 0,0-9 16 15,-2 5-560-15,2-5-96 0,-1 7-32 0,-3 2 0 16,1 0-192-16,1-1-32 0,2-8-16 0,0 0 0 16,-4 6-80-16,3-1 0 0,-2 0-16 0,3-5 0 15,0 0 32-15,0 0 16 0,-1 4 0 0,1-4 0 16,0 0 32-16,0 0 0 0,-9 0 0 0,9 0 0 16,0 0-32-16,0 0 0 0,0 0 0 0,0 0 0 15,-8 0-352-15,8 0-64 0,0 0 0 16,0 0-16-16,-5-10 16 0,3 2 16 0,2 8 0 0,1-14 0 0,2-1-32 15,2-2-16-15,0 0 0 0,1 0 0 16,2 2 16-16,1-3 0 0,1-4 0 16,1 1 0-16,4-2-128 0,2 0-32 15,1 0 0-15,1-1 0 0,0-4-208 0,0 1 144 0,4 3-144 16,0-2 128-16,-2 1-128 0,3 0 0 0,-1 1 0 0,3 4 0 0,-1 2 0 16,2 2 0-16,-2 2 0 0,2 4 128 0,0-1-128 15,-2 5 0-15,-1-3-192 0,-1 5 192 16,-3 0-128-16,-2 4 128 0,-2 3 0 15,-2-1 0-15,-3 3 0 0,-2 3 0 16,-3-1-144-16,-2 6 144 16,-4-1 0-16,-3 2-128 15,-2 1 128-15,-5 3 0 0,-4 2 0 0,-5 0 0 16,-4-2 0-16,-1 0 0 0,-1-2 0 0,-1 1 0 16,0-2 0-16,1 0 0 0,3-3 0 0,0-2 0 15,2 1 0-15,1-2 0 16,-2 2 144-16,5-5-144 0,4 2 128 15,3-3-128-15,9-5 0 0,0 0 0 16,0 0 0-16,0 0 0 0,0 0 0 0,0 0 0 0,7 6 0 16,3 2 0-16,3-3 0 15,2 1 0-15,3 0 0 16,-3 1 0-16,0 5-176 0,0 0 176 16,1 2-128-16,-4 2 128 0,0 2-176 15,-6 3 176-15,-3-1-208 0,-3 1 80 0,-4-3 128 16,-2-2 0-16,-3 0 0 0,-2-3 0 0,-1-1 240 0,0-4-32 15,-4 1 0-15,-3-5 0 0,-2 1 176 0,-1 0 16 16,-1 1 352-16,-2-3-304 0,4-1-48 16,-3-2-16-16,1-2 0 15,-1-1-176-15,0 1-32 0,1-3-16 16,4-2 0-16,2 0-160 0,3-3 0 0,3 2 0 16,0 0 0-16,11 8-1792 0,-3-7-224 15,3-4-48-15,6 5-12336 16</inkml:trace>
  <inkml:trace contextRef="#ctx0" brushRef="#br1" timeOffset="47946.34">16940 17130 18431 0,'0'0'1632'15,"0"0"-1312"-15,0 0-320 0,0 0 0 0,0 0 1024 0,0 0 128 0,-5 10 16 0,-4 1 16 0,-1 2 608 0,-1-2 112 16,-3 3 16-16,-2 3 16 0,-1-2-544 0,-1 2-112 0,0-2-32 16,0-1 0-16,2 0-192 0,2 0-32 0,1 1-16 0,-2-1 0 0,1-2-304 0,1 1-64 0,2 3-16 0,-2-2 0 0,3-4-384 15,2 3-80-15,3-4-16 0,0 1 0 0,2 1-144 0,3-11 0 0,2 12 0 0,2-1 128 16,-1 2-1152-16,5-4-224 0,2-1-48 0,3-2-15472 0</inkml:trace>
  <inkml:trace contextRef="#ctx0" brushRef="#br1" timeOffset="48507.21">17468 16415 8287 0,'0'0'368'0,"0"0"80"0,0 0-448 0,0 0 0 0,0-10 0 0,0 10 0 15,0 0 3296-15,0 0 576 0,0 0 112 0,0 0 32 16,0 0-2224-16,0 0-432 15,0 0-80-15,0 0-32 0,-9 5-608 0,1 4-128 0,1 3-32 0,0 0 0 16,0 3-160-16,0 2-16 0,1 0-16 0,-2 2 0 16,-1 2 16-16,1 3 0 0,-1-1 0 0,1-4 0 15,-1 0-64-15,1-3-16 0,2-2 0 0,0-4 0 16,-2 1 144-16,3-2 16 0,1 1 16 0,0-3 0 16,4-7 112-16,-6 6 0 0,6-6 16 0,0 0 0 15,-6 5-192-15,6-5-32 0,0 0-16 0,0 0 0 16,0 0-32-16,0 0 0 0,0 0 0 0,0 0 0 15,9-13 16-15,2 3 0 0,0-1 0 0,2-3 0 0,1-3-112 0,0-1-32 16,3-1 0-16,-2 2 0 0,-1-2-128 0,1 1 192 16,2 0-192-16,-2 1 192 0,-2 2-192 15,-2 4 0-15,1-2 0 0,-2 4 0 16,-3 0 128-16,-7 9-128 0,0 0 128 16,0 0-128-16,0 0 192 0,0 0-32 0,0 0-16 0,0 0 0 15,-11 10-144-15,-2 1 192 16,-2 3-192-16,-3 2 192 0,-3 4-192 15,-1 2 0-15,0 1 0 0,2-2 0 0,-2 0 0 16,5-2 0-16,0-1 0 0,2-4 0 0,2-4 128 16,3 1-128-1,1-2 128-15,3 0-128 16,6-9 256-16,0 0-48 0,0 0 0 0,0 0 0 16,0 0 112-16,0 0 32 0,0 0 0 0,0 0 0 0,0 0-32 0,15-9 0 0,3 0 0 15,2-3 0-15,0-2-160 0,2 0-32 16,0-3-128-16,-1 2 192 0,0-2-192 0,-1 3 0 15,-5 0 0-15,0 5-160 0,-3 3-1184 0,-12 6-256 0,0 0-32 0,0 0-16176 16</inkml:trace>
  <inkml:trace contextRef="#ctx0" brushRef="#br1" timeOffset="51932.97">19556 18270 10479 0,'0'0'448'0,"0"0"128"0,4-9-576 0,-4 9 0 0,4-9 0 0,-4 9 0 0,1-9 1024 0,-1 9 80 15,0 0 32-15,0 0 0 16,0 0-464-16,0 0-96 0,1-8 0 0,-1 8-16 15,0 0-176-15,0 0-48 0,0 0 0 0,0 0 0 0,0 0 96 16,0 0 16-16,0 0 0 0,0 0 0 16,0 0 48-16,0 0 16 0,0 0 0 0,0 0 0 15,0 0 0-15,0 0 16 0,0 0 0 0,0 0 0 16,0 11-16-16,-1 1-16 0,-3 0 0 0,1 3 0 0,-4 0 64 0,0 2 16 16,-2 1 0-16,-2 1 0 15,1 2-32-15,-4 2 0 0,-1-1 0 0,-1-2 0 16,-2 3 0-16,1 0 0 0,1-3 0 15,2-1 0-15,-3-1-144 0,3-5-16 16,-2 1-16-16,2 0 0 0,1 1-80 0,-1-1-16 0,3 0 0 0,-2-3 0 16,-1 1-32-16,1-5-16 0,-1 5 0 0,0-5 0 15,-1 2-80-15,0-4-16 0,-2 2 0 0,3 0 0 16,0-3-128-16,-1 3 192 0,-3-2-192 0,3-3 192 0,1 1-192 0,1-3 128 16,0-1-128-16,2-2 128 15,0 0 0-15,-1 0-128 0,1 0 192 16,1-2-64-16,-1 0-128 0,1-5 0 0,1 1 0 0,-1-3 128 15,0 2-128-15,1 0 0 0,-2-4 0 16,2 1 128-16,1 3-128 16,2-1 0-16,-1 3 0 15,2-1 0-15,2 2 0 0,0-2 0 0,3 9 0 16,0-8 0-16,0-2 0 0,0 10 0 0,5-10 0 0,1 0 0 16,0 3 0-16,1-2 0 15,3 3 0-15,-1 1 0 0,1-4-144 0,2 4 144 16,-1-3 0-16,2 3 0 0,0 1-128 15,1 3 128-15,1-1 0 0,0 0 0 16,0 5-128-16,2-1 128 0,-2 5 0 0,2 0 0 16,-3-2-160-16,-2 7 160 0,1-2-128 0,-1 3 128 15,-1 2 0-15,-1 3 0 0,-1 2 0 0,0 0 0 16,-1 2-128-16,-2 0 128 0,0 1-128 0,-2-1 128 16,0 1 0-16,-2 2 0 0,0-4 0 15,-1-2 128-15,-1 0 0 0,-1-1 0 16,-2-1 0-16,1-1 0 0,-1-1 0 15,-1-1 16-15,0 2 0 0,1-4 0 16,-2 0-144-16,0-3 192 0,1 3-192 16,0-5 192-16,4-7-192 0,0 0 0 15,0 0 0-15,0 0 128 0,0 0-1984 16,0 0-416-16,0 0-80 0,5-7-16 0</inkml:trace>
  <inkml:trace contextRef="#ctx0" brushRef="#br1" timeOffset="52268.92">19803 18744 10127 0,'0'0'896'0,"0"0"-704"0,0 0-192 0,0 0 0 15,0 0 2096-15,-10 5 384 0,0 0 80 0,-1 0 0 0,1-1-704 0,-1 5-128 0,-1-3-48 0,2 2 0 0,-3 3-288 0,1 3-64 0,-4-2-16 0,1 3 0 0,0 1-192 16,2 4-32-16,1-3-16 0,-1 2 0 0,3 0-256 0,1 3-48 0,2-4-16 0,2 1 0 0,3 0-112 16,2 0 0-16,2-4-16 0,2 2 0 0,0-3-192 0,1 2-48 0,5-2 0 0,3 2 0 0,0-6-48 0,2 2-16 15,3 0 0-15,-1-5 0 0,3 4-96 16,1-8-32-16,-1 1 0 16,3-1 0-16,1-3-16 0,-1-3-16 0,-2-1 0 15,-2 1 0-15,0-4-160 0,-3 0 160 0,0-5-160 0,-4 3 160 0,0-2-352 16,-2-1-80-16,-2-2-16 0,-2-1 0 15,-2 1-2944-15,-2-6-592 0</inkml:trace>
  <inkml:trace contextRef="#ctx0" brushRef="#br1" timeOffset="52455.13">19934 18230 38703 0,'-7'-17'1712'0,"4"8"352"0,3-3-1648 0,0 5-416 15,0 7 0-15,2-12 0 0,-2 12 992 0,0 0 112 0,0 0 32 16,0 0 0-16,0 0-384 0,0 0-80 0,0 0-16 16,0 0 0-16,0 0-528 0,0 0-128 0,0 0 0 0,0 0 0 15,0 0-1152 1,-9 1-192-16,0 7-64 0,-1-3 0 16,-1-2-1568-16,-3 0-320 0</inkml:trace>
  <inkml:trace contextRef="#ctx0" brushRef="#br1" timeOffset="53339.18">18815 17009 10127 0,'0'0'896'0,"0"0"-704"0,-9 0-192 16,9 0 0-16,-9 0 1344 0,9 0 224 0,-9 0 48 0,9 0 16 15,0 0-112-15,0 0-32 0,0 0 0 0,0 0 0 16,0 0-208-16,0 0-32 0,0 0-16 0,12 1 0 15,1-1-80-15,2-1 0 0,0 1-16 0,3 0 0 0,2 0-256 16,2 1-48-16,1-1-16 0,1 0 0 0,0 0-304 0,0 1-64 16,-1-1-16-16,0 2 0 0,1-1-192 15,-4 1-48-15,-2 0 0 0,0 0 0 0,-3 1-64 16,-1-1 0-16,-2 0-128 16,-2 0 192-16,-10-2-192 0,10 4 0 0,-10-4 0 0,0 0 0 15,10 1-1648 1,-10-1-368-16,0 0-80 0,0 0-16 0</inkml:trace>
  <inkml:trace contextRef="#ctx0" brushRef="#br1" timeOffset="54107.61">19578 17291 12895 0,'-6'5'1152'0,"-2"0"-928"0,-1 3-224 0,0-3 0 16,0-1 1248-16,0 0 208 0,0 1 32 0,0-3 16 15,9-2 80-15,-8 1 16 0,8-1 0 0,-9-1 0 16,9 1-288-16,0 0-48 0,-5-7-16 0,5 7 0 0,-2-9-352 15,5-3-64-15,-3 12 0 0,8-15-16 16,-1-4-176-16,3 0-16 0,0 0-16 0,3-2 0 16,0 0-208-16,1-1-32 0,-1-5-16 0,2 2 0 0,1-3-96 0,1 3-32 15,-1-3 0 1,2 2 0-16,1 0-96 0,0-1 0 0,0-4-128 16,3 2 192-16,1 1-192 15,1 0 0-15,0 4 128 16,0 4-128-16,1-2 0 0,-3 4 0 15,0 2 0-15,-2 2 0 0,-1 2 0 16,-2 6 0-16,-2 2 0 16,-2-1 0-16,-2 4 0 0,-11 1-128 0,9 6 128 0,-9-6 0 15,0 0-160-15,5 12 160 0,-5 2-128 16,-3 0 128-16,-5 0 0 0,-2-2 0 16,-3 2 0-16,0-1-128 0,1 2 128 0,-1-3 0 0,0-1 0 15,2 2 0-15,-1-4 0 0,2 2 0 0,0-3 0 0,0 2 0 16,0-4 0-16,-1 3 0 0,6-4 0 15,5-5 0-15,-2 11 0 0,2-11 0 0,2 8 0 16,3 4 0-16,3-2 0 0,1 1 0 0,1 3 0 16,-1-2 0-16,2 1 0 15,0 2-128-15,-2 0 128 0,-2 0-128 0,0-1 128 0,-2 4 0 16,-3 2 0-16,-2 0 0 0,-2-4 0 0,-2-1-128 16,-4-2 128-16,-1 1 0 15,-2 0 0-15,-1-4 0 0,-5 0 0 16,-1-2 0-16,-1 2 0 0,0-4 0 0,-2 2 0 15,-2-4 0-15,1-2 176 0,0-2-48 16,0 2 0-16,-1-4 0 0,1 1-128 0,1-3 160 16,5-2-160-16,2 0 160 0,1 1-160 0,8-6-144 15,1 3 144-15,4-3-208 0,4 4-2560 0,5-3-512 16</inkml:trace>
  <inkml:trace contextRef="#ctx0" brushRef="#br1" timeOffset="54399.97">20424 17098 19343 0,'0'0'848'0,"-8"0"192"0,-3 0-832 16,0 0-208-16,-3 0 0 0,-3 5 0 0,-2 5 2176 0,-1-1 384 0,-2 2 64 0,3 0 32 0,-1 1-1104 0,2 4-208 0,3 1-64 0,4 0 0 0,0-4-672 0,5-1-144 15,3 2-16-15,3 0-16 0,4 1-208 0,3-3-32 0,0-1-16 0,3 2 0 0,6-4-48 0,0 1 0 0,5-5 0 0,1 3 0 0,4-3-128 0,1-1 192 0,0 0-192 0,0-2 192 0,-3-2-384 16,0-1-80-16,1 0-16 0,-4-3-10352 0,0-1-2080 0</inkml:trace>
  <inkml:trace contextRef="#ctx0" brushRef="#br1" timeOffset="54756.07">20480 16767 34095 0,'0'-9'3024'0,"3"1"-2416"0,2 0-480 0,1 3-128 16,1-3 320-16,0 2 64 0,2 3 0 0,1 2 0 0,1 1-240 0,-1 3-144 16,-10-3 192-16,11 3-192 0,-11-3 0 0,8 9-352 15,-4 0 48-15,-4 3-10128 16,-5-2-2048-16</inkml:trace>
  <inkml:trace contextRef="#ctx0" brushRef="#br1" timeOffset="56589.1">15315 18421 17503 0,'-8'-9'1552'0,"8"9"-1232"0,0 0-320 0,0 0 0 0,-6-6 784 0,6 6 112 0,0 0 0 0,0 0 16 0,0 0 240 0,0 0 32 16,0 0 16-16,0 0 0 15,0 0-384-15,14 0-80 0,2 0-16 0,2 1 0 16,0 0-16-16,1 2-16 0,2 1 0 0,2-2 0 16,0 1-48-16,1-1 0 0,2 2 0 0,-1 0 0 0,2 1 64 0,1-1 0 15,0 0 0-15,-2-1 0 16,-1 1-112-16,-3 0-16 0,-1-1 0 15,0 0 0-15,-2 1-224 0,-1 1-48 16,-1-2-16-16,-3-1 0 16,0 0-144-16,-3 0-16 15,-11-2-128-15,10 3 192 0,-10-3-64 16,0 0 0-16,0 0-128 0,10 1 192 0,-10-1-192 16,0 0 176-16,0 0-176 0,0 0 160 0,0 0-160 0,0 0-224 15,0 0 48-15,0 0 16 0,3-8-2288 0,-3 8-464 0,0 0-96 16</inkml:trace>
  <inkml:trace contextRef="#ctx0" brushRef="#br1" timeOffset="57047.14">16511 18215 16415 0,'0'0'720'0,"0"0"160"0,5-6-704 0,1 2-176 15,-6 4 0-15,5-5 0 0,-5 5 1088 0,0 0 176 0,0 0 32 0,0 0 16 0,0 0-256 0,0 0-48 0,0 0-16 0,0 0 0 0,4 10-64 0,-4 3-16 0,-4-3 0 0,0 3 0 0,-2 2-48 0,0 1-16 16,-5 2 0-16,0 3 0 16,-3 0-80-16,-1 3-32 0,0 0 0 0,1-1 0 0,-4 3-144 15,0-2-16-15,-1 5-16 0,-3-5 0 0,-2-2-112 0,3-2 0 16,-1 1-16-16,0-1 0 0,1-1-80 0,-1-1-16 15,-1-7 0-15,3 1 0 0,0-3-80 16,2-1-32-16,0-1 0 0,3-2 0 0,1-5-32 16,2 0 0-16,2-3 0 0,0 1 0 15,4-5 48-15,-1-3 0 0,2 0 0 0,4-4 0 0,1 0-32 0,1 0 0 0,4 0 0 16,-1 1 0-16,4 1-208 0,2 3 0 16,1-1 0-16,2 5 0 0,2-1 0 0,2 1 0 0,1 3 0 0,1 1-160 15,2 1 160-15,1 3 0 0,-1 5 0 16,0-2 0-16,-1 5 0 15,-1-1-128-15,-1 4 128 0,-1 3 0 0,-5 3 0 16,0 1-128-16,-2-2 128 0,-3-1 0 0,0 0 0 0,-2 0 0 0,-1-1 0 16,-2 1 0-16,0-3 0 0,-2-1 0 0,-2 2 0 0,1-6 0 15,-2 0-368-15,3-10 16 0,-3 9 0 0,3-9 0 32,0 0-2176-32,0 0-432 0,0 0-96 0</inkml:trace>
  <inkml:trace contextRef="#ctx0" brushRef="#br1" timeOffset="57346.45">16748 18663 8287 0,'0'0'736'16,"0"0"-592"-16,0 0-144 0,0 0 0 0,-5 10 4016 0,0 1 768 0,-1-2 144 0,-1 5 48 0,-1 0-2320 0,-1 1-464 15,-2-1-80-15,1 4-32 0,0 5-800 0,0 0-176 16,0 0-16-16,1 2-16 0,1-2-240 0,2 0-32 16,3 0-16-16,1 0 0 0,1-3-464 0,2-1-112 15,1-1-16-15,1-2 0 0,3 0-48 0,-1-5-16 16,2 0 0-16,0 0 0 0,1-5 16 0,2 0 0 0,0-3 0 16,2-3 0-16,0-1-144 0,2-3 160 15,2 0-160-15,0-2 160 0,2-3-416 16,1 1-64-16,0-5-32 0,2 1 0 15,-6 0-1760-15,3 0-336 0,-3-4-80 0,-1 4-13184 0</inkml:trace>
  <inkml:trace contextRef="#ctx0" brushRef="#br1" timeOffset="57778.25">16708 18350 10127 0,'0'0'896'0,"0"0"-704"0,0 0-192 0,0 0 0 0,0 0 848 0,0 0 144 16,0 0 32-16,0 0 0 0,0 0 64 0,0 0 0 16,0 0 16-16,0 0 0 0,0 0-544 15,0 0-112-15,0 0-32 0,0 0 0 0,0 0-272 0,0 0-144 0,0 0 160 16,0 0-160-16,0 0 144 0,0 0-144 15,-9 1 128-15,9-1-128 0,0 0 0 0,0 0 0 0,0 0 0 16,0 0-5792 0,0 0-1248-16</inkml:trace>
  <inkml:trace contextRef="#ctx0" brushRef="#br1" timeOffset="58510.49">17355 17993 11967 0,'0'0'1072'0,"0"0"-864"0,0 0-208 0,-5-5 0 0,5 5 2176 0,-6-7 384 15,-1 3 64-15,7 4 32 0,-9 2-800 0,-1 1-144 0,-2 5-48 0,0 0 0 16,-2 3-512-16,0-1-128 0,-4 3 0 0,1 2-16 16,1 4-112-16,-1 2-32 0,1 0 0 0,1 1 0 15,1-3-128-15,2 0-32 0,2-1 0 16,2-3 0-16,1-2-176 0,2-2-32 0,1 2-16 0,1-5 0 0,3-8-144 15,0 0-16-15,0 0-16 0,0 0 0 16,0 0 0-16,10 3 0 0,2-3 0 0,1-3 0 16,-1-2 16-16,2-4 0 0,2 1 0 0,0-2 0 0,-1-2-112 0,1-2-16 15,-2-1 0-15,-2-1 0 16,0-2-192-16,-1-1 176 16,-1 0-176-16,0 2 160 15,-1 2-160-15,0 3 128 16,-2 0-128-16,-1 0 128 0,-6 12-128 0,0 0 0 15,0 0 0-15,0 0 128 0,0 0-128 0,0 0 0 16,-10 2 0-16,-3 5 0 0,-1 1-128 0,-2 5 128 0,-3 1 0 0,1 3 0 0,0 2 0 16,1-1 0-16,1-3 0 0,2-3 0 0,1 1 0 0,3-4 208 15,1-1-48-15,3-4-16 0,6-4 112 0,0 0 0 0,0 0 16 16,0 0 0-16,0 0 16 0,0 0 0 0,0 0 0 0,10-4 0 0,1-2-128 16,2-3-32-16,1-2 0 0,1 2 0 15,2-3-128-15,-2 3 0 16,-1-1 0-16,-1 3 0 0,-3-5-128 15,-1 5-64-15,-2-4-16 0,0 6 0 16,-7 5-2480-16,5-9-512 0</inkml:trace>
  <inkml:trace contextRef="#ctx0" brushRef="#br1" timeOffset="83375.06">14683 17801 17503 0,'0'0'1552'0,"0"0"-1232"0,0 0-320 0,0 0 0 0,0 0 896 0,0 0 112 15,0 0 16-15,0 0 16 0,-9-7-272 0,9 7-64 16,-10-2-16-16,0 1 0 0,-2 1-272 0,1 1-48 16,-2 1-16-16,0 0 0 0,1 0-144 15,-2 1-16-15,0-2-16 0,-2-1 0 0,0 0 64 16,-2 1 16-16,-1-1 0 0,-1 0 0 0,-3-4 128 0,-3 1 48 16,-3-4 0-16,0 2 0 0,-2-1 144 0,-2 1 48 15,-4-4 0-15,-1 3 0 0,0-5 208 16,-1 1 32-16,-2-4 16 0,4-1 0 0,3-3-112 0,2-1-32 15,-1 0 0-15,1-3 0 0,0-3-224 0,3 1-64 16,-3 0 0-16,4-6 0 0,1 0-128 16,-1-3-16-16,-2-3-16 0,-1-1 0 15,-3 1-64-15,0-5-16 0,0-5 0 0,1 0 0 16,1-3-64 0,2-1-16-16,2-2 0 0,2-1 0 0,1-2 0 15,2-1-128-15,1-2 192 0,2 2-64 16,1-5 112-16,1 0 16 0,-2-3 0 15,6-1 0-15,-2-3 112 16,2 0 16-16,3 0 16 0,0-3 0 16,0-1-144-16,4-1-16 15,2-5-16-15,3 3 0 16,0-4-48-16,1 2-16 0,1 1 0 16,0-7 0-16,1-2-160 0,1 2 0 15,2-2 0-15,0 1 0 0,-1 1 0 16,0-2 0-16,2-2 0 15,3 0 0-15,-3 2 0 0,0 2 0 0,4-1 0 0,0 1 0 16,0-4 0-16,0 1 0 0,2-1 0 0,2 3 0 0,1 2 0 16,-3-2 0-16,2 0 0 15,1 1 0-15,-1 1 0 0,-2 4 0 0,-1-1 0 0,1 4 0 16,-1 2 0-16,0-2 0 0,0 4 0 16,-1 1 0-16,0-2 0 0,0 3 0 0,0-1 0 15,0 2 0-15,-2 1 0 0,1 0 0 16,-4-5 0-16,3 4 128 0,0 0-128 0,-1 1 0 15,-2 0 0-15,1-1 128 0,-1 1-128 16,-2 1 0-16,2 0 0 16,0 0 0-16,0 3 0 0,-2 0 0 15,-2-3 0-15,2 1 0 0,-1-1 0 16,0-3 0-16,-1 3 0 16,0 2 0-16,0 0 0 0,0 0 0 15,-2-2 0-15,0-3 0 0,1 1 0 16,-2 0 0-16,-3 3 0 0,2-1 0 15,0 0 0-15,1 3 0 0,-2-5 0 16,-1 6 0-16,0-4 0 0,0 0 0 0,-1 2 0 16,1 0 0-16,0 3 0 0,1-4 0 0,-2 0 0 15,1 3 0-15,0 2 0 16,-2-1 0-16,-1 1 0 0,0-2 0 0,0 2 0 16,0 3 0-16,-1 0 0 0,-1-1 0 15,-2 1 0-15,0 1 0 0,1 2 0 0,-1-1 0 16,-1-1 0-16,-1 0 0 0,-1 0 0 0,0 0 0 0,2 3 0 15,-1 2 0 1,-2 0 0-16,-1-1 128 16,-2-1-128-16,-3 1 0 15,1 6 0-15,-3 1 0 0,-4-3 0 0,-3 4 0 16,-1-5 0-16,-1 4-176 0,-1 1 176 0,-1 5 0 16,-3-3 0-16,-1 3 0 0,-1 0 0 15,-2 1 0-15,-3 1 0 0,-5 2-128 0,-3-1 128 16,-2 2 0-16,-2 0 0 0,1 2-128 15,-1 3 128-15,-2-3 0 16,-1 3-144-16,-5 3 144 0,-5 1 0 0,-3 2 0 0,-1 0 0 16,-3 1 0-16,2-2-160 0,-3 4 160 0,-3 2 0 15,-3 0-144 1,-2 1 144-16,2 0 0 16,-3 4 0-16,-1 1 0 15,-5-5 0-15,-1 3 0 0,-2 1 0 16,1 3-128-16,-2-1 128 0,-5 3 0 15,-6-2 0-15,0 4 0 0,4-5 0 16,-2 6 0-16,-3 3 0 0,0 1-128 0,1-6 128 0,1 6 0 16,1 2 0-16,-2 2 0 15,-6-6 0-15,2 3 0 0,5 3 0 0,-4-1 0 0,-5 1 0 16,4 2 0-16,-1-1 0 0,0 5-128 0,-2-2 128 16,1 3 0-16,0-2 0 15,2 5 0-15,-2 2 0 16,-2 2-160-16,-1 3 160 0,-1 0 0 15,3-1 0-15,-2 2 0 0,-4 1 0 16,2 1 0-16,6-2 0 0,-2 2 0 16,-2 1 0-16,1-1 0 0,3-1 0 15,-1 5-128-15,1 0 128 0,-1 0 0 0,0-6 0 16,0 2 0-16,2 8 0 0,-1-5 0 0,-4 1 0 16,6-2 0-16,2 6 0 0,0-1 0 15,-3 0 0-15,-2 0 0 0,2 2 0 0,3 1 0 16,-1 0 0-16,5 3 0 0,-4-2 0 0,6 0 0 0,3 1 0 0,1-1 0 15,-2 1 0-15,4 1 0 0,4 0 0 0,4 0 0 0,1 0 0 16,0 1 0-16,0 1 0 0,1-1-128 0,4-3 128 0,4 3 0 16,4 5 0-16,-2-3 0 0,1 2 0 0,1-1 0 15,4-2 0-15,5 1-128 0,4 2 128 16,3 1 0-16,4 1 0 0,1-2 0 0,-1-1 0 16,5 3 0-16,3-1 0 0,2 4 0 0,3-5 0 15,5 1 0-15,4 1 0 16,4-1-128-16,4 5 128 15,2-4 0-15,5-1 0 16,2 3 0-16,3-2 0 0,4 3 0 16,1-3-144-16,5 1 144 0,2-2 0 15,4 4-144-15,1-1 144 0,3 3 0 16,4-4-144-16,4 2 144 16,4-1 0-16,4-1-144 0,1-2 144 0,4 2 0 0,4-2-160 15,3 3 160-15,4-4-128 0,4 1 128 16,3-3 0-16,-2 2 0 0,2-2 0 0,3-1 0 0,4 0 0 15,-1 0 0-15,2-2 0 0,6 2 0 0,3 5 0 16,3-6 0-16,0-4 0 0,1-1 0 0,0-1 0 16,2 0 0-16,4 2 0 0,3-1 128 15,1-8-128-15,1 6 0 0,-2-3 0 0,3 0 128 16,0-5-128-16,3 1 0 0,4-2 128 16,0 0-128-16,-1-4 128 0,3-1-128 15,0-1 128-15,5-1-128 16,2 1 0-16,-3-1 128 15,1-2-128-15,-1 0 0 0,1 1 0 0,5-4 144 16,2 1-144-16,-1-2 0 16,-3 1 192-16,4-3-192 0,3 3 192 15,-1-4-192-15,-3-3 208 16,3 1-64-16,-1 0-16 0,3-1 0 0,3 3 0 16,-3-1-128-16,-3-4 192 0,0 0-64 0,1 3-128 15,1-2 192-15,-1 0-192 0,-2-1 192 16,-2 1-192-16,1-1 0 0,0 0 0 0,-2 0 128 0,0-2-128 15,-1-1 0-15,-1 1 0 0,0-3 128 0,0-3-128 16,0 2 0-16,-4-5 0 0,1 4 128 16,-2-7-128-16,1 4 0 0,3 1 0 0,-2-4 128 0,-3 3-128 15,0-3 0-15,-2 2 0 0,2 1 128 0,3-3-128 16,-2 0 128-16,-2 0-128 0,-3-2 128 0,-2 0-128 0,3-2 0 16,1 2 0-16,-1-1 128 0,-3-2-128 0,-1 0 0 0,-1 0 0 15,2 2 128-15,1-1-128 16,-1 1 0-16,0-2 144 15,-3 0-144-15,-3-1 0 0,0 1 0 0,0 2 0 16,2 0 128-16,-1-1-128 0,-2-1 128 0,-3 0-128 0,-1 0 128 16,0-3 0-16,0 0 0 15,0 0 0-15,1 0 0 0,-3-1-128 0,-1-5 0 16,-2-1 0-16,-2-3 128 0,-2-2-128 16,3 2 176-16,1 1-176 0,-1-1 192 15,-2-4-16-15,-1 0 0 0,-1-2 0 16,-1-1 0-16,-1-2-16 0,0 0 0 15,1-1 0-15,0-1 0 0,0-6-32 16,-3 1 0-16,-3 1 0 0,0-5 0 0,-3 0 0 0,-2-1-128 0,0 0 192 16,-6 0-64-16,0-7 64 0,-1 1 16 15,-3-7 0-15,-2 4 0 0,-4-3-16 0,-2 3 0 16,-7-5 0-16,-1 4 0 0,-5 0-32 0,-4 1-16 16,-3-5 0-16,-2 1 0 0,-4 4-144 0,-4 1 0 0,-1-1 0 15,-2 3 0-15,-3-5 0 0,-2 4-320 0,-3 0 48 0,-3 1 16 16,-3-1-480-16,1 5-96 0,-4 3 0 15,-3 1-16-15,-1 1-1280 0,-1 0-256 0,1 6-48 0,0 0-16016 16</inkml:trace>
  <inkml:trace contextRef="#ctx0" brushRef="#br1" timeOffset="87417.93">4310 11503 22111 0,'3'-11'1968'0,"-1"3"-1584"16,2-4-384-16,1 3 0 0,2-4 240 0,0 6-48 16,0-2 0-16,3 5 0 0,3-5 16 0,1 3 0 15,-2 1 0-15,4-3 0 0,-2 6-208 0,6-2 144 0,-2-1-144 16,1-2 128-16,4 4-128 0,6 0 160 16,0-1-160-16,5-2 160 0,3-2 64 0,4 2 16 0,6-3 0 0,0 3 0 15,1-3-16-15,6 1 0 16,3-2 0-16,5 2 0 0,6-2-96 15,3 2-128-15,2 0 176 0,2 0-176 16,0 2 256-16,3-2-48 0,2 4-16 16,5-2 0-16,4-3 112 0,1 4 16 0,-2 1 0 0,2-2 0 15,3-1 0-15,3 2 0 0,1 1 0 0,0 3 0 16,-3 0-64-16,1 0-16 0,2-3 0 16,1 4 0-16,0 0-112 0,-3 1-128 0,-2-2 176 15,1 0-176-15,1-2 224 0,-1 0-64 16,-1 0-16-16,-4 1 0 0,-4 0-144 15,-1 1 128-15,1-2-128 16,-2 3 128-16,-4-3 0 0,-3 1 0 16,-3 1 0-16,-5 1 0 0,-3 0 64 0,-3 0 0 15,-6-3 0-15,0 2 0 0,-2 1-192 16,-10 0 160-16,-5 0-160 16,-6-1 160-1,-5-1 176-15,-5 0 48 0,-6-1 0 16,-4 3 0-16,-13 0 112 0,0 0 16 0,0 0 16 15,0 0 0-15,0 0-80 0,0 0-32 0,-16-1 0 16,-3 1 0-16,-4 0-160 0,-6 1-48 16,-6-1 0-16,-4 0 0 0,-4-1-80 15,-4-2 0-15,-6 2-128 0,-4 0 192 0,-4-3-16 16,-4 3-16-16,-5-2 0 0,-9 2 0 0,-7-2-160 0,-3 3 192 16,-2-1-192-16,-3-1 192 0,-4-3-192 15,2 2 0-15,-1 0 0 16,3 2 128-16,1 1-128 0,-2 3 0 15,-4-1 144-15,1 3-144 0,1 0 0 16,2-1 0-16,1 1 0 0,0 3 0 0,-5-2 0 16,2 6 0-16,3-3 0 0,4 1 0 15,2-1 0-15,3 0 0 16,2 2 0-16,7-3 0 16,6 2 0-16,9-3 0 0,8 4 0 15,4-5 0-15,5 2 0 0,6 2 0 0,6-3 0 16,5 1 0-16,4-4 0 0,6 1 0 0,3 1-176 15,5-1 176-15,9-5-336 0,0 0 16 0,0 0 16 0,12 7 0 0,6-1 96 16,6-3 16-16,6-3 0 0,5 0 0 0,7 0 192 0,8-2 0 16,7-1 0-16,9-1 0 0,8 2 0 0,7-1-144 0,7-1 144 15,8-3-192-15,7 5 192 0,9-2 0 16,7 0 0-16,3 3 0 0,0 1 0 16,6 0 0-16,5 0 0 0,0 1 128 0,-4 2-128 15,1-1 0-15,5-3 0 0,-2 2 128 16,-1 2-128-16,1-1 0 15,-1-2 0-15,0 4 0 0,0-1 0 0,2-1 0 16,-2 1 0-16,-1 3 0 0,-4 3 0 0,-1-2 0 16,-2-1 0-16,-6 0 128 0,-4 3-128 15,-4 0 0-15,-1-3 0 16,-6 2 128-16,-7-4-128 0,-6-2 128 16,-4 2-128-16,-5-3 128 15,-5-2-128-15,-9 0 0 16,-8-2 0-16,-6 1 0 0,-6-1 144 15,-6-3-144-15,-8 1 192 0,-7 1-192 0,-5-1 272 0,-3-1-48 16,-8-1-16-16,-5 2 0 0,-5 5 96 0,-5-14 16 16,-5 0 0-16,-8 1 0 0,-8-1-128 0,-9-2-32 15,-8-1 0-15,-12-2 0 0,-12-1-160 16,-11-2 0-16,-8 2 0 0,-11 0 0 0,-7 2 0 0,-8-2 0 16,-11-2 0-16,-6 2 0 0,-4 6 0 0,-6-2 0 15,-3 0 0-15,-6 4 128 0,-4 2 0 0,-1 0 0 16,-4 4 0-16,-1-3 0 0,-3 1 80 0,-2 4 16 15,-2 2 0-15,-1-2 0 0,5 2-96 0,-3 0-128 16,-2 6 176-16,2 4-176 16,2-1 128-16,1 5-128 0,-2-1 0 0,4 3 0 15,5 5 0-15,7 3-224 0,6 1 32 0,6 0 16 0,5 5-1776 16,7 1-352-16,4 4-80 0,14 1-13872 0</inkml:trace>
  <inkml:trace contextRef="#ctx0" brushRef="#br1" timeOffset="99031.31">3812 10509 18303 0,'0'0'816'16,"-5"-7"160"-16,-1 2-784 0,6 5-192 0,-9-6 0 0,9 6 0 0,-9-8 720 0,1 3 112 16,8 5 0-16,-9-10 16 0,2 1 128 0,0-2 32 15,1 0 0-15,1 4 0 0,5 7-16 0,-8-4 0 16,8 4 0-16,-7-10 0 0,0 2-240 0,7 8-48 16,0 0-16-16,0 0 0 0,-5-10-320 0,5 10-64 0,0 0-16 0,0 0 0 15,0 0-288-15,0 0 0 0,0 0 0 16,0 0 0-16,3 14 0 0,1 4 0 0,1-3 0 0,1 2-144 15,2 2 144-15,2 1 0 16,0 4 0-16,1 2-128 16,2-5 128-16,1 3 0 0,0 4 0 15,3-1 0-15,0 2 0 0,2 2 0 16,3-5 0-16,1 2 0 0,0-3 256 0,2 2-32 16,2-5 0-16,2 2 0 0,0 4-80 15,2-1-16-15,1-2 0 0,2-3 0 16,2-4 48-16,-1-2 0 0,1-1 0 15,-4-3 0-15,-1 1 48 0,2-1 16 0,2-4 0 16,-1 2 0-16,-1-4 48 0,-1 1 16 16,0-2 0-16,2-1 0 15,0-2 0-15,1 2 0 0,-1-1 0 16,2-2 0-16,2-5-112 16,-4 2-32-16,-2 0 0 15,1 1 0-15,-4-4-160 16,3-3 128-16,-2 3-128 0,1 1 128 15,-1-2 0-15,1 1-128 0,1 1 192 0,-2-1-64 16,3 0-128-16,0 0 0 16,-1 1 0-16,1-6 0 15,0 0 0-15,-1-3 0 0,-4 7 0 16,0-6 0-16,-4 0 0 16,0-4 128-16,-1 1-128 15,-1 0 0-15,-1 1 128 0,0 0-128 16,-4-1 0-16,0 3 128 0,-1-1-128 0,1 3 192 15,-1 1-192-15,2-1 192 0,-4 3-192 0,2-2 128 0,-3 1-128 0,3 2 128 16,-2-2-128-16,0 3 0 0,-2 1 0 0,0-1 0 16,-1 1 0-16,-1 2 0 0,-10 2 0 0,9-3 0 0,-9 3 0 15,0 0 0-15,0 0 0 0,0 0 0 16,0 0 0-16,0 0 0 0,3 14 0 0,-6-4 0 16,2 3 0-16,-4-4 0 15,-3 1 0-15,-2 2 0 0,-2-2 0 0,-4 2 0 16,0-3 0-16,-1 3 0 0,1 3 0 15,-1-1 0-15,-2-1 0 16,-3-1 0-16,-2 1 0 0,-2-4 128 16,-4 2-128-16,1 1 0 15,-1-3 128-15,-3 1-128 0,-4-4 128 16,-4 3-128-16,-2-2 144 0,-5-6-144 0,-2-2 160 16,2-1-160-16,2 4 128 0,-1-2-128 0,1 0 0 15,2 0 144-15,2-2-144 0,0 1 128 0,-1 1-128 0,1-4 128 16,0-5-128-16,2 0 0 0,0-3 0 0,1-4 128 0,3 4-128 15,0-4 160-15,0-1-160 0,-1-2 160 0,-1 0-160 0,-1-1 160 0,0 1-160 16,-2 0 160-16,-4-2-160 0,1-2 0 16,-1-3 0-16,3 4 128 0,3 1-128 15,3 0 0-15,5-4 0 0,1 3 128 0,2-5-128 16,2 1 0-16,2 4 0 0,-2-1 0 16,2 4 0-16,0 0 0 0,4 1 0 0,-2-1 0 0,2 0 0 0,-2 0 0 15,0 0 0-15,0-1 0 0,0 1 0 0,3 2 0 16,1-1 0-16,2 3 0 0,-1-2 0 15,2 1 0-15,0-1 0 16,3 0 0-16,2 5 0 0,2-2 0 16,2 0 0-16,1 1 0 15,1 2-128-15,0-1 128 0,-1 3 0 16,5 9 0-16,0-9 0 0,0 9-176 0,-1-6 176 0,1 6-128 16,0 0 128-16,0 0 0 0,0 0-144 15,0 0 144-15,0 0-144 0,6 9 144 0,-1 2-192 16,2 2 192-16,0 1-192 0,5 5 192 15,0 4-192-15,1-1 192 0,-3 1-160 16,6 1 160-16,-1 0-128 0,3 1 128 16,1 6 0-16,5-1-128 0,-1-6 128 0,1 4 0 15,0 0 0-15,-1 3 0 0,2 1 0 0,5-2-128 0,1 2 128 16,4-2 0-16,0 1 0 0,1-3-128 16,2 2 128-16,1-3 0 0,2 0 0 15,2-3 0-15,3 1 0 0,-1-2 0 0,-4 0 0 16,0 1 0-16,-1-3 0 0,1-2 0 0,0-3 0 15,0 1 128-15,0-1-128 0,0-2 0 16,3-1 0-16,-2-5 0 0,-3-5 128 0,0-3-128 16,2-1 160-16,-3-1-160 0,-2 0 128 0,-1-2-128 15,2-2 0-15,0-2 144 16,-1 1-144-16,-1 0 128 16,1-1-128-16,2 0 128 15,4-2-128-15,0 0 0 0,-3-3 144 0,1-4-144 16,-1 0 128-16,-3-2-128 0,-4-2 128 0,-1 2-128 15,1-2 128-15,0 1-128 0,-3 1 160 0,-1 0-160 0,-1 0 0 16,-1 1 128-16,0 2-128 0,1-1 0 0,-3 0 0 0,0 4 0 0,0 1 0 0,-4 5 0 0,1-5 0 16,-3 6 0-16,-3-3 0 0,0 4 0 0,0-1 0 15,-1 1 0-15,-2 1-128 0,-2 4 128 0,-10 0 0 16,0 0 0-16,0 0 0 0,5 6 0 0,-5-6-128 16,0 13 128-16,-1 0 0 0,-6-2 0 15,-3 4 0-15,-1 2-128 16,-5 1 128-16,2 1 0 0,-2 0 0 0,-2 0 0 15,-3-1 0-15,-4-1 0 0,-1 1 0 16,-2 0 0-16,-2 0 0 0,0 1 0 0,-3 0 0 0,1-1 0 16,-2-2 0-16,-3-1 0 15,-1-1 0-15,-5 0 0 0,-1-3 0 16,-1-1 0-16,-4-6 0 16,0-2 0-16,-1-3 128 0,2 1-128 0,1 0 0 15,-1-1 144-15,-1-3-144 0,1 1 128 0,3-1-128 0,0-1 0 16,-1-1 0-16,-1-7 128 0,2-2-128 0,1-4 160 0,1-1-160 0,3-1 160 15,3 2-160-15,2 0 128 0,1-1-128 0,2-3 128 0,1 1-128 0,3 3 0 0,3 0 0 16,-1 0 0-16,1-1-128 0,5 3-64 0,2 5-16 0,6 4 0 16,0-2-880-16,4 7-192 0,8 3-16 15,0 0-9968-15,-9 12-1984 0</inkml:trace>
  <inkml:trace contextRef="#ctx0" brushRef="#br1" timeOffset="-2542.09">4093 16872 8863 0,'5'-16'384'0,"-1"7"96"0,0-3-480 0,1 2 0 16,1-2 0-16,2-1 0 0,-2 1 1200 0,1-1 144 15,1-2 16-15,1 2 16 0,0 3-288 0,-1-2-48 16,-1 0-16-16,2 2 0 0,0-3-48 0,-1 4-16 15,-2-3 0-15,-2 6 0 0,-4 6-80 0,0 0-32 16,0 0 0-16,0 0 0 0,0 0-80 0,0 0 0 16,0 0-16-16,0 0 0 0,0 0-160 0,-4 10-16 15,-3 4-16-15,-4 7 0 0,-1 5-144 0,-5 5-32 16,-2 3 0-16,-4 11 0 0,-5 3 0 0,-3 10-16 0,-3 5 0 0,-2 9 0 16,-4 8 16-16,-2 5 16 0,-2 9 0 0,-1 2 0 15,0 4-192-15,-3-2-32 0,1 1-16 0,0-5 0 16,0-1 112-16,2-3 32 0,0-5 0 0,3-6 0 15,4 0 288-15,2-4 64 0,3-4 16 16,3-1 0-16,3-8-240 0,2 1-48 0,2-9-16 0,4-3 0 16,2-8-144-16,5-3-32 0,0-6 0 0,3-2 0 15,3-4-192-15,1-4 0 0,1 0 128 0,4-6-128 16,3-5 0-16,2-6-256 0,-5-7 48 0,10 7 16 31,0-6-656-31,3-9-128 0,1-6-32 0,2-5 0 16,2-5-2416-16,2-9-480 0</inkml:trace>
  <inkml:trace contextRef="#ctx0" brushRef="#br1" timeOffset="-1623.02">3990 16816 21183 0,'0'0'1888'0,"-5"-7"-1504"0,5 7-384 0,1-11 0 16,4 2 800-16,6-1 96 16,4 2 0-16,6-1 16 0,7 2-432 0,8-5-96 0,6-1 0 0,5 1-16 15,4-3 48-15,7-1 16 0,7-2 0 0,9 2 0 16,7 1-80-16,6-2-16 0,3-2 0 15,5 0 0-15,0 0-16 0,8 2-16 0,8 5 0 0,-2 0 0 16,2-2-96-16,3 4-16 0,5 3 0 16,-1 0 0-16,0-3-64 0,1 5-128 0,0-1 176 0,0 3-176 15,-1-1 192-15,1 3-192 0,-4 2 192 0,5 0-192 16,6-1 128-16,-4 3-128 0,-4 3 0 0,1-1 0 16,3-1 128-16,-5 1-128 0,-5 2 0 0,0-2 0 15,1 4 128-15,-4-3-128 0,-4-3 0 0,-5 0 0 16,-1 4 0-16,-1-3 0 0,1-3 128 0,-5 1-128 15,-6 0 0-15,-4 0 0 0,-4 1 0 0,-2 1 0 16,-6-3 144-16,-1-1-144 0,-3 0 0 0,-6 0 144 0,-5 0-144 16,-2-3 128-16,-4-1-128 0,-4 3 128 0,-5 0-128 15,-3 0 128-15,-1-2-128 0,-2 2 128 0,-6-3-128 16,-2-1 192-16,0 1-192 0,-4 2 192 0,-3-1-64 0,-4 2-128 16,-3 0 192-16,-2 1-64 0,-2 0-128 0,-10 0 0 15,0 0 144-15,0 0-144 0,5 8 0 0,-5 5 0 16,-2 2 0-16,-2 3 0 0,-3 4-144 0,0 2 144 15,-1 3-160-15,-1 4 160 0,2 0-128 0,-4 6 128 16,0 1 0-16,-2 1-144 0,1 3 144 0,-4 5 0 16,0-1-144-16,-1 6 144 0,1 5 0 0,-3 2-144 15,-3-3 144-15,0 0 0 0,-2 5-144 0,3 2 144 16,-2 2 0-16,1 2-144 0,2 5 144 0,2 1 0 16,0 5 0-16,0-3 0 0,1 1 0 0,0 4 0 0,3-1 0 15,1-1 0-15,3-1 0 0,3-4 0 0,2-6 0 16,2-5 0-16,3 0 0 0,0-3 0 0,4-6 0 0,1-2 128 15,0-5-128-15,3 0 0 0,1-4 128 16,1-4-128-16,0-6 192 0,-1-2-16 0,-3-3-16 0,2-1 0 16,-1-3 64-16,1-1 16 0,0-3 0 0,-3-4 0 15,-1-1 48-15,-1-2 16 0,-1-5 0 0,-1 1 0 16,-1-8-48-16,0 0 0 0,-3 10 0 0,3-10 0 16,-7 8 208-16,-2-1 48 0,-3-2 0 0,-2 0 0 15,-3-1-128-15,-5-1-32 0,-3-2 0 0,-7 0 0 16,-6-1-144-16,-8 3-16 0,-5-3-16 0,-5 0 0 15,-5-1-16-15,-4-1 0 0,-3 2 0 0,-7-1 0 16,-8 0-160-16,-5-2 160 0,-7-3-160 0,-2 2 160 16,-2 2-160-16,-10 0 0 0,-12 0 144 0,-3-1-144 0,-1-2 128 0,-10 1-128 15,-10 1 128-15,-1-1-128 0,1-1 0 0,-5 2 144 16,-4 1-144-16,-2 0 0 0,-3 2 128 16,2 0-128-16,0 3 0 0,1 1 0 0,-2 1 0 0,11-1 0 15,7-2 0-15,5 2 0 0,3-2 0 0,13 2 0 16,9-1 128-16,10-2-128 0,6-1 0 0,5-3 0 15,1-3-176-15,9 0 176 16,7-1-1664-16,6-4-208 0,6-3-48 0,2 0-8992 16,5-3-1792-16</inkml:trace>
  <inkml:trace contextRef="#ctx0" brushRef="#br1" timeOffset="-963.94">5405 17332 2751 0,'11'-5'256'0,"1"0"-256"0,2-1 0 0,-2 3 0 0,0-2 2704 0,-2-2 496 15,0 2 112-15,-1 1 16 0,0-3-1344 0,-1 0-272 16,-8 7-48-16,7-5-16 0,-2-5-368 0,-5 10-80 15,0 0-16-15,3-9 0 0,-3-2-48 0,-3 3-16 16,-1-2 0-16,-2 5 0 0,-3-3-80 0,-3 2-16 16,-4 1 0-16,-3-2 0 0,-4 2-544 0,-2 3-112 15,-3 2-32-15,-5 0 0 0,-5 1-144 0,-5 2-16 16,-4 0-16-16,-2 4 0 0,0 0-160 0,-3 4 160 16,1-3-160-16,0 8 160 0,0 4-160 0,0 5 160 15,0 1-160-15,3 7 160 0,2 1-160 0,-2 6 0 16,2 4 0-16,3 1 0 0,6-1 0 0,5 1 0 0,7-5 0 0,5 0 0 15,4-3 0-15,7-3 0 0,7-4 0 0,6 1 0 16,3-4 0-16,6 1 128 0,5-6-128 0,7-1 128 16,6-5-128-16,7 0 160 0,5-1-160 0,4-6 160 15,3-2 32-15,1-4 16 0,1-2 0 0,1-2 0 16,2-2 0-16,2-6 0 0,1-2 0 0,1-4 0 16,-3-4 176-16,0-2 16 0,-2-2 16 0,-2-1 0 15,-2 0 96-15,-9-6 0 0,-4-5 16 0,-6 0 0 16,-4-5-208-16,-4-3-32 0,-5 1-16 0,-4 4 0 15,-4 2-64-15,-5 6-16 0,-5 6 0 0,-3 1 0 16,-3 0-192-16,-4 4-160 0,-3 0 32 0,-3 4 0 16,-2 4-464-1,-1 1-96-15,0 4-16 0,0-2 0 0,-2 3-1568 0,4 1-320 0,0 3-64 0</inkml:trace>
  <inkml:trace contextRef="#ctx0" brushRef="#br1" timeOffset="-431.21">7928 17400 23263 0,'-11'-23'1024'0,"2"9"224"0,-2-2-992 0,0-1-256 0,-3 1 0 0,-2-1 0 16,-6 0 896-16,-3 1 128 0,-5 6 16 0,-3-3 16 15,-1 1-160-15,-3 5-48 0,-5 5 0 0,-1 2 0 16,-4 4-336-16,-3 5-64 0,-2 6 0 0,0 3-16 15,0 2-224-15,2 7-32 0,3 3-16 0,4 4 0 16,2 2-160-16,6 5 128 0,2 2-128 0,7 1 128 16,5-3-128-16,4 0 192 0,6-4-192 0,4-1 192 15,5-1 192-15,6-3 64 0,3-2 0 0,6-2 0 16,4 3-64-16,3-3-16 0,5-4 0 0,6-4 0 0,4-2 48 16,4-3 16-16,6 0 0 0,2-5 0 0,3-1 96 0,1-4 32 15,0-3 0-15,-1-4 0 0,-1-1 96 16,0-2 32-16,1-6 0 0,-1-1 0 0,2-4 0 15,-1-5 0-15,-3-5 0 0,-3-4 0 0,-4-4-96 0,-2-7-16 16,-4-2 0-16,-2-6 0 0,-3 0-224 0,-7 3-48 16,-7 2-16-16,-5 7 0 0,-2 5-288 0,-4 5 0 15,-5 2 0-15,1 3 0 16,-4 4-736-16,-1 6-208 0,-4 3-32 0,-1 4-16 16,-2-2-1568-16,1 5-304 0,-2 4-64 0,-1 5-16 0</inkml:trace>
  <inkml:trace contextRef="#ctx0" brushRef="#br1" timeOffset="292.71">4852 18254 11055 0,'0'0'480'0,"0"0"112"0,-1-12-464 0,-2 0-128 0,-2 6 0 0,0-3 0 15,0 1 1936-15,-2 2 368 0,1 0 80 0,-3 3 16 16,0 3-1008-16,-3 3-208 0,-4-3-32 0,-1 2-16 15,-4 3-368-15,0 0-80 0,-2 3-16 0,-1 1 0 16,-6-1-160-16,5 3-16 0,-1 4-16 0,5 2 0 16,2-1-112-16,2 2-32 0,3 1 0 0,3 0 0 15,3 0-80-15,2-1 0 0,3-1-16 0,3-2 0 16,4-2 208-16,3-1 64 0,1-1 0 0,4-5 0 16,2 0 64-16,4 1 32 0,1-5 0 0,1-1 0 0,2-1-160 15,-1-2-48-15,0-2 0 0,-2-1 0 0,0 0 16 0,4-1 0 16,-2-6 0-16,-2 1 0 0,0 0 16 15,-1-3 0-15,-3 0 0 0,-2 1 0 0,-3-1-176 16,-1-2-16-16,-2 1-16 0,-2-1 0 0,-2 0-48 0,-1 0-16 16,0 0 0-16,-2 5 0 0,-2-2-160 0,0 4 0 15,-1-2-160-15,3 11 160 16,0 0-1632-16,0 0-224 0,0 0-64 0,0 0-13760 0</inkml:trace>
  <inkml:trace contextRef="#ctx0" brushRef="#br1" timeOffset="549.71">4798 18305 11967 0,'0'0'528'0,"-7"0"112"0,7 0-512 0,0 0-128 0,-8 4 0 0,8-4 0 15,0 0 3104-15,0 0 592 0,0 0 112 0,0 0 32 16,0 10-1984-16,4 0-384 0,2-4-64 0,5 0-32 15,1-1-304-15,4-1-64 0,1 2-16 0,1 3 0 16,0-3-512-16,1 5-96 0,0-3-32 0,0 4 0 16,-1-2-224-16,0 2-128 0,0 0 128 0,-3-4-128 15,0 5 0-15,0-5 128 0,-2 4-128 0,0 1 0 16,-3-2-928 0,0 1-256-16,0 0-48 0,-2-2-13488 0</inkml:trace>
  <inkml:trace contextRef="#ctx0" brushRef="#br1" timeOffset="789.95">5289 18435 23727 0,'-5'10'1040'0,"0"-1"240"0,4-1-1024 0,-3 4-256 16,0 4 0-16,-2-1 0 0,-1 1 1168 0,2 0 192 15,1 0 48-15,2-1 0 0,-1 1-624 0,2 0-112 16,1-1-32-16,0-1 0 0,0-1-368 0,3 1-80 16,0 0 0-16,3-4-16 0,0 2-176 0,2-2 0 0,0-2 144 0,3-3-144 31,-2 0-256-31,-1-3-128 0,3 1-32 0,0-3-8800 0,0-3-1744 0</inkml:trace>
  <inkml:trace contextRef="#ctx0" brushRef="#br1" timeOffset="986.97">5475 18200 29487 0,'0'0'2624'0,"0"0"-2112"0,0 0-512 0,0 0 0 16,-7-8 1328-16,7 8 144 0,-7-4 48 0,7 4 0 16,0 0-384-16,0 0-80 0,0 0-16 0,0 0 0 15,0 0-688-15,0 0-144 0,0 0-16 0,0 0-16 0,0 0-176 0,10 4 0 16,-2 0 0-16,3 1 0 15,-11-5-2144-15,13 5-512 0,1-1-96 0,-14-4-32 16</inkml:trace>
  <inkml:trace contextRef="#ctx0" brushRef="#br2" timeOffset="-70926.06">13956 5026 12143 0,'0'0'528'0,"3"-10"128"0,0-2-528 0,2 1-128 16,1 0 0-16,2 3 0 0,1-1 288 0,-3 3 32 15,2-2 0-15,0 3 0 0,-8 5-320 0,11-5 0 16,-1 0 0-16,-1-1 0 0,-1 0 464 0,1 3 48 0,-9 3 0 16,11-1 0-16,-1-2 80 0,-10 3 32 15,12 0 0-15,-3 3 0 0,-9-3-96 0,8 4-16 16,-8-4 0-16,7 8 0 0,-2 4-80 0,-1 2-32 0,-2-3 0 0,1 7 0 16,-2 4-64-16,-1 1-16 0,0 6 0 0,0 1 0 15,0 2-96-15,-1 1-32 0,0 1 0 16,-1 3 0-16,0 0-48 0,-1 1-16 0,1-3 0 15,-1 0 0-15,-1 0-128 0,4-1 0 0,-1-2 144 0,1-3-144 16,0 1 0-16,1 1 144 0,2-6-144 16,-1 2 0-16,1-5 320 0,-1-3-64 0,2-3 0 0,0-1 0 15,0-3 192-15,0 1 48 0,1-2 0 0,2-5 0 16,2 5 64-16,3-5 16 0,0-2 0 0,5 0 0 16,1-1-96-16,3-3-16 15,0-2 0-15,2-1 0 0,0 1-192 0,3-2-32 16,3 0-16-16,2-2 0 0,-2-2-80 15,4 2-16-15,-1-3 0 0,5 2 0 0,2-1-128 0,6 0 128 0,1-3-128 16,2-2 128-16,0 1-128 0,2-2 128 0,2 2-128 0,0 2 128 16,0-4 0-16,3 1-128 0,3 1 192 0,3 0-64 0,1-1-128 15,-1 4 128-15,-3-2-128 0,0 0 128 0,2 1-128 16,1 1 0-16,0 2 0 0,1 0 128 0,2-1-128 0,-1 2 0 16,0-2 0-16,1 1 0 15,-1 2 0-15,0 3 0 0,2-1 0 16,4 3 0-16,-1 0 0 0,0-1 0 15,-3-2 0-15,1 2 0 0,0 1 0 16,-1 2 0-16,-1 4 0 0,4-3 0 16,0 0 0-16,-1-2 0 0,-4 2 0 0,-1-2 0 15,-1-1 0-15,-1 3 0 0,-3 2 0 0,1-2 0 16,1 0 0-16,0 1 0 0,-2 0 0 0,-2-1 0 0,-5 0 0 16,0-1 0-16,-2 0 0 0,-1 0 0 15,-1 2 0-15,-1-1 0 0,0 0 0 16,0 0 0-16,-2-2 0 0,-1 2 0 0,1-1 0 15,-6 1 0-15,-4 2 0 0,0-1 128 0,-4-2-128 0,1 2 128 0,-4 0-128 0,-1 1 192 16,-5-2-192-16,-1-1 192 0,-3 2-192 16,-2 0 0-16,-1 1 0 0,-1-1 0 0,-3-3 128 15,-9-1-128-15,8 4 0 0,-8-4 128 16,9 4-128-16,-9-4 160 0,0 0-160 0,0 0 160 0,0 0 32 0,0 0 16 0,5 7 0 0,-5-7 0 16,0 0-80-16,0 0-128 0,0 0 176 0,0 0-176 15,0 0 176-15,0 0-176 0,0 0 160 16,0 0-160-16,0 0 192 0,0 0-48 0,0 0-16 0,0 0 0 0,0 0 128 15,-5-11 32-15,0 1 0 0,1-3 0 0,1-2 128 0,1-1 32 16,0-1 0-16,1-2 0 0,-1-2-16 0,2 0 0 16,0-5 0-16,0 1 0 0,3-2-64 0,-1-1-16 15,0-6 0-15,3-2 0 0,0 3-112 0,0-2-32 0,1-4 0 0,1 1 0 16,0-1-80-16,2 2-128 0,-1 3 176 0,1 2-176 0,1 0 128 0,1 5-128 16,-1 1 0-16,1 4 0 0,-3 4 0 15,3 1 0-15,0-1 0 0,-2 5 0 16,-1 3 0-16,0-2 0 0,3 2 0 0,-2 3 0 15,-2 3 0-15,3 1 0 0,1 2-208 0,-1 1 80 16,-1 0-1344-16,-1 5-256 0,1 3-48 16,-1 3-9424-16,0-2-1872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43:34.72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21518 6731 5519 0,'0'0'496'0,"0"0"-496"16,-3-6 0-16,2-5 0 0,0 4 1392 0,1-3 176 16,0 1 32-16,0-1 16 0,1 2-144 0,0-2-16 0,-1 10-16 0,4-10 0 15,-2 1-208-15,-2 9-32 0,0 0-16 0,5-5 0 16,1-4-288-16,-6 9-48 15,7-7-16-15,-7 7 0 0,0 0-32 0,0 0-16 0,10-3 0 0,-10 3 0 16,0 0-32-16,11 0-16 16,-11 0 0-16,0 0 0 0,0 0-128 0,0 0-32 15,6 8 0-15,-4 4 0 0,-3-1 32 0,-1 3 0 16,-2 3 0-16,-1 1 0 0,-2-2-48 0,0 3-16 0,-2 3 0 16,0 5 0-16,0-3-96 0,1 4-32 0,0-3 0 0,-5 7 0 15,-1 1-80-15,0-3-16 0,1 3 0 0,-3 1 0 16,-1-1-64-16,6-11 0 0,-2 4-16 15,-7 11 0-15,-1-2-32 0,2-2 0 0,0-2 0 16,1-1 0-16,1 1-32 0,0-4-16 0,0 1 0 0,2-3 0 0,-1 0-32 0,2 0 0 16,-2 0 0-16,1 2 0 0,-1-3 0 0,0 4-128 15,2-5 192-15,2 1-64 0,-4 1-128 0,3-4 128 16,-1 0-128-16,1 1 128 0,-1-1-128 16,1 0 160-16,0-2-160 0,-1-1 160 0,4-2-160 15,-1-1 0-15,-1-2 144 0,3 0-144 0,1 1 128 0,-1-4-128 16,0 0 160-16,1-2-160 15,1-1 144-15,0-2-144 0,1 2 128 0,6-7-128 0,-7 5 176 0,7-5-48 16,0 0-128-16,0 0 192 0,-6 4-192 0,6-4 0 16,0 0 128-16,0 0-128 0,0 0 0 0,0 0 176 15,0 0-176-15,4-9 160 0,1-1-160 0,1-3 128 16,2-1-128-16,1 2 128 0,1-2-128 0,2 2 0 16,-1 0 0-16,-2-4 128 0,4-3-128 0,1-3 0 15,2 1 0-15,1-2 0 0,0-5 0 0,1 2 0 16,0-2 128-16,0 2-128 0,0-4 0 0,1 2 0 15,1-5 144-15,-2 0-144 0,-2 3 128 0,0-1-128 16,1-4 128-16,2-1-128 0,0-2 128 0,1 2-128 16,-4 0 128-16,3-1-128 0,-1-3 0 0,-2 3 128 15,0 2-128-15,-1-1 0 0,-2-1 0 0,-1 2 0 16,0-1 0-16,-3 3 128 0,-2 0-128 0,-2 3 0 16,1-2 0-16,-3-1 128 0,1 1-128 0,-1 3 0 0,-1 0 0 15,1 1 0-15,-2 2 0 0,0 5 0 16,-1-4 0-16,-1 6 128 0,2 3-128 0,-1 6 0 0,-1-1 0 15,1 11 0-15,-3-8 0 0,3 8 0 0,0 0 0 16,0 0 128-16,-5-4-128 0,5 4 0 0,0 0 0 0,-7 7 0 16,-1 7 0-16,1 3 0 0,-2 3 0 0,0 3 0 15,0 4 0-15,1 2 0 0,-1 3 0 0,0 3 0 0,-1 4 0 16,-1 0 0-16,-1 4 0 0,-2 0 0 0,-2 6 0 0,-2 1 0 16,0 1 0-16,-1-1 0 0,-1 1 0 15,0 1 144-15,-1 0-144 0,0 0 160 0,-2-4-160 16,1 2 0-16,2-2 0 0,-3 2 0 0,1-4 0 0,1 2 0 15,0 0 0-15,2-2 0 0,-2-3 0 0,2-5 128 16,-3-1-128-16,2 0 0 0,-1-1 0 0,2-3 0 16,-1-2 128-16,2-1-128 0,2 0 0 0,-1 1 0 15,2-6 0-15,2 3 0 0,0-3 0 0,2 2 0 16,1-4 128-16,1-3-128 0,1 1 0 0,3-3-144 16,0-4 144-16,1-2-208 15,4-12-240-15,0 0-32 0,0 0-16 0,0 0 0 16,0 0-464-16,0 0-112 0,12-12-16 0,2-5 0 15,1-3-1984-15,1-4-416 0,4-3-80 0</inkml:trace>
  <inkml:trace contextRef="#ctx0" brushRef="#br0" timeOffset="1036.94">21938 6873 5519 0,'0'0'496'0,"8"-6"-496"15,-3-4 0-15,1 5 0 0,-6 5 2304 0,7-9 384 16,-7 9 64-16,5-7 0 0,0-1-896 0,-5 8-176 15,0 0-32-15,0 0-16 0,0 0-272 0,0 0-48 16,0 0-16-16,0 0 0 0,0 0-144 0,0 0-48 16,0 0 0-16,-6 12 0 0,-3 2-96 0,0 0-32 15,1 0 0-15,-3 9 0 0,-2 3-208 0,-2 5-64 16,-2 2 0-16,-1 5 0 0,-2 7-48 0,0 3-16 16,-3 2 0-16,0 5 0 0,-2-1-144 0,0 3-48 15,0 3 0-15,-2-1 0 0,-1-2-224 0,0 3-48 16,-1 2-16-16,2-6 0 0,-2-3 0 0,-1 0 0 15,-1-4 0-15,-1-1 0 0,-1 3-160 0,0-3 160 16,0 1-160-16,1-6 160 0,2-3-160 0,2-3 160 16,3-1-160-16,-1-3 160 0,-1-3-160 0,3 1 0 15,1-4 0-15,6-1 0 0,0-3 0 0,2-4 128 16,0-1-128-16,4-3 0 0,0-3 144 0,3-1-144 16,1-4 160-16,7-7-160 0,0 0 192 0,0 0-48 0,0 0-16 15,0 0 0-15,1-9-128 0,3-5 160 0,2-3-160 0,2-2 160 16,2-3-160-16,1-2 0 0,2-2 0 0,1 1 0 15,1-2 0-15,4 1 0 0,4-3 0 0,-1 1 0 16,-3-5 144-16,4 0-144 0,1 0 160 0,4-2-160 16,1-1 0-16,2 0 0 0,-1 0 0 0,1 0 0 0,-1-1 144 15,1 0-16-15,-2-3 0 0,2-4 0 16,-1-2 48-16,2-2 0 0,-3-3 0 0,4 3 0 16,-2 2 0-16,-1-1 0 0,-2 2 0 0,3 1 0 0,-1 2-176 15,1 3 0-15,-2-2 0 0,-1 3 0 0,-3-2 0 0,1 5 0 16,-3 2 0-16,-2 4 0 0,-1-1 0 0,0 4 128 15,-1-1-128-15,-2 0 0 0,0 2 0 0,-2 2 128 16,-1-1-128-16,-1 3 0 0,0 4 0 0,-2 0 0 16,0 1 128-16,0 3-128 0,-4-1 0 0,0 2 0 15,-4 6 0-15,-3 6 128 0,0 0-128 0,0 0 160 16,0 0-160-16,0 0 160 0,0 0-160 0,-10 4 160 16,1 4-160-16,-2 0 160 0,-2 9-160 0,-2 2 128 15,-3 4-128-15,-1 4 128 0,-1-3-128 0,-3 8 192 16,0 4-192-16,-5 8 192 0,-4 3-192 0,-3 3 192 15,-5 4-192-15,1 2 192 0,-2 0-64 0,0 2-128 16,0 3 192-16,-1 1-64 0,-4 7-128 0,6-2 192 16,2 0-192-16,1-6 192 0,2-4-192 0,1-3 128 15,0-1-128-15,4 0 128 0,-4 2-128 0,3-2 128 16,2-5-128-16,2-1 128 0,3-5-128 0,2-5 192 16,1-3-192-16,2-1 192 0,2-2-192 0,3-3 192 0,2 0-192 15,1-8 192-15,1-5-192 0,3-2 160 0,1-1-160 16,1 0 160-16,5-12-160 0,0 0 128 0,0 0-128 0,0 0 128 15,0 0-128-15,0-14 128 0,0-3-128 0,5-2 128 16,1-2-128-16,1-6 0 0,2-3 0 0,3-2 0 16,2-3 0-16,2-7 0 0,2-2 0 0,2-5 0 15,2-2 0-15,4-4 0 0,5-1 0 16,1 1 0-16,1 0-128 0,0 0 128 0,1-3 0 16,2-2 0-16,-1 5 0 0,2 2 0 0,0 1 0 0,-3 7 0 0,-1 2-128 15,1 8 128-15,-1 5 0 0,-4 5 0 16,-4 6 0-16,-3 6-144 0,-4 3 144 0,-7 6 0 0,-11 4-192 0,0 0 192 15,0 0-192-15,-4 18 192 16,-5 2-816-16,-7 6-48 16,-6 2-16-16,-1 5 0 0,-6 2-1632 0,0 2-336 0,0 0-64 0</inkml:trace>
  <inkml:trace contextRef="#ctx0" brushRef="#br0" timeOffset="2325.77">21084 7444 5519 0,'0'0'496'0,"0"0"-496"0,0 0 0 0,0 0 0 0,0 0 2080 0,-4-8 320 16,1 0 64-16,3 8 16 0,0 0-688 0,0 0-144 16,0 0-32-16,0 0 0 0,-6-6-304 0,6 6-64 15,0 0-16-15,0 0 0 0,0 0-112 0,0 0-32 16,0 0 0-16,0 0 0 0,0 0-112 0,0 0-16 15,0 0-16-15,0 0 0 0,-8 2-240 0,8-2-64 16,-7 6 0-16,1 4 0 0,2-1-80 0,0 1-32 0,0 2 0 0,1 7 0 16,0-3-128-16,0-2-16 0,1 3-16 0,-1 12 0 15,1 0-112-15,2 2 0 0,0-2-16 0,2-1 0 16,2 3-112-16,-1-11-128 0,1 3 176 0,2 10-176 16,-1-4 160-16,1-4-160 0,2 1 128 0,0-6-128 15,-1-3 128-15,0-7-128 0,1 3 128 0,8 4-128 16,-5-1 160-16,6-1-160 0,1-4 192 0,-2 0-192 0,-2-4 192 15,-1-2-64-15,-1-1 0 0,10-1-128 16,-2-1 224-16,-1-1-64 0,1-2-16 0,-1-1 0 0,0-2 48 16,-2-5 16-16,0 0 0 0,-2-1 0 0,2 1 0 0,-7 0 0 15,1 0 0-15,5-6 0 0,-4-2-32 0,0 2-16 16,-1-1 0-16,-1-1 0 0,-1-3-160 0,0 1 192 16,-1 1-192-16,-2 0 192 0,-2 0-192 0,0-1 160 15,-3 0-160-15,3 0 160 0,-4-1-160 0,0 1 0 16,-1 1 0-16,-2 0 128 0,1-1-128 0,-2 1 0 15,0 2 0-15,-1-1 128 0,-2-1-128 0,1 2 0 16,0-1 0-16,-4-1 128 0,-1 1-128 0,0 0 0 16,0 2 0-16,0 0 128 0,-4 2-128 0,1 0 0 15,0-2 0-15,-2 2 0 0,-1 3 0 0,1-1 0 16,-1 2 128-16,-1-1-128 0,3 3 0 0,-2 0 0 16,1 3 0-16,1 1 0 0,-1 1 0 0,2 0 0 15,2 1 0-15,-6 1 0 0,0 3 0 0,3-1 0 0,1 0 0 16,1 3 0-16,-1 2 0 0,1 1 0 15,1 3 0-15,0-2 0 0,1 3 0 0,-1 0 0 16,-2 0 0-16,2 4 0 0,0 2 0 0,2 2 0 0,0 3 0 16,0 1 0-16,1-1-128 0,0 4 128 0,1 0 0 15,3 2 0-15,2-2 0 0,0 1 0 0,0 0 0 0,3-3 0 16,2-3 0-16,0-1 0 0,3 0 0 0,-2 1 0 16,2 0 0-16,0-4 0 0,-1-2 0 0,7 7 0 15,-1-2 0-15,2-2 0 0,-1-4 0 0,2 1 0 0,0 0 0 0,-1 0 0 16,4-2 0-16,-2-2 0 15,1-2 0-15,0-4 0 0,2 3 0 0,2-3 0 0,1-2 0 16,-7-1 0-16,0 1 0 0,7-2 0 0,0-3 0 16,2-2 0-16,-1-3 0 0,1 1 0 0,-2-1 0 0,1-5 0 15,-2 0 128-15,0-2-128 0,0-3 208 0,0-2-32 16,1-1-16-16,-2 0 0 0,-4-3 32 0,-2 8 16 16,0-2 0-16,6-12 0 0,-4 2-16 0,-1-3-16 15,-1 0 0-15,-1 1 0 0,-5-5 16 0,-1 0 16 16,-2-3 0-16,-2 3 0 0,-2 4-32 0,-1 1-16 15,0 5 0-15,-1 1 0 0,-4 1-160 0,0 3 0 16,0 5 0-16,-2 2 128 0,-1 6-128 0,-2-2 0 16,-2 5 0-16,-1 1 0 0,-2-1-288 0,2 2-32 15,-3 0-16-15,2 4 0 16,-1 3-1504-16,3-2-288 0,2 1-64 0,0 3-10096 16,1-5-2032-16</inkml:trace>
  <inkml:trace contextRef="#ctx0" brushRef="#br0" timeOffset="10124.12">21501 6807 11679 0,'5'-16'512'0,"-2"6"128"0,-3-6-512 0,1 4-128 16,0 0 0-16,-1-1 0 0,-1-1 816 0,0 2 144 15,-1 0 16-15,0-2 16 0,-1 2 96 0,1 1 0 16,-2 0 16-16,1 3 0 0,1-2-208 0,-1 5-64 15,3 5 0-15,0 0 0 0,0 0-112 0,0 0-16 16,-7 0-16-16,7 0 0 0,-10 4-112 0,-1 5-32 16,2 4 0-16,-1 3 0 0,0 3-240 0,-1 3-48 15,-3 2-16-15,0 3 0 0,0 6-80 0,0 1-16 16,-1 2 0-16,-1 2 0 0,0 6 160 0,-1 2 16 16,-1 5 16-16,1 1 0 0,-1-1 64 0,0-3 16 15,2 3 0-15,-5-3 0 0,2 0 32 0,0-1 16 16,-1 1 0-16,-1-1 0 0,0-6-16 0,-1 1-16 15,-2 0 0-15,1-3 0 0,0-1-48 0,2-3-16 16,-1-3 0-16,0-3 0 0,0 0-96 0,0-2-16 16,0 0 0-16,2-3 0 0,0 3-128 0,1-4-128 15,0 1 192-15,2-1-192 0,0-4 160 0,2-4-160 16,1 0 128-16,4-1-128 0,-1 1 0 0,0-3 128 16,3-7-128-16,8-5 0 0,0 0-240 0,0 0-128 0,-9 1-16 0,9-1-16 31,-2-7-1744-31,4-6-352 0,0-1-64 0,5-3-6400 0,1-2-1280 0</inkml:trace>
  <inkml:trace contextRef="#ctx0" brushRef="#br0" timeOffset="10466.57">21868 6951 17503 0,'0'0'1552'0,"4"-9"-1232"15,1 0-320-15,-5 9 0 0,0 0 896 0,0 0 112 16,0 0 16-16,0 0 16 0,-5 8-208 0,1 1-32 16,-3 3-16-16,-3 6 0 0,-2 6-288 0,-1 5-64 15,-2 2-16-15,-1 1 0 0,-3 3-32 0,0 6-16 16,-3 1 0-16,0 4 0 0,-3-1 48 0,-11 22 16 15,3-8 0-15,0-1 0 0,3-4-176 0,0-3-16 16,4-3-16-16,-1-4 0 0,0-4-32 0,2-3 0 16,1-4 0-16,2-2 0 0,1-2 48 0,2-2 0 0,-1-1 0 15,3-4 0-15,0-2-240 0,3-1 0 16,1-3 0-16,2-2-160 16,2-1-1280-16,3-2-256 0,6-11-48 0,0 0-10096 0</inkml:trace>
  <inkml:trace contextRef="#ctx0" brushRef="#br0" timeOffset="11094.77">21328 7341 1839 0,'0'0'160'0,"0"0"-160"16,0 0 0-16,0 0 0 0,3-10 3104 0,-1 0 592 15,-2 2 112-15,-1-1 32 0,1 9-2000 0,-4-7-400 16,-1-2-80-16,-1 5-16 0,-3 1-64 0,-1 2-32 16,0 1 0-16,-4 1 0 0,-3 2-320 0,0 1-64 15,0 3-16-15,-4 2 0 0,-3 5-464 0,-1 3-112 16,-2 1-16-16,-1 2 0 0,-2 0-48 0,2 4-16 16,-2 1 0-16,2 2 0 0,3 5-192 0,3 1 176 15,2 3-176-15,5-2 160 0,2 1-160 0,5-2 0 0,5-4 0 0,4 0 0 16,5-1 0-16,6-1 0 0,2-3 160 15,5 0-160-15,2-2 512 0,5-5 0 0,4-3 0 0,2-3 0 16,-1 0-112-16,3-6-16 0,3-1-16 0,1-3 0 16,-5-3-32-16,4-2 0 0,-2-1 0 0,5-5 0 15,-2-2 112-15,-1-3 32 0,-2-3 0 0,0-5 0 16,-2-1 144-16,-9 5 16 0,1-3 16 0,0-6 0 0,-3 0 16 0,-1-3 0 16,-5-2 0-16,1-12 0 15,-7 3 32-15,-9 9 16 0,-5 5 0 0,-1 12 0 0,-5-2-64 0,-10-2-16 16,-2 4 0-16,-4 5 0 0,-6 2-208 0,-3 0-48 15,-1 3-16-15,-3 4 0 0,-1 2-208 0,-3 2-32 16,-1-2-128-16,2 3 192 0,0 3-192 0,4 1 0 16,4 0 0-16,2 3 0 0,3-3 0 0,2 5 0 15,2-2 0-15,3 3 0 16,3 1-480-16,3 0 16 0,-2-2 0 0,6 2 0 16,1 3-2224-16,3-1-448 0,5 1-96 15</inkml:trace>
  <inkml:trace contextRef="#ctx0" brushRef="#br0" timeOffset="19852.91">4927 5085 18431 0,'-6'0'1632'0,"-1"0"-1312"0,0 0-320 0,0 0 0 16,0 0 160-16,0-1-32 0,1-1-128 0,6 2 192 16,-7-2 176-16,2-2 16 0,5 4 16 0,-3-5 0 15,-1 0 128-15,3-4 32 0,-1 0 0 0,4-4 0 0,-1 1-96 0,1-2-16 16,2-3 0-16,0-1 0 0,4-1 16 0,-1 0 0 15,2 0 0-15,0-1 0 0,0 1-32 0,1-2-16 16,2 0 0-16,0 0 0 0,3-1 0 0,1-4 0 16,4 2 0-16,-2-4 0 0,3 1-64 0,5-2-16 15,-2 1 0-15,1-2 0 0,2-2-144 0,1 1-16 16,-2 2-16-16,2-3 0 0,-3 2 0 0,5 3 0 16,1-2 0-16,2 5 0 0,0 0-160 0,3 1 128 15,-2 1-128-15,4 1 128 0,0 0-128 0,0 5 0 16,0 2 144-16,2 0-144 0,-3 2 144 0,0 3-144 15,-1 0 192-15,1 3-192 0,-1 2 208 0,0 0-64 0,-1 3-16 0,3 1 0 16,-1 3 0-16,3 1 0 16,-1-2 0-16,0 3 0 0,3 2-128 0,-4-2 160 15,2 2-160-15,-2 3 160 0,0 4-160 0,0 0 192 16,-1-1-192-16,2 4 192 0,-2-2-64 0,1 4 0 16,2 1 0-16,15 13 0 0,-6 0 64 0,-4 2 0 15,-1-2 0-15,-4 4 0 0,-4-1 0 0,0 1 0 0,-3-2 0 0,-1-1 0 16,0-1 0-16,-2 3 16 0,1 0 0 0,-1 0 0 15,1-2 48-15,-1 2 16 0,2 1 0 0,-2 2 0 16,5 1-48-16,-1 2-16 0,-2 1 0 0,0 0 0 16,-1 5-80-16,-1-1-128 0,-1-1 176 0,-4 1-176 15,-2-5 160-15,1 3-160 0,3-2 128 0,-2 4-128 16,-4-3 192-16,-2 3-32 0,0-3-16 0,1 3 0 16,-1-3 16-16,0 3 0 0,2 1 0 0,-4-1 0 15,0 2-32-15,1 2 0 0,-2-2 0 0,1 1 0 16,-1 1 0-16,2 1-128 0,-4 2 192 0,1 1-64 0,2-2 0 15,-1-2 0-15,1 1 0 0,0-2 0 0,-4 2 16 0,3 0 0 16,-5 0 0-16,2 2 0 0,1 2-16 0,-3-3 0 16,-2-2 0-16,3 2 0 0,-2-1 0 0,-1 2 0 15,0-1 0-15,-2 2 0 0,0-3 32 0,1 1 0 16,0 2 0-16,0-2 0 0,-1 1-160 0,1-2 192 16,1-1-192-16,-1 2 192 0,-2 3-192 0,2 1 0 15,-2 2 144-15,1-1-144 0,1-1 0 0,-3 0 144 16,0-1-144-16,3 2 0 0,0 0 128 0,-2 0-128 0,2 0 0 0,-1 1 0 15,2-1 0-15,-1-2 0 0,-1-2 0 16,1 1 0-16,0-2 128 0,-1 3-128 0,0 0 0 16,-1-1 0-16,-1-3 144 0,0 1-144 0,0 4 0 0,0-2 144 15,-1 0-144-15,1-2 0 0,-1 1 144 0,0 0-144 16,-4 3 0-16,1 1 144 0,0-2-144 0,-1-1 0 16,0 0 144-16,0 0-144 0,0 1 0 0,0 0 144 15,-1 1-144-15,0-1 0 0,-2 1 144 0,2-1-144 16,-2-1 128-16,1 0-128 0,-1 1 128 0,1 0-128 15,-2-1 0-15,0 1 128 0,-1 2-128 0,0 2 0 16,0-1 0-16,0-1 0 0,-2-1 0 0,1 2 128 16,0-3-128-16,-2 1 0 0,0 5 0 0,0 2 0 15,-3-3 0-15,0 1 128 0,0 2-128 0,-1 0 0 16,-2 5 0-16,0 0 0 0,0 2 0 0,-1 3 128 0,-4 1-128 16,-2 0 0-16,0-1 0 0,-2 7 0 15,0-4 0-15,-1 3-128 0,-4-1 128 0,-2 1-128 0,-6-4 128 0,-2 2-128 16,2 1 128-16,-1-6-128 0,-1 0 128 0,0-1-128 15,1-1 128-15,2-1-128 0,0-7 128 0,1 1 0 16,1-2 0-16,-4 1-128 0,-4-6 128 0,2 2 0 16,0-3 0-16,2 3-128 0,-3-3 128 0,3 2 0 15,1-3 0-15,0 3-128 0,-1-1 128 0,3-3 0 16,-1 1 0-16,4-1 0 0,-1-6 0 0,0-1 0 16,0-3-144-16,-2-2 144 0,-3-5-144 0,-1-1 144 15,-1-6-192-15,1-1 192 0,1-1-240 0,0-5 64 16,-3-1 16-16,6 0 0 0,-4-7 160 0,0-1-208 0,1-3 80 15,-1-1 128-15,-3-1-144 0,-1-4 144 0,-2 3 0 0,-2-3 0 16,-4 0 0-16,3-1-128 0,2 0 128 0,1 0 0 16,2-4 0-16,0-2 0 0,2 0 0 0,-1-2 0 15,-1-4 0-15,0-1 0 0,-5-1 0 0,3-5 0 16,0-1 0-16,-3-4 0 0,0-1 0 16,3-5 0-16,1 0 0 0,-2-2 0 0,1-3 0 0,-2-3 0 15,-4-2 0-15,0-6 0 0,-5 0 128 0,1 2-128 16,5-5 0-16,2 2 176 0,1-3-176 0,4 1 160 15,1-5-160-15,5 2 160 0,0-1-160 0,0-4 160 16,-2-5-160-16,0-2 0 0,1 0 144 0,2-5-144 16,-2 0 0-16,1 1 0 0,2-5 0 0,1-2 128 15,0-2-128-15,5 0 0 0,0-2 0 0,2 1 0 16,-1 3 0-16,2-2 0 0,3 1 0 0,0-2 128 16,3 0-128-16,-4 1 0 0,-1 0 128 0,0-1-128 0,-3-1 0 0,3-2 128 15,0-1-128-15,1-3 0 0,1 1 0 0,2 2 0 16,2-2 0-16,2 0 128 0,-1-4-128 15,4-3 0-15,2-1 0 0,-1 3 0 0,2 3 0 0,-1-3 0 16,1 0 0-16,1-1 0 0,0-3 0 0,0 5 0 16,-3-1 0-16,2 2 0 0,1 3 0 0,1-3 0 15,0 1 0-15,3 0 0 0,-2 6 0 0,4-3 0 16,0 1 0-16,1 0 0 0,2-2 0 0,1 2 0 16,-1-3 0-16,2 2 0 0,1-3 0 0,-2 0 0 15,2-2 0-15,1 4 0 0,-2-2 0 0,2-1 0 16,-2 0 0-16,1 1 0 0,-2 2 0 0,3-2 128 0,0 2-128 0,0 0 128 15,-2 5-128-15,1 2 0 0,-2 0 0 0,3 1-128 16,0-5 128-16,1 6 0 16,0 3 0-16,1-1 0 0,2-2 0 0,1 2 0 0,1 2 128 0,1-2-128 15,2-3 0-15,-2 3 128 0,6 4-128 0,0-2 0 16,0-3 0-16,4 0 0 0,-1 0 0 0,0 0 128 16,4 0-128-16,-1 3 0 0,-1 1 0 0,-2 1 0 15,2 1 0-15,0-2 0 0,-3 0 0 0,2 1 0 16,2 1 0-16,-1 5 0 0,-3 1 0 0,1-1 0 15,-1 3 0-15,3-1 0 0,-2 2 0 0,2 1 128 16,-1-5-128-16,2 2 0 0,-1 2 0 0,3 2 0 16,1 3 0-16,-1-2 0 0,1-2 0 0,-2-4 128 15,-1 3-128-15,3-3 0 0,1-1 0 0,1 3 0 16,0 4 0-16,0-1 0 0,1 1 0 0,-2 4 0 16,-3 1 0-16,0 0 0 0,3 1 0 0,-1 3 0 0,1 2 0 0,2-2 0 15,-2 5 0-15,1 5 0 0,0 5 0 16,0 0 0-16,-1 5 0 0,1 3 128 15,-2 1-128-15,4 2 0 0,-1 2 0 0,1-2 0 0,2 1 0 16,-1 3 0-16,2 3 0 0,2-3-128 0,2 7 128 0,0 0 0 16,0-1 0-16,1 6 0 0,0-2 0 0,1 1 0 15,-2 1 0-15,0 2 0 0,0 0 0 0,-3 2-128 16,1-1 128-16,0 3 0 16,2 0-416-16,1-1 0 0,6 0 0 15,0 2 0-15,2 1-2976 0,5-3-608 0</inkml:trace>
  <inkml:trace contextRef="#ctx0" brushRef="#br0" timeOffset="22206.41">21553 6877 6447 0,'-6'-5'576'0,"1"-1"-576"0,0-2 0 0,1 2 0 15,1-1 1664-15,3 1 240 0,0 1 32 0,2-4 16 16,-2 3-880-16,0 6-176 0,1-7-48 0,3-2 0 0,-4 4-160 0,2-2-48 15,-2 7 0-15,3-7 0 0,-3 7 32 0,2-7 0 16,-2-2 0-16,0 9 0 0,2-7 224 16,-2 7 64-16,1-8 0 0,0 2 0 0,-1-2 128 0,0 8 48 15,0-8 0-15,0 8 0 0,0 0-240 0,0 0-32 16,0 0-16-16,0 0 0 0,-10 3-240 0,1 5-48 16,0 1-16-16,-2 10 0 0,-5 8-64 0,-1 4-16 15,-4 3 0-15,-2 8 0 0,-2 2-32 16,-3 8-16-16,-5 7 0 0,-3 6 0 0,0 5-32 0,-4 5 0 15,-3 5 0-15,0 2 0 0,-3 5-192 0,0 0-64 16,0 1 0-16,3-5 0 0,3-3-128 0,0-8 0 16,5-2 144-16,5-7-144 0,5-5 304 0,5-8-16 15,2-7 0-15,2-6 0 0,4-2 208 0,2-3 32 16,2-7 16-16,0-2 0 0,1-4-208 0,2-2-32 16,1-1-16-16,0-4 0 0,4-12-96 0,-4 7 0 15,4-7-16-15,0 0 0 0,0 0 0 0,0 0 0 16,1-7 0-16,2-3 0 0,1 0-48 0,0-6-128 0,-1 0 192 15,4-3-64-15,0-4-128 0,2-3 0 0,3 2 0 16,2-2 128-16,1-1-128 0,3-5 0 0,1-2 0 16,0-3 0-16,3-3 0 0,0 0 0 0,4-5 0 15,1 2 0-15,-1-5 0 0,0 1 0 0,0 0 0 0,1-4 0 16,0-2 0-16,1 0 0 0,0 4 0 0,0-2 0 16,0 0 0-16,0 0 0 0,0 0 0 0,-2 2 0 15,0 3 0-15,0-1 0 0,-2 0 0 0,1 0 0 16,-4-1 0-16,1 5 0 0,-1-2 0 0,-1 7 0 15,-5 1 0-15,-1 3 0 0,-3 2 0 0,-2 5 0 0,-1 1 0 16,-3 3-144-16,0 5 144 0,-3 0-160 0,1 3-48 0,0 2-16 16,-6 2 0-16,2 1 0 15,-1 4-352-15,2 6-64 0,0 0 0 16,0 0-16-16,0 0-2352 0,0 0-448 0,0 0-112 0</inkml:trace>
  <inkml:trace contextRef="#ctx0" brushRef="#br0" timeOffset="23568.54">20386 8709 11055 0,'8'-9'976'0,"2"0"-784"0,0-4-192 0,0-2 0 0,3 1 864 0,-3 3 128 15,-1-2 32-15,-1 3 0 0,-2 2 272 0,1-2 64 16,-7 10 16-16,6-9 0 0,2 0-144 0,-8 9-16 15,0 0-16-15,5-9 0 0,-5 9-176 0,0 0-16 16,0 0-16-16,0 0 0 0,0 0-32 0,0 0 0 16,-8 10 0-16,-2 6 0 0,0 3-256 0,-4 7-48 15,-3 6-16-15,-4 5 0 0,-4 2 16 0,-3 10 0 16,-3 4 0-16,-5 4 0 0,-3 4-16 16,-3 7-16-16,-2 4 0 0,1 1 0 0,1-2-192 0,-3-1-48 15,1 0 0-15,-3-7 0 0,0-1-32 0,2-1-16 16,1 0 0-16,2-5 0 0,0-2 112 0,3-3 32 15,1-4 0-15,0-2 0 0,2 1-128 0,3-4-32 16,3-4 0-16,0-3 0 0,2-4-48 0,4-4-16 16,3-2 0-16,2-3 0 0,1-3-96 0,2-1-32 15,4-3 0-15,0-3 0 0,2-5-128 0,10-7 192 16,0 0-192-16,0 0 192 0,-5-9-64 0,4 0 0 16,2-6 0-16,4-3 0 0,3-4-128 0,6-5 128 0,1 1-128 15,3-4 128-15,5-1-128 0,3-2 0 0,2-2 0 16,4-6 0-16,4-2 0 0,3-3 0 0,4 2 0 15,4-6 0-15,6-3 0 0,1-2 0 0,2 0 0 0,0-1 0 16,0 0 0-16,0-1 0 0,0-1 0 0,-3-2 0 16,-1-7 0-16,-1 2 0 0,-1 3 128 0,-3 2-128 15,-3 3 0-15,-6 7 0 0,-3 2 0 0,-6 3 0 16,-4 6 128-16,-2 5-128 0,-4 4 0 0,-3 2 128 0,-5 6-128 0,-1 0 128 16,-2 4-128-16,-3 5 128 0,-4 4-128 0,-1 9 0 15,0 0 144-15,0 0-144 0,0 0 0 16,-13 8 144-16,-3 2-144 0,-4 8 0 0,-6 6 144 15,-3 4-144-15,-5 3 0 0,-6 8 144 0,-4 7-144 0,-5 5 0 16,-1 6 0-16,-5 6 0 0,-5 6 0 0,-1 2 0 16,-1 2 128-16,-2-2-128 0,-2-2 0 0,3 0 0 15,-2 3 0-15,3-2 0 0,1-4 0 0,5-7 128 16,0-3-128-16,2-4 128 0,3-1 80 0,4-9 16 16,3-4 0-16,5-3 0 0,4-4 0 0,9-6 0 15,3-5 0-15,6-5 0 0,4-3-96 0,6-7 0 16,7-5-128-16,0 0 192 0,1-18-64 0,5-4 0 15,5-1-128-15,4-8 192 0,4-6-192 0,6-5 128 16,5-8-128-16,6-7 0 0,6-8 0 0,4-3 0 16,4-5 0-16,3-1 0 0,3 1 0 0,2 0 0 15,3 3 0-15,0 4 0 0,1 8 0 0,-5 6 0 16,-5 8 0-16,-8 6 0 0,-7 8 0 0,-6 6-128 16,-5 10 128-16,-5 4 0 0,-7 7 0 0,-4 6 0 0,-5 8 0 0,-5 9 0 15,-6 7 0-15,-5 9 0 0,-6 6 0 0,-6 6 0 16,-5 10 0-16,-8 3 128 0,-3 8-128 0,-7 1 144 15,-7 2-144-15,-2 2 0 0,0-2 144 0,-2 0-144 16,1-6 0-16,0-7 144 0,-1 0-144 0,2-6 0 16,3-4 0-16,4-2 0 0,5-4 0 0,3-2-192 31,6-3-1216-31,6-5-256 0,5-5-32 0,5-9-16 0,3-4-1664 0,4-10-336 0</inkml:trace>
  <inkml:trace contextRef="#ctx0" brushRef="#br0" timeOffset="28295.23">7134 5501 8287 0,'-4'-16'368'0,"2"9"80"0,1-7-448 0,0 0 0 0,-2-3 0 0,3 2 0 16,-1-2 1664-16,1 1 240 0,-1 1 48 16,1-2 16-16,-1 2-656 0,1 0-128 0,0-182-32 0,0 362 0 15,-2-180 16-15,2-1 0 0,2 1 0 0,0 0 0 16,2 2-144-16,-3 3-48 0,2-3 0 0,1 6 0 16,-4 7-176-16,5-12-32 0,-5 12-16 0,5-7 0 15,-5 7-128-15,0 0-32 0,0 0 0 0,11-3 0 16,-1 6-160-16,2 0-48 0,-1 1 0 0,2 3 0 0,1 3-48 0,1 4-16 15,2 5 0-15,2 1 0 0,1 4-64 0,4 7-32 16,-1 3 0-16,0 4 0 0,0 8-32 0,2 5-16 16,1 9 0-16,-1 1 0 0,1 3 48 0,3 5 16 15,-1 5 0-15,0 6 0 0,-2 8-16 0,0 4 0 16,-2 4 0-16,-4-29 0 0,1 11 0 0,0 4 0 16,0 8 0-16,-1 3 0 0,0 0 80 0,2-2 16 15,-4 2 0-15,0-2 0 0,-1-2 64 0,1-4 0 16,-4 0 16-16,-2-4 0 0,-1 1-16 0,-2-4-16 15,-3-1 0-15,4 0 0 0,-2-1-128 0,-2-1-32 0,-1-2 0 16,2-1 0-16,-5-1-80 0,1 1-128 16,-1 0 176-16,1-2-176 0,1-1 160 0,-2-2-160 0,-2-1 128 0,0-2-128 15,0 2 0-15,2-4 0 0,0 2 128 0,-1-7-128 16,1 0 0-16,-1-2 0 0,0-3 0 0,-1-3 0 16,-1 1 0-16,0-3 0 0,1 3 0 15,-2-2 0-15,1-5 0 0,-1 2 0 0,-1-4 0 0,2 3 0 16,-2-4 128-16,-1-2-128 0,-1-2 0 0,0-2 128 15,0-1-128-15,0 0 0 0,-1-5 0 16,-1 0 128-16,0-5-128 0,-1 0 0 0,3-4 144 16,-1-2-144-16,-3-5 208 0,1 0-16 0,3-7-16 0,1-1 0 15,4-4 48-15,0 0 16 0,-5-4 0 0,3-1 0 16,0-3-48-16,2-1-16 0,2-5 0 0,0-1 0 16,1-3-176-16,1-1 0 0,2 0 144 15,-1-1-144-15,1-6 0 0,1 1 0 0,-2-8 0 0,2 1 128 16,0-3-128-16,0-5 0 0,1-2 0 0,0-7 0 0,-1-3 0 0,1-2 0 15,0 1 0-15,-1-6 0 0,-1-8 0 0,1-2 0 16,-1-2 0-16,2-4 128 0,-2-1-128 0,-1-4 0 16,2 1 0-16,-2-1 128 0,-1 1-128 15,-2 0 0-15,1-3 0 0,-3 3 128 0,-3-4-128 0,2 6 0 16,-3-2 0-16,0 3 128 0,-3-6-128 0,-5 5 0 16,-1 2 0-16,2 0 128 0,-3-3-128 0,-1 2 128 15,-1 0-128-15,-9-30 128 0,1 15-128 0,0 6 0 16,0 8 0-16,1 2 0 0,1 0 0 0,-1 4 0 15,3 5 0-15,0 3 0 0,0 5 0 0,0 2 0 16,-1 3 0-16,0 1 0 0,0 2 0 0,0 5 0 16,0-2 0-16,3-1 0 0,1 4 0 0,0-2 0 15,-5 4 0-15,2 7 0 0,-1 0 0 0,3 5 0 0,1 2 0 0,1 8 128 16,4-2-128-16,-4 3 0 16,-1-1 0-16,0 1 0 0,1-1 0 0,0 4 0 0,2 1 0 0,2 2 0 15,-1-2 0-15,0 2 0 16,2 3-144-16,2 2 144 0,1 2 0 0,2-1 0 0,1 5-144 0,0 1 144 15,5 1 0-15,0 0-160 0,0 0 160 16,0 0-128-16,-2 11 128 0,5 2-208 0,1 2 80 0,2 4 128 16,3 5-176-16,2 0 176 0,2 7-128 0,4 2 128 15,1 4-128-15,2 4 128 0,-1 8-128 0,0 4 128 16,3 5 0-16,0 3-160 0,4 4 160 0,1 3 0 16,-5 1 0-16,4 7 0 0,-2 5 0 0,3 5 0 15,1 0 0-15,0 3 0 0,-3 2 0 0,1 5 0 16,0 2 0-16,0 0 0 0,-1 1 0 0,0 2 0 0,1 0 0 0,-1 2 0 15,3 1 128-15,-5-1-128 16,1-5 144-16,-1 4-16 0,1-2 0 0,-1-1 0 0,0-4 64 0,-4 2 0 16,2-3 0-16,-2 0 0 0,-2 0-48 0,1-2 0 15,-1-6 0-15,-5 1 0 0,1-2-144 0,0 1 160 16,-2-3-160-16,-2-2 160 0,-1-2-160 0,-2-2 160 16,-1-2-160-16,0-1 160 0,2-1-160 15,-2-3 0-15,-1-2 0 0,-2-4 128 0,-1-2-128 0,1-2 0 16,-4-3 0-16,1 0 0 0,0-3 0 0,-2-2 0 15,1-5 128-15,-2 1-128 0,-2-5 0 16,-1 0 0-16,1-3 0 0,1-5 0 0,0-2 0 0,0-5 0 16,-3-1 128-16,3-5-128 0,0-1 0 0,0-3 0 15,1-4 0-15,1-1 0 0,1-4 0 0,1-2-176 16,1-7 176-16,0 0-128 0,0 0 128 0,-4-7-160 0,3 0 160 0,1-4-160 16,0-4 160-16,0-4-128 15,-3-4 128-15,2-1-128 0,-1-8 128 0,1-4 0 0,0-6-144 0,1-4 144 16,-1-4 0-16,2-5 0 0,0-2 0 15,2-3 0-15,1-5-128 0,-2-5 128 0,4-3 0 16,3-9 0-16,-1-2 0 0,2-6 0 0,-1-5 0 16,0-2 0-16,-1-8 0 0,-3 0 0 0,-3 3 0 0,1-5 0 15,-7-1 0-15,0 0 0 0,-4 1 0 16,0-1 0-16,-4-1 0 0,-2-1 0 0,-1 0 0 0,1 2 0 16,-1 0 0-16,2 0 0 0,-2-1 0 0,-1 5 128 15,1 3-128-15,1 5 0 0,0 1 0 0,1 1 0 16,2 2 0-16,-2 5 0 0,1 4 0 0,-2 2 0 15,-2 3 0-15,-1 3 0 0,-1 0 0 0,-1 4 0 0,-2 1 0 0,-1 6 0 16,-5 0 0-16,0 4 0 0,-2 4 0 0,0 0 0 16,-1 3-144-16,1 1 144 0,2 1 0 0,2 1-128 15,0 6 128-15,2-1 0 0,1 5 0 0,2 1 0 16,-1 3 0-16,-5-14 0 0,7 11-144 0,1 5 144 16,0 3 0-16,4 7-144 0,0-1 144 0,1 6 0 15,2 3 0-15,0 2-128 0,0 0 128 0,1 1 0 16,1 4 0-16,0 0-128 0,2 4 128 0,0 1 0 15,7 4-144-15,0 0 144 0,0 0 0 0,0 0-176 16,0 0 176-16,0 0-128 0,-2 13 128 0,4 2-208 16,1 3 80-16,2 3 128 0,1 1-176 0,5 3 176 15,1 6-128-15,1 5 128 0,1 3 0 0,-1 8-160 0,1 2 160 16,2 7 0-16,5 8-128 0,-1 6 128 16,2 4 0-16,-1 6 0 0,1-2 0 0,2 11 0 15,4 2 0-15,1 4 0 0,0 3 0 0,-7-28 0 16,3 7 0-16,2 9 0 0,0 5 0 0,2 4 0 15,0 4 0-15,-2 1 144 0,-2 6 32 0,-1 3 0 16,2-1 0-16,-3 3 0 0,0 0-32 0,-3-1 0 16,2 0 0-16,-5-3 0 0,0-4 48 0,-4 3 0 0,-1-6 0 0,0 0 0 15,-3-1-16-15,-2-2 0 0,1 0 0 16,0-1 0-16,-2-4-48 0,-2-1 0 0,2 0 0 0,2-1 0 16,-2 0-128-16,0-2 128 0,1-3-128 0,0-5 128 15,2 1-128-15,-2-6 128 0,0-1-128 0,0-1 128 16,-4-4-128-16,1-1 0 0,-1-5 0 0,-2-2 128 15,-1-6-128-15,-1-2 160 0,-2-3-160 0,-1-4 160 0,-1 1-160 16,0-1 128-16,-2-2-128 0,-5 14 128 16,3-7-128-16,0-5 0 0,1-7 0 0,-1-4 128 0,1-6-128 0,0-1 0 15,1-1 0-15,2-2 128 0,0-6-128 0,-2-2 0 16,1-2 0-16,0-4 0 0,0 1 0 0,0 1 0 16,0-7 0-16,-1-1 0 0,7-5 0 15,-6 8 0-15,6-8 0 0,0 0 0 0,-6 3 0 0,6-3 0 16,0 0-144-16,0 0 144 0,-7 4 0 0,7-4-128 15,0 0 128-15,0 0 0 0,0 0 0 0,0 0-128 16,0 0 128-16,0 0 0 0,0 0 0 0,0 0 0 16,0 0-128-16,0 0 128 0,0 0 0 0,0 0 0 15,0 0 0-15,-5 5 0 0,5-5 0 0,-4 8 0 16,3-2 0-16,1 1 0 0,0-7 0 0,-1 7-128 16,-2 3 128-16,2 1 0 0,1-1 0 0,0-1 0 15,-1 0 0-15,1-3 0 0,1 4-144 0,0-4 144 16,2 2 0-16,-3-8-144 0,1 9 144 0,-1-9-128 15,0 0 128-15,0 0-128 0,0 0 128 0,0 0-160 16,0 0 160-16,0 0-160 0,0 0 160 0,0 0-192 16,0 0 192-16,0 0-192 0,0 0 192 0,9-9 0 15,-1 1-144-15,-8 8 144 0,7-11 0 0,0 0 0 0,-2-2-144 16,1-1 144-16,0-3 0 0,0 1-160 0,-5-6 160 16,4-1-128-16,0-3 128 0,0-1 0 0,0-7-144 0,0-3 144 15,2-3 0-15,-1 7 0 0,-1-5-144 0,3-10 144 16,-1-4 0-16,2-2 0 0,-1-3 0 0,-1-5 0 15,0-2 0-15,-3-7 0 0,-2-3 0 0,-1-4 0 16,-3-1 0-16,-1-4 0 0,-7-2 0 0,3-3 0 0,-1-2 0 0,0 4 0 16,3 4 0-16,1 5 0 15,-1 6 0-15,3 1 176 0,0 5-176 0,1 4 160 0,1 5-160 0,0 4 0 16,-1 2 0-16,1 8-176 0,0 2 176 0,-4 0 0 16,3 5 0-16,0 4 0 0,-2 2 0 0,0 5 0 15,1-3 128-15,-2 5-128 0,0 5 0 0,0 1 128 16,1 2-128-16,-1 6 0 0,1-3 128 0,0 5-128 15,3 6 128-15,0 0-128 0,0 0 0 0,0 0 128 16,-7 4-128-16,1 6 0 0,-1 1 0 0,4 7 0 16,0 5 0-16,1 1 0 0,0 8 0 0,2 2 0 15,2 4 0-15,-1 6 0 0,1 7 0 0,1 4 0 16,2 1 0-16,-1 9 0 0,0 3 0 0,1 4 0 16,0 3 0-16,4 3 0 0,-3 2 0 0,3-2 0 15,-1 4 0-15,-1-3 0 0,1 1 0 0,-3-3 0 16,0 3 0-16,0-1 0 0,-1-6 0 0,-2-1 0 15,-2-5 0-15,0-2 128 0,-1 1-128 0,-3 25 128 16,1-15-128-16,-1-6 128 0,-3-4-128 0,1-6 0 0,-2-6 128 16,2 0-128-16,-2-2 0 0,2-1 128 0,0-1-128 15,-3-1 0-15,-3-5 0 0,0 3 0 0,-2-2 0 0,2 0 128 16,-1-1-128-16,1-2 0 0,0-4 0 16,0-3 0-16,-2 0 0 0,2-2 0 0,2 1 0 15,-3-1 128-15,-3 1-128 0,1-1 0 0,-1 0 0 0,4-2 0 16,-1-4 0-16,3 2 0 0,-2-2 0 0,1 1 0 15,-2-3 0-15,2 3 0 0,1-4 0 0,-1 0 0 0,1 2 0 16,0-5 0-16,0 2 0 0,-2 3 0 0,5-2 0 16,-3 2 0-16,-3-3 0 0,3 0 0 0,0 3 0 0,-2-2 0 15,1-4 0-15,-2 0 0 0,0 1 0 0,1 0 0 16,0 1 0-16,-2-3 0 0,1 0 0 16,1-1 0-16,-1 1 0 0,2-1 0 15,-5-2 0-15,2 2 0 0,0-1 0 0,2-2 0 0,-1-1 0 0,0 1 0 16,0-1 0-16,1 1 0 0,-2 3 0 0,0-3 0 15,1-1 0-15,-3 2 0 0,-2 4 0 0,0-1 0 16,1 1 0-16,0 1 0 0,-1-1 0 0,0 2 0 16,2-1 0-16,-1 2 0 0,-1-4 0 0,2 2 0 15,-2-1 0-15,1 1-128 0,2 0 128 0,-1 2 0 16,-2-3 0-16,3 0 0 0,-3-1 0 0,1 1 0 16,1-3 0-16,-1 2 0 0,-1-1 0 0,-1-1 0 15,-1-2 0-15,1-2 0 0,-1-1 0 0,2 0 0 16,0-1 0-16,-2-3 0 0,-5 2 0 0,3-2 0 15,-1 3 0-15,-1-1 0 0,-2 2 0 0,1 2 0 16,-1-4 0-16,2 1 0 0,1 3 0 0,2 0 0 16,-2 2 0-16,0 1 0 0,4 0 0 0,-2-1 0 0,1 0 0 0,1 0 0 15,0-1 0-15,0-1 0 16,-1-1 0-16,1 0 0 0,1 1 0 0,3-4 0 0,-3 0 0 16,0-1 0-16,0 0 0 0,0-1 0 0,-1-1 0 0,0 0 0 15,-2 1 0-15,-1 0 0 0,-5-2 0 16,3 2 0-16,0-3 0 0,1 1 0 0,-2 2 0 0,1-4 0 15,-1 0 0-15,0-2 0 0,1 2 0 0,1-1 0 16,0-2 0-16,0 3 0 0,-2-4 0 0,1 0 0 16,1 0 0-16,2-2 0 0,1 0 0 0,1-2-128 0,-3-2 128 15,5 2 0-15,-4 1 0 0,2 0-128 16,0-6 128-16,0 2 0 0,0-2 0 0,-1 2 0 0,-1-1 0 16,1-2 0-16,1-1 0 0,-4 0-128 0,1-1 128 0,-1-1 0 15,-1 0 0-15,3 1 0 0,-1-5 0 0,1 2 0 16,-2 0 0-16,0-2 0 0,-1-2 0 0,-1 0 0 15,1-3 0-15,0 2-128 0,-1 0 128 0,-2-2 0 16,-1-1 0-16,0 1 0 0,1 2 0 0,-1 2 0 16,0 1 0-16,-1-1 0 0,-3 0 0 0,2 0 0 15,1 2 0-15,8 4 0 0,2 1 0 0,-1-4 0 16,-3-2 0-16,-1 0 0 0,0 0 0 0,0-2 0 16,2 0 0-16,-2-2 0 0,0 0 0 0,1-2 0 15,-3-1 0-15,5 1 0 0,0-4 0 0,0 4 0 16,1-6 0-16,-1 2-128 0,-2-1 128 0,2 3 0 15,-2-4 0-15,-1 1 0 0,0-2 0 0,1-1 0 16,0-1 0-16,2 1 0 0,1 0 0 0,1 0 0 16,-1-1 0-16,1 2 0 0,1-2 0 0,0 0 0 15,2 2 0-15,0 2 128 0,2-3-128 0,3 3 0 16,-3-2 0-16,1-2 0 0,0-2 0 0,1-1 0 16,0-2 0-16,1-1 0 0,-1 0 0 0,3 0 0 0,2-5 0 0,-1 2 0 15,-1 2 0-15,2 2 0 0,2-2 0 0,0 2 0 16,-3-1 0-16,4-1 0 0,-4-1 0 0,2 0 128 15,2-3-128-15,-1-1 0 0,0-2 0 0,0 1 0 16,-1-2 0-16,1 4 0 0,-2-1 0 0,1 0 0 16,0-3 0-16,-1 3 0 0,2-4 0 0,0 2 0 15,-1-1 0-15,-1-3 0 0,0-1 0 0,0 6 128 16,1-4-128-16,0 6 0 0,-2 0 0 0,-2-17 128 16,-2 4-128-16,1 3 0 0,1 1 0 0,1 0 0 15,0-3 0-15,1 2 0 0,1-1 0 0,-1 5 128 0,3 4-128 0,0-3 0 16,-3 1 0-16,3 2 0 0,1 0 0 0,-1 0 0 15,2-5 0-15,1 3 0 0,0 2 0 0,-1-4 0 16,-1 4 0-16,2-1 0 0,-1 6 0 0,1-4 0 16,-1-2 0-16,2-2 0 0,-2-3 0 0,2 0 0 15,-1-1 0-15,0-1 0 0,0-2 0 0,2 6 0 16,1 0 0-16,-1 0 0 0,0-3 0 0,3 1 0 16,0 4 0-16,1-5 0 0,-3-3 0 0,1 2 0 15,2 0 0-15,-2 4 0 0,1 4 0 0,-2-2 0 16,0 0 0-16,2 2 0 0,-1-5 0 0,0 2 0 15,3-3 0-15,-3 13 0 0,2-6 0 0,0 0 0 16,-2-1 0-16,3-3 0 0,0 4 0 0,1-3 0 16,-1 1 0-16,0-2 0 0,1-3 0 0,0 1 0 15,0-1 0-15,0 2 0 0,0 0 0 0,-2 2 0 0,1 3 0 16,1 1 0-16,0 1 0 0,-1 2 0 16,-2-3 0-16,4 2 0 0,-5 1 0 0,2-1 0 0,0-2 0 15,0 2 0-15,1 3 0 0,-1-1 0 0,-2 1 0 16,2 1 0-16,0-1 0 0,0-2 0 0,1 2 0 0,0 1 0 15,-1-6 0-15,1 1 0 0,0 0 0 0,0-4 0 16,1 3 0-16,2 0 0 0,-2 4 0 0,1-1 0 16,-1 5 0-16,0-1 0 0,1-2 0 0,0 1 0 15,1 1 0-15,0-2 0 0,0 1 0 0,0-2 0 0,0-2 0 16,-1 2 0-16,2-1 0 0,1 1 0 0,-1 2 0 0,3 2 0 16,-2 2 0-16,-1-2 0 0,0 3 0 0,1-1 0 15,0-1 0-15,0 2-128 0,0 3 128 0,2-3 0 16,-3-1 0-16,1 1 0 0,1-1 0 0,1 4 0 15,-1-3 0-15,-1 1 0 0,1 1 0 0,-1 0 0 16,0-2 0-16,0 5 0 0,1-3 0 0,2 2 0 16,0 3 0-16,9-17 0 0,-3 3 0 0,0 6 0 15,-2-2 0-15,0-1 0 0,-2 1 0 0,0-1 0 16,2 4 0-16,0 1 0 0,-1-1 0 0,-1 2 0 16,1 4 0-16,-2 3 0 0,0-1 0 0,0 0 0 15,2 1 0-15,-1 2-128 0,1-4 128 0,-2 3 0 16,0 1 0-16,2-2 0 0,-1-3 0 0,1 2 0 15,-4 1 0-15,4-3 0 0,0-1 0 0,2 0 0 16,-4 3 0-16,0-4 0 0,1 5 0 0,2-1 0 16,-1-1 0-16,1 4 0 0,0 2 0 0,2 2 0 15,1 1 0-15,0 1 0 0,0-1 0 0,1-1 0 16,1 3 0-16,-1-1 0 0,-1 0 0 0,2-3 0 0,1 3 0 16,-3 1-128-16,3-2 128 0,-2 1 0 0,2-2 0 15,-1 4 0-15,1-1 0 0,1 1 0 16,-1 0 0-16,0 2 0 0,0 3 0 0,-1-1 0 0,3 0 0 0,0 0-128 15,2 4 128-15,1 0 0 0,-3-1 0 0,3 3 0 16,0 2 0-16,-3 1 0 0,1-1 0 0,-2 5-128 16,0 4 128-16,0 0 0 0,1 2 0 0,0 0 0 15,2 2 0-15,-1-1 0 0,2 3 0 0,2 2-128 0,-3 0 128 0,4 2 0 16,2 0 0-16,1-1 0 0,5 3 0 0,-3 0 0 16,1-1 0-16,1 0-128 0,-1-1 128 15,1 1 0-15,-1 1 0 0,0-1 0 0,0-1 0 0,-1 2 0 16,0 1 0-16,0 0 0 0,0 0 0 0,-2 3 0 15,-1 0 0-15,1-1 0 0,-2 4-256 0,-1-3-64 16,-1 4 0-16,-1-4-16 16,-1 1-1840-16,2 2-352 0,0-3-80 0</inkml:trace>
  <inkml:trace contextRef="#ctx0" brushRef="#br0" timeOffset="47323.78">24253 8366 4607 0,'0'0'192'0,"0"0"64"0,0 0-256 0,0 0 0 16,-6 5 0-16,1-3 0 0,5-2 2160 0,-7 4 384 15,2 1 80-15,5-5 0 0,-5 6-1456 0,5-6-288 16,0 0-64-16,-5 4-16 0,1 3 80 0,4-7 16 16,0 0 0-16,0 0 0 0,0 0 0 0,0 0 0 15,0 0 0-15,0 6 0 0,0-6-48 0,0 0 0 16,0 0 0-16,0 0 0 0,0 0-256 0,0 0-48 15,0 0-16-15,0 0 0 0,0 0-16 0,9 0-16 16,0-4 0-16,0 2 0 0,0-1-64 0,-2-1-16 0,4 3 0 0,-3-4 0 16,5-4-112-16,0 1-32 15,3-2 0-15,2 4 0 0,0-2-32 0,4 2-16 0,1 1 0 0,2-4 0 16,2 5-64-16,4 0-16 0,1 2 0 0,2-1 0 16,0 2-16-16,-3 2-128 0,0 3 192 0,-3 1-64 15,-3 0-128-15,-3 4 0 0,-3 0 0 0,-4 4 0 16,-3 4 144-16,-4 1-144 0,-1 0 160 0,-3 1-160 0,-2 3 256 0,-2 2-64 15,-6 0 0-15,-2-2 0 0,-2 1 16 16,-1-1 0-16,-7 0 0 0,0 0 0 0,-4 0 16 0,0 3 0 16,-5-4 0-16,0-2 0 0,-2 0 16 0,3-1 0 15,2-1 0-15,1-1 0 0,3-2-48 16,2-1-16-16,3-2 0 0,4 1 0 0,2-5-48 0,4 4-128 16,0-4 192-16,3 0-64 0,2-7-128 0,0 0 0 15,7 6 0-15,3-1 0 0,0-1 0 0,4 1 0 16,1-1 128-16,3-2-128 0,1 3 0 0,3 3 0 15,1 0 0-15,-1 4 0 0,0 4 0 0,-3-2 0 16,-2 2 0-16,-1 3 0 0,-3 3 0 0,0-1 0 16,-5 0 0-16,0 0 0 0,-2-2 0 0,-3 3 192 15,-3 1-64-15,-4-3 0 0,-1 1 352 0,-3-2 64 16,-2 0 16-16,-4 1 0 0,-2 0 80 16,-3 2 32-16,-4-6 0 0,-3 2 0 0,-2-2-160 0,-1 0-16 0,-4 1-16 15,0-1 0-15,0-2-32 0,-1 1-16 16,-2-1 0-16,-1-2 0 0,-1-1-160 0,0-4-16 0,-1 0-16 0,-1-3 0 15,1-3-240-15,2-1 176 0,4-2-176 16,2-1 160-16,3-2-160 0,6 1 0 0,-1 0 0 16,4 1 0-16,2-5-160 0,4 3-64 0,1 2-16 15,0-4 0 1,7 0-1152-16,5 7-224 0,-4-6-48 0,4 6-16 16,7-9-1408-16,3 3-288 0</inkml:trace>
  <inkml:trace contextRef="#ctx0" brushRef="#br0" timeOffset="48284.95">24962 9313 6447 0,'0'0'576'0,"-3"7"-576"0,-3-3 0 0,3 1 0 16,3-5 1600-16,-5 6 224 0,-1-1 32 0,3 2 16 0,-1-1-272 15,4-6-48-15,-5 4-16 0,5-4 0 0,-5 6-64 0,5-6-32 16,-3 9 0-16,3-9 0 16,-2 5-368-16,2-5-80 0,0 0-16 0,0 0 0 15,0 0 48-15,0 0 0 0,0 0 0 0,0 0 0 0,5-6-48 0,1-4 0 16,2 0 0-16,1-3 0 0,1-4-320 0,2 0-64 16,2-2-16-16,3-3 0 0,-1-3-144 0,4-1-48 15,2-4 0-15,0-2 0 0,3-2-128 0,-2-5-48 16,1-3 0-16,-1-2 0 0,2-1-16 0,-3-3-16 15,0 4 0-15,-2-2 0 0,1 5-176 0,-2 2 128 16,-3 1-128-16,0 3 128 0,-3 5-128 0,0 1 0 16,-4 3 0-16,1 5 0 0,-1 3 0 0,0 4 0 15,0 4 0-15,-3 2 0 0,1 5 0 0,-7 3 0 16,5 8 0-16,-1 6 0 0,-3 4 0 0,-1 5 0 16,-1 6 0-16,-3 3 0 0,-3 0 0 0,1 3 0 15,0 5 0-15,-2-1 0 0,0-2 0 0,2 0 0 16,2-4 0-16,3-5 0 0,-3 0 0 0,3-5 0 15,0-3 0-15,1-4 0 0,0 0 0 0,1-4 0 16,1-5 0-16,-2-7 0 0,7 4 192 0,2-6-64 0,1-3 0 0,1-2 0 16,2-7 224-16,1-4 32 0,1-4 16 15,2-2 0-15,2 1-144 0,0-1-48 16,0-5 0-16,3 0 0 0,0-2-208 0,3-3 144 0,-1-2-144 0,1-1 128 16,-2-1-128-16,1 0 0 0,-1 1 0 0,-1 7 128 15,-3 2-128-15,-3 6 0 0,-2 3 0 0,-1 2 0 16,-3 3 0-16,-1 8 0 0,-3 4 0 0,-6 2 0 15,6 6 0-15,-3 9 0 0,-1 4 0 0,-2 4 0 0,-3 6 0 16,-1 6 0-16,0 4 0 0,-2 3 0 16,2 5-144-16,0 1 144 0,1 2 0 0,-2-1 0 0,2 1 0 0,-1-2 0 15,0-4 0-15,-1 0 0 0,3-5 0 16,-1 0 0-16,2-4 0 0,0 2 0 0,-2-4 0 0,3-4 0 16,1-2 0-16,1-2 0 0,-2 0 0 0,1-5-288 15,3-4 64-15,-2 5 16 16,3-3-1712-16,-1-3-320 0,1-8-80 0,-5-7-13952 15</inkml:trace>
  <inkml:trace contextRef="#ctx0" brushRef="#br0" timeOffset="48727.24">26592 8619 24879 0,'5'-17'1088'0,"-1"8"256"0,0 0-1088 0,1-2-256 16,1-1 0-16,0 5 0 0,0 3 656 0,-6 4 80 16,0 0 16-16,0 0 0 0,0 0 288 0,0 0 64 15,5 6 16-15,-4 7 0 0,-2 2-96 0,-2 6-32 16,-1 3 0-16,-1 4 0 0,-1-2-256 0,-2 5-48 15,-1 2-16-15,0 1 0 0,0 1-224 0,2 1-64 16,-2-1 0-16,0-2 0 0,0 1-208 0,0 0-48 16,0-3-128-16,0-1 192 0,2-4-192 0,-2 1 176 15,3-3-176-15,-2-3 160 0,0-2-160 0,2-2 0 16,0-2 0-16,1-1 0 16,-2-5-1280-16,2 0-256 0,5-9-32 15,0 0-16-15,-6 1-1360 0,-2-2-288 0,0-3-48 0</inkml:trace>
  <inkml:trace contextRef="#ctx0" brushRef="#br0" timeOffset="48884.58">26258 8962 21135 0,'3'-13'928'0,"-3"13"208"0,8-3-912 0,2 3-224 15,2-1 0-15,2 0 0 0,1 0 1536 0,3 1 272 16,-1 0 48-16,5 2 16 0,2-1-448 0,2 2-80 16,0-2-32-16,4 2 0 0,1-1-416 0,2 2-64 0,3-1-32 15,1-1 0-15,1 1-416 0,-2-1-96 0,-5 1-16 0,-1 1 0 16,-5-4-416-16,-2 0-96 0,-4 0-16 15,-4-3-10384-15,-1 2-2096 16</inkml:trace>
  <inkml:trace contextRef="#ctx0" brushRef="#br0" timeOffset="49475.68">27206 8376 21359 0,'0'0'944'0,"-8"-3"208"0,3-2-928 0,5 5-224 15,0 0 0-15,0 0 0 0,0 0 416 0,0 0 32 16,13-8 16-16,-2 5 0 0,3-1 512 0,3-4 112 0,3 2 0 0,3 1 16 16,4-2-176-16,2 2-32 0,0 2-16 15,3-5 0-15,2 2-208 0,2 2-32 0,-1-3-16 16,2 4 0-16,0 3-160 0,0 2-16 0,0 4-16 15,-3 1 0-15,-3 3-112 0,-6 1-32 0,-2 5 0 0,-5 3 0 16,-5 5-64-16,-2 1-16 0,-6 7 0 0,-5 1 0 16,-5 3 48-16,-5 2 16 0,-4 0 0 0,-4 3 0 15,-2-1-80-15,-2 1 0 0,-1-3-16 0,-1-1 0 0,-3-1 16 0,1-1 16 16,-2-2 0-16,1 0 0 0,-2-1 96 0,2 1 16 16,0-2 0-16,3-1 0 0,-1-4-160 15,1-1-32-15,0-1 0 0,1-4 0 0,2 0-128 0,2-3 160 16,1 0-160-16,4-3 160 0,3-4-160 0,0 1 0 15,2-4 0-15,2 0 0 0,2-3 0 16,5-4 0-16,-4 5 0 0,4-5 0 0,0 0 0 0,0 0 0 16,0 0 0-16,0 0 0 0,0 0-192 0,0 0 48 15,0 0 0-15,0 0 0 16,0 0-256-16,0 0-48 0,-5-5-16 0,2 1 0 16,3 4-288-16,-4-6-48 0,0 2-16 0,4 4 0 15,-5-4-1168-15,0 3-224 0,-2-1-48 0,1-1-10928 0</inkml:trace>
  <inkml:trace contextRef="#ctx0" brushRef="#br0" timeOffset="49986.27">27360 8785 15663 0,'-10'0'1392'0,"-3"1"-1120"16,0-1-272-16,2 2 0 0,0 0 1536 0,4-1 240 15,1 1 48-15,6-2 16 0,0 0-368 0,0 0-80 16,6 7-16-16,4-4 0 0,4-1-288 0,3 1-64 16,3-1-16-16,3 1 0 0,2 2-320 0,3-2-64 15,3-2-16-15,2 0 0 0,4-1-304 0,1-1-64 16,1 0-16-16,2 1 0 0,1-2-224 0,-3 1 176 16,-1 0-176-16,-3 0 160 0,-5-5-160 0,-2 3-176 15,-8-1 48-15,-2 0-9920 0,-4-1-1984 0</inkml:trace>
  <inkml:trace contextRef="#ctx0" brushRef="#br0" timeOffset="50398.13">28295 8275 31327 0,'0'0'2784'0,"0"0"-2224"16,8-2-560-16,-8 2 0 0,0 0 0 0,7 0-256 15,-7 0 32-15,0 0 0 0,4 10 608 0,-2 0 112 16,-4 4 16-16,-2 4 16 0,-2 4 48 0,-3 5 16 16,-2 0 0-16,-2 4 0 0,-1 2-16 0,-1 5-16 15,-3 3 0-15,-1 2 0 0,-3 0-48 0,3 1 0 16,-1 0 0-16,0 0 0 0,-2-3-192 0,3-1-64 15,2 0 0-15,2-5 0 0,2-1 96 0,2-4 16 16,1-6 0-16,2 3 0 0,3-7 0 0,1-2 0 16,3 0 0-16,1-3 0 0,3-2-112 0,2-3-32 15,1 0 0-15,3-4 0 0,4 0 32 0,2-3 16 16,3 2 0-16,2-2 0 0,5-3-32 0,1-1-16 16,1-1 0-16,4 0 0 0,2-3-224 0,0 1 128 15,1 0-128-15,-1 2 0 0,-3-1 176 0,-1-2-176 0,-1 1 192 16,-1 0-192-1,-3 1-848-15,-1-2-288 0,-1 2-48 0,-2 2-11456 0,-1-1-2288 0</inkml:trace>
  <inkml:trace contextRef="#ctx0" brushRef="#br0" timeOffset="51157.61">29048 8747 12783 0,'0'0'560'0,"0"0"128"0,-10 2-560 0,1 1-128 15,1 0 0-15,8-3 0 0,-10 3 1216 0,10-3 224 16,0 0 32-16,0 0 16 0,0 0-176 0,0 0-32 15,0 0-16-15,0 0 0 0,0 0-256 0,0 0-48 16,0 0-16-16,16 3 0 0,2-3-48 0,4-3-16 16,1 1 0-16,5-1 0 0,5 1-176 0,2 0-16 15,3 0-16-15,8-1 0 0,5 0-160 0,1 0-48 16,-1 0 0-16,0 1 0 0,0-1-208 0,0 0-64 16,1-3 0-16,-12 4 0 0,7-2-64 0,3 2 0 15,-1-1-128-15,-1 2 192 0,-4-1-192 0,-3 0 176 16,-6 1-176-16,-3-1 160 0,-3 0-160 0,-6-1 0 0,-2 2 0 0,-5 0 0 15,-2 0-160-15,-4 1-112 0,-2 0-32 0,-8 0 0 32,0 0-896-32,0 0-176 0,0 0-32 0,-8 2-12160 0</inkml:trace>
  <inkml:trace contextRef="#ctx0" brushRef="#br0" timeOffset="51511.28">29596 8505 12895 0,'0'0'1152'0,"0"0"-928"16,0 0-224-16,0 0 0 0,0-10 1712 0,0 10 288 15,11-10 64-15,0 5 16 0,2 0-800 0,4-1-144 16,2 0-48-16,6 5 0 0,3 1-64 0,-4 1-32 16,6 3 0-16,3 0 0 0,2 1-128 0,3 0-32 15,2 2 0-15,-1 3 0 0,-1 0-160 0,0 4-32 16,-1 1-16-16,-1 3 0 0,-2 1-128 0,-2 3-32 15,-3 1 0-15,0 1 0 0,-2-1-64 0,-7 3-16 16,-2 0 0-16,-5 0 0 0,-4 0 64 0,-4 3 0 16,-5-1 0-16,-3 1 0 0,-2-2 0 0,-2 1 16 15,-5 1 0-15,-2-2 0 0,-1-3-144 0,-2 1-16 16,-2-3-16-16,-2 0 0 0,-5-2-96 0,2 2-32 16,-1-3 0-16,-2-3 0 0,-1-3-160 0,0 0 128 0,2 1-128 15,-2-4 128-15,2 0-384 0,2-4-64 0,6 1-32 16,3-2 0-1,3-4-2448-15,6-2-480 0,6 1-112 0</inkml:trace>
  <inkml:trace contextRef="#ctx0" brushRef="#br0" timeOffset="51945.61">31237 7963 16575 0,'-2'-17'1472'0,"2"12"-1168"16,0-3-304-16,0 2 0 0,2-4 752 0,-2 2 80 15,0-2 32-15,0 2 0 0,-2 5 480 0,2 3 80 16,0 0 32-16,0 0 0 0,0 0-240 0,0 0-64 16,-5 5 0-16,-2 6 0 0,0 1-208 0,0 7-48 15,0 6-16-15,0 1 0 0,-2 3-320 0,1 3-64 16,1 6-16-16,-1 1 0 0,-2 3 16 0,1 6 0 16,0 6 0-16,-1-1 0 0,0-1-112 0,-1 0 0 15,0-1-16-15,1-1 0 0,-2-2-160 0,2-1-16 16,0-5-16-16,0-1 0 0,0-4 64 0,1-2 16 15,0-2 0-15,0-1 0 0,1 1-80 0,1-6-16 0,0-2 0 16,2-2 0-16,0-4-160 0,1-1 0 0,1-2 144 0,0-2-144 16,2-3 0-16,0-1-256 0,-1-4 32 0,2-6 16 31,0 0-1680-31,0 0-336 0,7-8-64 0,-1-2-7776 0,2 1-1568 0</inkml:trace>
  <inkml:trace contextRef="#ctx0" brushRef="#br0" timeOffset="52236.54">30891 8147 27583 0,'0'0'1216'0,"0"0"256"0,7-5-1168 0,6 1-304 16,4-2 0-16,2 1 0 0,4 1 384 0,2-1 32 15,4-3 0-15,3 3 0 0,2-3 640 0,5 2 128 16,3 0 32-16,3-1 0 0,4 1-416 0,3 2-80 16,2-3-16-16,0 0 0 0,-2 0-320 0,-3-4-64 15,1 1 0-15,-3 1-16 0,-4 3-160 0,-2-2-16 0,-4 3-128 0,-4 1 192 16,-5-3-192-16,-4 2 0 16,-5 2-144-16,-4 2 144 15,-3 1-1632-15,-5 2-224 0,-7-2-64 0</inkml:trace>
  <inkml:trace contextRef="#ctx0" brushRef="#br0" timeOffset="52398.18">31076 8602 13823 0,'0'0'608'0,"11"1"128"0,3-1-592 16,5 2-144-16,6-2 0 0,4 0 0 0,4 0 3200 0,7 0 592 0,6-2 128 0,6 0 32 0,6-5-2272 0,1 0-448 15,3-5-80-15,1 3-32 0,4-2-704 0,-1 3-144 16,1-1-16-16,2 3-16 15,-1-2-1392-15,-5 3-288 16</inkml:trace>
  <inkml:trace contextRef="#ctx0" brushRef="#br0" timeOffset="59175.39">24266 11571 4607 0,'0'0'192'0,"0"0"64"0,0 0-256 0,0 0 0 16,0 0 0-16,9-4 0 0,-9 4 2432 0,0 0 448 16,9-3 96-16,-9 3 16 0,0 0-1280 0,0 0-256 15,10-3-48-15,-10 3-16 0,0 0 0 16,10-3 0-16,-10 3 0 0,0 0 0 0,0 0-128 0,0 0-32 16,11-1 0-16,-11 1 0 0,0 0-80 0,0 0 0 15,0 0-16-15,0 0 0 0,0 0-288 0,0 0-48 16,0 0-16-16,-7 5 0 0,-2 0-192 0,0 0-32 15,-3-1-16-15,0 3 0 0,-2 2-144 0,-4-4-16 16,0-3-16-16,-5 5 0 0,-1-1-112 0,-4 0-32 16,-4 2 0-16,1-3 0 0,-2 0-48 0,0 4-16 15,-1-1 0-15,4 0 0 0,-4-5-32 0,4 2 0 16,2 3 0-16,6-3 0 0,-3-1-128 0,5-1 192 16,2 1-192-16,2-1 192 0,1-3-32 0,1 1 0 15,1 0 0-15,1 1 0 0,2-4-160 0,3 2 128 16,7 0-128-16,0 0 128 0,-8-2 16 0,8 2 0 15,0 0 0-15,0 0 0 0,0 0-144 0,0 0 160 16,0 0-160-16,0 0 160 0,0 0-160 0,0 0 0 16,0 0 0-16,0 0 0 0,0 0 0 0,0 0 0 0,1 11 0 0,2 2 0 15,-3 1 0-15,0 1 0 16,0 4 0-16,0 2 0 0,-3 3 0 0,2 2 0 0,0 0 0 16,-2 6 0-16,-2 3 0 0,1 2 0 0,0 5 0 0,1 4 0 15,-4 3 0-15,2 3 0 0,-4 2 0 0,0 3 0 16,-1 0 0-16,-2 3 0 0,-1 1 0 0,-5-1 0 15,-2 2 0-15,2 0 0 0,-1 3 0 0,0-3 0 0,-2 2 0 0,2-6 0 16,0 1 192-16,0 3-64 0,0-1-128 0,1 4 0 16,3-5-192-16,-1 1 192 0,-4-4 0 0,4-2 0 15,1-3 0-15,3-14 0 0,-2 1 0 16,0 4 0-16,2 6 0 0,-2-2 0 0,-2-4 0 0,0 3 0 16,-2-7 0-16,2 2 128 0,0 1-128 0,1-5 0 15,-2-2 0-15,2-3 0 0,0 1 0 0,0-2 0 16,-1-1 128-16,2-4-128 0,2 0 0 0,0-3 160 15,2 0-160-15,-3-1 160 0,6-3-160 0,-1 1 0 16,1-5 0-16,1-1 0 0,3-2 0 0,-1-3 128 16,4 1-128-16,0-4 0 0,0-6 0 0,0 0 0 15,5 6 0-15,1 0-176 0,1-6 176 0,4 1 0 16,2-1 0-16,2-1 128 0,3 1-128 0,2-2 0 16,2 1 0-16,2-2 0 0,1-2 0 0,2 4 0 15,1-1-128-15,1-1 128 0,6 2 0 0,-1-1 0 16,0 1 0-16,6 0-128 0,2 0 128 0,5-1 0 15,2 0 128-15,-1 2-128 0,1 0 0 0,-6 0 0 16,-5 2 0-16,-4 0-128 0,-2-1 128 0,-3 1 0 16,-2 0-144-16,-3 2 144 15,-3-2-2176-15,-1 3-384 0,-2-2-64 0,0-3 0 0</inkml:trace>
  <inkml:trace contextRef="#ctx0" brushRef="#br0" timeOffset="60249.68">26383 11478 11679 0,'0'0'512'0,"0"0"128"0,0 0-512 0,0 0-128 0,0 0 0 0,0 0 0 16,-8-3 1136-16,8 3 208 0,0 0 32 0,-9 0 16 16,9 0-80-16,0 0-16 0,0 0 0 0,0 0 0 0,-4 3-144 15,4-3-16-15,0 0-16 0,0 0 0 0,0 0-224 16,0 0-32-16,0 0-16 0,4 4 0 0,7 0-48 0,4 0-16 16,4-2 0-16,4-2 0 0,4-2-80 0,1-1-32 15,1 1 0-15,4-1 0 0,4 2-240 0,3 0-48 16,4-3-16-16,-1 1 0 0,0 2-32 0,-1 0 0 15,-3 0 0-15,-4-1 0 0,-2 2-16 16,-2 2 0-16,-3-1 0 0,-4 0 0 0,-4 0-64 0,-1 2-32 16,-2 2 0-16,-3-1 0 0,-4 1-48 0,-3 2-16 15,-7-7 0-15,8 9 0 0,-3 4 0 0,-2 0 0 16,-5 0 0-16,1 0 0 0,-1 4-32 0,-2 1 0 16,-1 2 0-16,-3 2 0 0,-1 6-128 0,2-3 128 15,-1 4-128-15,-2 3 128 0,-3-1-128 0,2 3 0 16,-2 5 0-16,0 3 0 0,-1 7 0 0,2-1 0 15,-1 4 128-15,0 1-128 0,0 0 0 0,1 1 0 16,4-19 0-16,0 3 0 0,0 5 0 0,-1 1 0 16,0 6 0-16,1 1 0 0,2 2 0 0,1 2 0 15,1 1 0-15,-2 51 0 0,0-20 0 0,4-11 0 0,1-4 0 16,-1-4 0-16,-1-4 0 0,3-1 0 0,0 2 0 0,-2-4 0 16,1-1 0-16,1 2 0 0,3-5 144 15,0 3-144-15,1 4 0 0,1-8 144 0,0-2-144 0,4 0 0 16,-2-1 176-16,0-3-176 0,0-5 160 0,1 0-160 15,-1-1 224-15,-2-12-48 0,1 0-16 0,1 2 0 16,-2-1 96-16,1-2 0 0,-3-2 16 0,0 2 0 16,0-3 48-16,-2 0 0 0,-1-6 0 0,0 0 0 0,-1 0 64 0,1-5 0 15,-1-1 16-15,-1-2 0 0,1 0-128 0,-1-2-16 16,-1-3-16-16,1 1 0 0,2-10 192 0,-7 4 32 16,1 1 16-16,-2-2 0 0,1-3-304 0,-2-3-176 15,-3 1 192-15,0-1-192 0,-4 2 256 0,-2-3-48 16,-2-1-16-16,0 0 0 0,-3 0-48 15,-3 2-16-15,0 1 0 0,-2-2 0 0,0 3-128 0,-3-1 0 16,2 1 0-16,1 0 128 0,0 0-128 0,-1 1 0 16,2 0 0-16,-2 1 128 0,0 1-128 0,-2 1 0 15,-1-2 0-15,1 3 0 0,-1-1 0 0,0-2 0 16,0 3 0-16,4-3 0 0,0 0-224 0,6-1-80 16,-1-1-16-16,7 0 0 15,2-3-1680-15,7 0-352 0,2-5-64 0,6-1-10368 16,7-5-2064-16</inkml:trace>
  <inkml:trace contextRef="#ctx0" brushRef="#br0" timeOffset="61599.28">28283 11631 14735 0,'-14'-3'1312'0,"6"3"-1056"0,-1 2-256 0,-1-2 0 16,-2 2 368-16,0 1 16 0,-1 2 0 0,-1-1 0 16,0-2 496-16,-1 2 96 0,0 0 32 0,-1 1 0 15,1-1 48-15,0-3 16 0,-1-1 0 0,-1 1 0 16,-4 1-48-16,1 0-16 0,-3-1 0 0,2 1 0 0,-4-2-272 16,0 0-48-16,-2 0-16 0,2-2 0 15,-3-1-224-15,-1 0-64 0,-2-2 0 0,1-1 0 0,-1-1-80 0,3 2-32 16,1-3 0-16,3 3 0 15,3 2-80-15,3-2 0 0,3 2-16 0,2 2 0 0,4 1 64 0,0 2 16 16,9-2 0-16,0 0 0 0,-6 7-256 0,3 1 0 16,3 5 0-16,4 5 0 0,2 2 0 0,5 4 0 15,0 3 0-15,3 4-160 0,1 4 160 0,1 3 0 16,-1 2 0-16,1 4 0 0,0 6 0 0,-4 2-128 16,-2 1 128-16,-2 3-128 0,1 4 128 0,-4 0 0 15,-2 5 0-15,-3-1 0 0,-2 5 0 0,-2 2 0 16,-2-1 0-16,-1 1 0 0,-5 1 0 0,-1 0 0 15,-1 0 0-15,-1-2 0 0,-3-1 0 0,1-3 0 16,0-4 128-16,2-2-128 0,0-3 176 0,-1-3-48 16,-2-3 0-16,3-3 0 0,0 1 64 0,1-7 16 15,1-2 0-15,2 0 0 0,-2-1 32 0,2-4 0 16,-1-2 0-16,1-4 0 0,-1 2-64 0,3-2-16 16,1-3 0-16,0-2 0 0,0-1 32 0,3-3 0 0,1 0 0 0,3-4 0 15,0-5-48-15,1 0 0 16,1 1 0-16,3-5 0 0,-4-7-16 0,0 0-128 0,8 9 192 0,0-4-64 15,3-2 80-15,-1 1 16 0,1-2 0 0,2 3 0 16,1 1-224-16,6-4 176 0,-2 1-176 0,4 0 160 16,3 5-160-16,3-4 128 0,4 1-128 0,-2 1 128 15,3-3-128-15,3-1 192 0,1 2-192 0,-2 0 192 16,0 0-192-16,-3 0 0 0,-2-3 0 0,-3 1 128 16,-4 0-128-16,-3-1-224 0,2-1 48 0,-3-1 16 15,-2 1-2336-15,0-4-480 0</inkml:trace>
  <inkml:trace contextRef="#ctx0" brushRef="#br0" timeOffset="62252.41">28510 12272 13071 0,'0'0'576'0,"0"0"128"0,-2 11-576 0,-1-1-128 15,-1 3 0-15,0 0 0 0,1-5 816 0,-1 5 128 0,1-3 16 16,1 1 16-16,2-11 496 0,-4 8 80 0,4-8 32 15,0 0 0-15,0 0-176 0,0 0-48 0,0 0 0 0,0 0 0 16,0 0-80-16,0 0 0 0,5-11-16 16,3-4 0-16,0-3-320 0,1 0-64 0,1-2-16 0,1-4 0 15,-2-2-320-15,5-2-64 0,1-1-16 0,-1-4 0 16,-2-1-208-16,4-3-32 0,-1-3-16 0,0 2 0 0,2-1-80 0,-1 6-128 16,1 1 176-16,-1 4-176 0,1 4 0 15,-4 6 0-15,1 0 0 0,-4 7 0 0,-1 6 0 16,-9 5 0-16,0 0 0 0,0 0-144 0,7 7 144 0,-2 7 0 15,-1 6 0-15,-3 4 0 0,-2-1 0 0,-1 5 0 16,-2 2 0-16,0 2 0 0,0-2 0 0,4-2 0 16,-1-2 128-16,1-6-128 0,1-2 0 0,2-4 0 15,-1-3 0-15,5 1-128 0,2-5 128 0,1 0 0 16,1-6 0-16,3-2 0 0,1-3 0 0,2-1 128 16,2-3-128-16,-1-5 128 0,0-2 96 0,-1-1 32 15,1 0 0-15,0-3 0 0,-2-4-80 0,1 1-16 16,0-6 0-16,0 2 0 0,2-3-160 0,0 6 192 15,-1 1-192-15,-1 3 192 0,-3 5-192 0,0 3 0 16,0 6 0-16,-4 2 128 0,-10 3-128 0,10 8 0 16,-4 6 0-16,-1 4 0 0,-1 6 0 0,-2 5 192 15,-4 5-192-15,-2 3 192 0,-1 0-192 0,0 1 128 16,-2 4-128-16,-1 1 128 0,2-2-128 0,-1-1 0 16,2-5 144-16,3-2-144 0,0 0 0 0,2-4 0 15,0-3 0-15,0-2 0 0,0-1-224 0,0-3-112 0,-1-1-32 0,1-1 0 31,-1-3-1984-31,-2-6-400 0,3-9-64 0</inkml:trace>
  <inkml:trace contextRef="#ctx0" brushRef="#br0" timeOffset="62803.5">28664 12981 17503 0,'0'0'768'0,"4"-10"176"0,-3 1-752 0,-1 9-192 0,0 0 0 0,0 0 0 15,5-8 2064-15,-5 8 384 16,0 0 80-16,0 0 16 0,0 0-960 0,3 17-192 15,-5-2-48-15,0 5 0 0,-3 3-384 0,-2 6-96 0,0 2-16 16,-3-2 0-16,-2 3-80 0,-2 1-32 0,-1 1 0 16,0 1 0-16,-3-1-160 0,1-2-48 0,2-1 0 0,0-1 0 15,2-5-96-15,2 1-32 0,-1-5 0 16,6-1 0-16,-1 0 32 0,2-3 0 0,3 0 0 16,1-3 0-16,1-5-64 0,2 2-16 0,2-3 0 0,1 1 0 15,-5-9-32-15,10 4-16 0,4-1 0 0,-1 2 0 16,1 0-112-16,2-1 0 0,3 0-16 0,2 2 0 0,-1 0-176 0,3-3 192 15,4 5-192-15,-1-3 192 0,2-4-192 0,0 1 0 16,0 3 0-16,-1-3 128 0,2 1-128 0,-5-6 0 16,-3-1 0-16,-4 2 0 15,-3-1-1136-15,-1 0-256 0,-3-9-48 0</inkml:trace>
  <inkml:trace contextRef="#ctx0" brushRef="#br0" timeOffset="63587.28">29527 11529 14559 0,'0'0'640'0,"0"0"144"0,-5-5-624 0,0 0-160 0,0-3 0 0,1 2 0 15,-2 0 1104-15,2-3 192 0,0 3 48 0,1-3 0 16,2 1-112-16,2-1-16 0,3 0 0 0,1 0 0 0,3 0-128 0,0-1-48 16,3 1 0-16,2-1 0 0,1 1-256 0,2 0-48 15,3 3-16-15,0 0 0 0,0-2-208 0,2 3-64 16,0 1 0-16,1-1 0 0,0 3-96 0,0 0-32 16,1 1 0-16,-1 1 0 0,0 0-80 0,-2 3-32 15,-2 0 0-15,-2 4 0 0,-2-2-64 0,-2 4-16 16,-5-2 0-16,-2 6 0 0,-1 0-128 0,-4 7 192 15,-4 3-192-15,-2 2 192 0,-4 5-48 0,-4 1 0 16,0 5 0-16,-3 3 0 0,-1 6-144 0,-1 2 0 16,-1 4 0-16,-3 3 128 0,0 5-128 0,0 3 0 15,1 0 0-15,1 6 0 0,-2 0 0 0,2 4 0 16,-1 3 0-16,2-3 0 0,2 2 0 0,4-4 0 16,1-2 0-16,2-2 0 0,1-3 0 0,1 0 0 0,2-3 0 15,2 0 0-15,2 3 0 0,0-3 0 16,0-3 0-16,2 0 0 0,0-2 0 0,2 0 0 15,2-3 0-15,1-1 0 0,1-3 0 0,1 0 0 0,3 1 0 0,-3-6 0 16,1 1 0-16,0 1 0 0,1-10 0 0,-1 2 0 16,0 0 0-16,0-4 128 0,1-1-128 0,1 9 128 15,-3-7 96-15,-1-4 16 0,-1-4 0 0,0-2 0 16,-1-5 48-16,-3-2 16 0,0-2 0 0,0-1 0 16,0 1 144-16,-2-6 16 0,-1 0 16 0,-1-2 0 15,-1 4-96-15,-2-6 0 0,-2 0-16 0,-1 2 0 0,-3-4 80 0,-1 1 0 16,-3 0 16-16,-2 1 0 15,-2-2 16-15,-4-3 0 0,-3 0 0 0,-3 0 0 0,-2 0-352 0,2-1-128 16,-1 0 0-16,1-2 144 0,2 0-144 0,2-1 0 16,2-1 0-16,1 0 128 0,-2-6-368 0,7 3-80 15,3-4 0-15,2-2-16 16,2-1-1808-16,5-2-352 0,2-3-80 0,3 0-8560 16,5-3-1696-16</inkml:trace>
  <inkml:trace contextRef="#ctx0" brushRef="#br0" timeOffset="63971.52">29798 12437 15375 0,'0'0'672'0,"0"0"160"0,0 0-672 0,0 0-160 0,11 2 0 0,2 1 0 0,1-3 1104 0,1 0 192 16,2-3 48-16,2 2 0 0,2 1-304 16,3 0-48-16,3-1-16 0,1 0 0 0,0-3-400 0,1 0-96 15,-2 3-16-15,1-3 0 0,-1 1-272 0,-3 2-64 16,-6 1-128-16,-1 1 192 0,-4 2-192 0,-13-3 0 16,0 0 0-16,0 0-7680 15,0 14-1456-15</inkml:trace>
  <inkml:trace contextRef="#ctx0" brushRef="#br0" timeOffset="64123.33">29884 12736 10127 0,'-14'10'448'0,"14"-10"96"0,0 0-544 0,0 0 0 16,0 0 0-16,0 0 0 0,0 0 3264 0,12 9 560 15,4-7 96-15,2 1 32 0,1-3-2032 0,3-2-416 0,3 0-80 0,2-1-16 16,-3-1-816-16,1-1-160 16,2 0-48-16,1 2 0 0,1-5-192 0,0 2-64 0,-1 0 0 0,-1-1 0 15,-2-1-304-15,-3 3-64 0,-3-1-16 0,-2-1-13376 16</inkml:trace>
  <inkml:trace contextRef="#ctx0" brushRef="#br0" timeOffset="64887.06">31359 11608 6447 0,'15'-14'576'0,"-4"9"-576"15,1-4 0-15,-1 3 0 0,2 2 2144 0,-4-2 320 16,0-1 64-16,-4 2 16 0,-5 5-1232 0,0 0-240 16,0 0-48-16,-3-10-16 0,-3 2 304 0,-3-1 64 15,-2 2 16-15,-3-2 0 0,-2 3-592 0,-1-3-112 16,-4 1-32-16,-8-2 0 0,2 2-128 0,-1 3-16 0,-1-2-16 0,7 4 0 16,-2 0-96-16,-5 2-16 15,-3 0 0-15,-2 0 0 0,-2-1-128 0,-18 0-48 16,0-2 0-16,7 3 0 0,3 1-16 0,4 0-16 15,4 0 0-15,4 2 0 0,4 3-176 0,6-1 192 0,6-4-192 0,3 4 192 16,4 0-192-16,9-4 0 16,-5 9 0-16,5-9 128 0,0 0-128 0,0 0 0 0,4 9 0 15,2 0 0-15,6-4 0 0,0 2 0 0,1 0 0 16,1 1 128-16,1 3-128 0,3 3 0 0,0 0 144 0,0 3-144 16,-1 2 128-16,1 3-128 0,0 0 128 0,0 6-128 15,-2 0 0-15,1 7 0 0,-2 5 0 0,0 5-128 0,2 4 128 16,-6 4 0-16,0 4 0 0,-4 3 0 15,-2 4 0-15,0 0 128 0,-3 4-128 0,-4 2 0 0,-3 1 0 0,-1 3 0 16,-7 1 0-16,-2-3 0 0,-3-2 144 16,-2 0-144-16,-1 0 192 0,-1 1-192 0,-3-1 208 0,0 0-64 15,0-3-16-15,-1-3 0 0,-1 0 64 0,1-3 16 16,-3 3 0-16,1-4 0 16,1 1-64-16,0-1-16 0,-1-5 0 0,0-1 0 0,2-6 16 0,1-6 0 15,4-1 0-15,0-4 0 0,4-4 80 0,0-2 16 16,2 1 0-16,5-5 0 0,5-4 16 0,1-3 16 15,1-1 0-15,5-1 0 0,3-4-16 0,4-1-16 16,2-2 0-16,3 1 0 0,2-6 96 0,2-2 32 0,3 1 0 0,3 0 0 16,2-5-176-16,1 0-16 15,-1 0-16-15,-1 0 0 0,0 1-160 0,1-2 0 16,-2-2 0-16,0 1 128 0,-1 6-128 0,-1-3 0 0,-2-1 144 0,-1-1-144 16,-2-3 0-16,-3 3-256 15,-3 1 32-15,0-3-11376 16,0-2-2288-16</inkml:trace>
  <inkml:trace contextRef="#ctx0" brushRef="#br0" timeOffset="65433.78">31589 13103 4607 0,'0'-7'400'0,"0"4"-400"0,0 3 0 0,0-9 0 16,0 9 3776-16,0 0 688 0,-3-4 128 0,3 4 16 15,0 0-2672-15,-9 11-528 0,-2-3-128 0,1 6 0 16,-2 4-64-16,3 3 0 0,-2 7 0 0,-1-1 0 16,1 1-464-16,0 5-112 0,-2 3 0 0,1 2-16 15,4 0-240-15,-4 1-64 0,1-2 0 0,2 0 0 16,1 5-144-16,3-4-48 0,0-7 0 0,1-2 0 15,0-1-128-15,2-5 0 0,1-5 0 0,1-1 0 0,0-1 0 0,1-8 0 16,0 4 0-16,-1-12 0 16,0 0-816-16,0 0-80 0,11 0-32 15,1-4-8560-15,-2-4-1712 0</inkml:trace>
  <inkml:trace contextRef="#ctx0" brushRef="#br0" timeOffset="65633.1">31462 13096 23039 0,'0'0'2048'0,"12"-5"-1648"0,2-2-400 0,4 0 0 16,1 0 1088-16,3-2 128 16,2 3 16-16,1-3 16 0,2 1-864 0,4-2-192 0,-2 1-16 0,1 0-16 15,0 4 128-15,-4 1 32 0,0-3 0 0,-5 4 0 16,-3 0-320-16,-5 5 128 0,-13-2-128 0</inkml:trace>
  <inkml:trace contextRef="#ctx0" brushRef="#br0" timeOffset="65793.98">31409 13423 23951 0,'0'0'2128'0,"13"-6"-1696"0,4 2-432 0,1-4 0 0,3 1 992 0,3-3 112 0,3 1 32 0,1-4 0 16,0 4-176-16,2-2-48 0,1 3 0 0,3-2 0 15,4-3-368-15,2 2-80 0,0 1-16 0,-1 1 0 0,-4-4-320 16,-2 1-128-16,-1 4 0 0,-3-1 144 16,-5 4-1424-16,-2 1-304 0,-4-3-48 15</inkml:trace>
  <inkml:trace contextRef="#ctx0" brushRef="#br0" timeOffset="66769.28">32476 11658 3679 0,'0'0'320'0,"0"0"-320"0,0 0 0 0,0 0 0 16,0 0 1792-16,0 0 304 0,0 0 48 0,0 0 16 0,4-9-928 0,-4 9-176 16,7-5-32-16,2-2-16 0,1 2 16 0,1 0 16 15,-1 1 0-15,1-1 0 0,2 0-96 0,1 1-32 16,1-3 0-16,0 0 0 0,-1 4-192 0,3-4-32 16,1 0-16-16,1 1 0 0,0 1-128 0,0-1-32 15,0 2 0-15,-1 2 0 0,-3-1-176 0,-1 2-32 16,-1 0-16-16,-13 1 0 0,9 1 0 0,-9-1 0 15,0 0 0-15,0 0 0 0,6 9 112 0,-2 2 32 16,-3-2 0-16,-1 3 0 0,0-2-256 0,0 2-48 16,-1 1-128-16,0 2 192 0,-3-2-192 0,2 5 0 15,1 2 0-15,0 4 0 0,-2 7 0 0,1 6 0 16,-1 7 0-16,1 8 0 0,-5 6 0 0,1 0 0 0,-2-3 0 16,0-2 0-16,-4-5 0 0,1 7 128 0,-2 7-128 0,1 6 0 15,0 7 192-15,2-3-48 0,-1-5-16 0,5-7 0 16,-2-8 48-16,1 2 0 0,-1 2 0 0,2 3 0 15,3 5 80-15,-1 1 32 0,1-4 0 0,0-5 0 16,1-5 0-16,-1-3 0 0,1-6 0 0,-2 2 0 16,-1 3-96-16,1 4 0 0,0 1-16 0,0 2 0 15,0-2-48-15,1-4 0 0,0-3 0 0,2-6 0 16,-4-5 0-16,3-1 0 0,2-1 0 0,0-4 0 16,-2 1 64-16,2 3 0 0,1-3 0 0,0 3 0 15,1 1 16-15,0 0 16 0,2-4 0 0,0 1 0 16,0-2-32-16,-1-3 0 0,3 0 0 0,-4 1 0 15,2-5 0-15,0 0-16 0,-2-2 0 0,1-4 0 0,-2-1-16 16,3-1 0-16,-3-4 0 0,0 2 0 0,1-2 16 0,-2-9 0 16,0 0 0-16,2 12 0 0,-2-12 16 15,0 0 16-15,4 8 0 0,-4-8 0 0,0 0 32 0,0 0 0 16,0 0 0-16,0 0 0 0,0 0-64 0,0 0-16 16,0 0 0-16,0 0 0 0,0 0-160 0,0 0 192 15,0 0-192-15,0 0 192 0,0 0-64 0,0 0-128 16,0 0 192-16,0 0-64 0,0 0 32 0,0 0 0 15,0 0 0-15,0 0 0 0,0 0 64 0,0 0 16 16,-11 4 0-16,0-1 0 0,3-1 0 0,-5-2 0 16,-1 0 0-16,-1 0 0 0,-3 0-32 0,0 0 0 15,0 0 0-15,-1 0 0 0,0 0-64 0,-1 0-16 16,-3 0 0-16,0 0 0 0,0 0-128 0,3 2 0 0,-1-1 0 16,10 0 0-16,0-1 0 0,-3 0 0 0,1 1 0 0,0-2 0 31,2 1-512-31,1-1-48 0,1-2 0 0,-2 1 0 15,6-5-1872-15,7 2-368 0,4-2-80 0</inkml:trace>
  <inkml:trace contextRef="#ctx0" brushRef="#br0" timeOffset="68344.64">31962 11787 17615 0,'0'0'768'0,"0"0"192"0,-2-7-768 0,1-1-192 0,-1 2 0 0,2-2 0 15,-2 3 512-15,-1-1 80 0,1-3 16 0,-1 4 0 16,-1-3 704-16,1 2 144 0,-3 2 16 0,-1 1 16 16,-1-2-320-16,-1 1-64 0,-1 2-16 0,-3 2 0 15,-2 0-192-15,-1 2-64 0,-2 2 0 0,-1 3 0 0,-2-1-208 16,0 4-48-16,-2-1-16 0,-1 5 0 0,-2 1-96 0,-9 9-16 15,2 6 0-15,2-1 0 0,2 1-112 16,2 3-16-16,2 3-16 0,6-3 0 0,6 0-176 0,3-4-128 16,4 1 144-16,7-6-144 0,6 2 192 0,5-5-48 15,1-2-16-15,3-5 0 0,1-4 80 16,2 0 16-16,2-4 0 0,4 3 0 0,0-4 144 0,3 1 16 16,1-1 16-16,0-4 0 0,11-5-96 0,-1 0-32 15,2 0 0-15,0-1 0 0,-1-4 0 0,0 3 0 16,-4-5 0-16,-1 1 0 0,-3-4 16 0,-3-4 0 15,-4 0 0-15,-3 0 0 0,-3-3 96 0,-3-4 0 16,-3 1 16-16,-4 1 0 0,0-3-128 0,-4 3-16 16,-4 0-16-16,-2-1 0 0,-3 2-112 0,-1 2 0 15,-1 2-128-15,-3-1 192 0,-1 2-192 0,-2 2-128 16,1 1 128-16,-2 3-208 16,-2-2-384-16,0 3-80 0,1 1-16 0,-2 0 0 15,2 3-1920-15,2 3-384 0,2 1-80 0</inkml:trace>
  <inkml:trace contextRef="#ctx0" brushRef="#br0" timeOffset="68701.78">31722 12025 25279 0,'0'0'1120'0,"0"0"224"0,0 0-1072 16,0 0-272-16,0-4 0 0,0 4 0 0,0 0 768 0,0 0 80 15,0 0 32-15,8 0 0 0,-1 0 384 0,2 4 80 16,2 4 0-16,0-1 16 0,3 5-336 0,2-2-80 16,2 4-16-16,1 2 0 0,2 2-128 0,0 1-32 15,2 2 0-15,3-1 0 0,-1 0-128 0,0 2-48 16,-2-2 0-16,0-1 0 0,1 0-80 0,-3-2-32 15,-1-1 0-15,-1 0 0 0,-1-2-144 0,-2-2-16 16,1 0-16-16,-4-2 0 0,1 1-160 0,-3-3-16 16,-1 1-128-16,-2-4 192 0,-2 3-192 0,-6-8 0 15,0 0 0-15,0 0 0 16,0 0-784-16,0 0-256 0,0 0-48 0</inkml:trace>
  <inkml:trace contextRef="#ctx0" brushRef="#br0" timeOffset="71540.75">24103 13365 12783 0,'-14'-4'560'0,"6"3"128"0,-2-2-560 0,-1-1-128 0,-1 2 0 0,0 0 0 15,0 1 1376-15,1 0 240 0,-1 0 48 0,0 2 16 16,1-2-320-16,3 1-64 0,-1 0-16 0,2 0 0 16,7 0-288-16,0 0-64 0,0 0-16 0,0 0 0 15,0 0-80-15,12 0-32 0,3-2 0 0,5 2 0 16,6-1-96-16,0 0-32 0,5 0 0 0,1 1 0 0,2 1-272 0,2 0-48 16,-1-1-16-16,1 1 0 0,-2 3-64 15,1 0-16-15,-4 1 0 0,0 0 0 0,-2 0 32 0,-2 4 0 16,-4-1 0-16,-4 2 0 0,-3-2-96 0,-3 3-32 15,-4-1 0-15,-4 2 0 0,-5 0 48 16,-3 0 16-16,-3-1 0 0,-3 3 0 0,-2-2 48 0,-2 0 16 16,-1 1 0-16,0-4 0 0,0 1-64 0,0-1-16 15,-3 0 0-15,5-1 0 0,0 0-208 0,3-1 176 16,2 2-176-16,2-4 160 0,3 1-160 0,2-6 0 16,0 0 0-16,6 10 0 0,0-1 0 0,3 1 0 15,2-1 0-15,1 3 0 0,2 2 128 0,0 0-128 16,1 0 128-16,0 2-128 0,0 1 128 0,-1 0-128 15,-1 1 0-15,-3 0 128 0,-2 0 128 0,-3-2 0 0,-1 1 16 0,-4-1 0 16,-5 0 336-16,-2 0 64 16,-3-2 16-16,-3-1 0 0,-1 1 112 0,-3 1 32 15,-4-2 0-15,-2-3 0 0,-2 3-192 0,-4-1-48 0,-3 0 0 16,-1-1 0-16,-1-6-128 0,-1 3-16 0,0-3-16 16,-2-1 0-16,-3-4-176 0,4-1-16 15,1-2-16-15,5-2 0 0,2-1-224 0,4-1 176 0,1 2-176 0,4-2 160 16,3 0-160-16,2-2 0 0,2 2 0 0,0-3 0 15,2 2 0-15,3-1-304 0,0 3 48 0,1-2 16 16,1-1-1296 0,5 9-256-16,-3-6-48 0,3 6-16 0,0 0-1600 15,0 0-320-15</inkml:trace>
  <inkml:trace contextRef="#ctx0" brushRef="#br0" timeOffset="72921.23">25776 13469 5519 0,'-6'1'496'0,"-2"-1"-496"0,0-1 0 0,-1 1 0 16,-2 0 2144-16,3-1 336 0,-2 1 64 0,4 0 16 16,-1 0-960-16,7 0-176 0,0 0-32 0,0 0-16 15,0 0-192-15,0 0-32 0,0 0-16 0,0 0 0 16,11-2 48-16,0 0 16 0,3-3 0 0,3 1 0 16,0 0-64-16,5 0-16 0,-2-1 0 0,3-1 0 15,1 1-192-15,3-3-32 0,0 1-16 0,2 1 0 0,1-1-208 16,2 2-32-16,-1-2-16 0,12-3 0 15,-4 5-80-15,-3 0-16 0,-4 0 0 0,-4 1 0 0,-2 2-176 0,-4-1-32 16,-4 2-16-16,-3 2 0 0,-4 3-128 0,-2 1-32 16,-4 5 0-16,-3 0 0 0,-2 6-144 0,-4 1 128 15,-2 5-128-15,-3 5 128 0,-3-1 0 0,-2 4-128 16,-2 1 192-16,-2 0-64 0,-1 1 0 0,-1 1 0 16,-3 0 0-16,1 1 0 0,0-2-128 0,2-4 128 15,0 1-128-15,1-4 128 0,2 2-128 0,1-4 128 16,-1 0-128-16,3 0 128 0,3-2-128 0,0-2 0 15,1-1 0-15,1-3 128 0,1 1-128 0,1-4-272 16,0 1 64-16,1-1 16 16,4-6-1424-16,-1 0-288 0,3-6-48 0,0 0-16 15,0 0-1472-15,-5-3-288 0</inkml:trace>
  <inkml:trace contextRef="#ctx0" brushRef="#br0" timeOffset="73108.98">25659 13829 12895 0,'0'0'576'0,"5"-5"112"0,-1-4-560 0,3 2-128 0,4 3 0 0,1-1 0 16,2 4 4352-16,4 1 832 0,2 0 160 16,3 1 32-16,1 2-3248 0,4-2-656 0,3-1-128 0,3 1-16 15,4 1-384-15,3-1-80 0,4 0-16 0,2-1 0 16,3 0-384-16,-3 2-80 0,-1-1 0 0,-5 1-16 16,-5 0-368-16,-6-1 144 0,-3 5-144 0,-3-2 0 15,-6-1-896-15,-1 2-272 0,-5 0-64 16,-2 0-16000-16</inkml:trace>
  <inkml:trace contextRef="#ctx0" brushRef="#br0" timeOffset="81143.78">24660 11879 7359 0,'0'0'656'0,"0"0"-528"0,0 0-128 0,0 0 0 0,0 0 1792 0,4-4 320 16,-4 4 64-16,2-9 0 0,1 3-784 0,-1 1-176 16,1-2-16-16,-3 7-16 0,5-5-80 0,0 1-16 15,0-2 0-15,-5 6 0 0,6-4-64 0,1 0 0 16,-1 3-16-16,-6 1 0 0,6-2-160 0,-6 2-16 16,0 0-16-16,0 0 0 0,0 0-144 0,0 0-32 15,7 3 0-15,-3 4 0 0,-2 3 0 0,-2 1 0 16,-2 0 0-16,-1 4 0 0,-1 5-48 0,-1 3-16 15,-1 2 0-15,-2 2 0 0,-1 2-96 0,0 1-32 0,2-2 0 0,-3 3 0 16,-1 2-32-16,1 0-16 0,-1 0 0 0,-1 2 0 16,0-2-16-16,0-1 0 15,1-4 0-15,-2-3 0 0,4 4-80 0,2-6-32 0,-4-1 0 16,5-1 0-16,0-2-96 0,1 0-32 0,1-1 0 0,0-2 0 16,1-5-144-16,2 0 128 0,0-3-128 0,1 0 128 15,0-8-128-15,0 0 0 0,0 0 0 0,0 0 0 16,0 0-864-1,10-2-256-15,3-1-48 0,2-1-16 0,3-1-2080 0,3-4-432 0,25-12-80 16,-5-1 0-16</inkml:trace>
  <inkml:trace contextRef="#ctx0" brushRef="#br0" timeOffset="81617.12">26136 11906 16751 0,'0'0'368'0,"0"0"80"0,6-6 0 0,0 1 32 0,-1 2-480 0,-5 3 0 0,5-7 0 16,-5 7 0-16,7-4 1200 0,-7 4 144 0,0 0 16 15,0 0 16-15,0 0-160 0,0 0-48 0,0 0 0 0,1 13 0 16,0 1-64-16,-3 4-16 0,-2 1 0 0,-1 3 0 15,-1-1-144-15,-2 6-48 0,-1 1 0 0,0 2 0 16,-1 1 64-16,0-1 0 0,0 2 0 0,-3 1 0 16,1-1-192-16,1-4-48 0,1 0 0 0,0-4 0 15,0 1-208-15,1 0-32 0,1-4-16 0,-1 2 0 0,1-1-272 0,2-3-48 16,2 0-16-16,1-1 0 0,-1-6-128 0,1 1 0 16,2 1 0-16,0-5 0 15,1 2-1104-15,0 3-304 0,0-6-64 0,2 2-15408 16</inkml:trace>
  <inkml:trace contextRef="#ctx0" brushRef="#br0" timeOffset="93047.28">24282 16006 14623 0,'0'0'640'16,"0"0"144"-16,0 0-624 0,4-5-160 0,0-1 0 0,0 0 0 0,-4 6 1216 0,4-3 192 15,-4 3 64-15,2-8 0 0,-2 8-336 0,0 0-64 16,0 0-16-16,0 0 0 0,0-6-208 0,0 6-32 15,0 0-16-15,-4-4 0 0,-1-1-160 0,-1 2-16 16,-1 2-16-16,-1 0 0 0,-4-1-192 0,-1 1-32 16,-2 1-16-16,-1 0 0 0,-5 0-64 0,-2 1-16 15,-2 1 0-15,-16-1 0 0,1-2-64 0,0 1-16 16,3 0 0-16,1 0 0 0,-3 1-48 0,4-1-16 16,-3-1 0-16,5-1 0 0,-2 1 160 0,2 0 16 15,0 1 16-15,1-3 0 0,3 1 0 0,-1-2 0 16,-1 3 0-16,3-2 0 0,2 1-112 0,3-1-32 15,4 1 0-15,2-1 0 0,3-1-32 0,3 3-16 16,0 1 0-16,11 0 0 0,0 0 48 0,0 0 16 16,-5-5 0-16,5 5 0 0,0 0-16 0,0 0 0 15,0 0 0-15,0 0 0 0,0 0-32 0,0 0-16 16,9 5 0-16,1 1 0 0,-2-1-144 0,-8-5 0 16,8 11 0-16,-1-3 0 0,1 4 0 0,-2-1 0 0,1-1 0 0,-2 4 0 15,-3-2 0-15,5 4 0 0,-4 6 0 0,1 0 0 16,-1-2-128-16,-2 2 128 0,3 2 0 0,0 4 0 15,-2 2 0-15,0-1 0 0,-2 3 0 0,2 3 0 16,1 4 0-16,-2-1 0 0,-2 3 0 0,-2-1 0 16,-1-3 0-16,-1 3 0 0,-1 3 0 0,-1-2 0 0,0-5 0 0,-1 1 0 15,1-1 0-15,-1 1 0 0,-1-2 176 0,0 0 0 16,-1-2 0-16,0-3 0 16,0 2 48-16,-1 0 16 0,3 2 0 0,-5-1 0 0,1 3-112 0,1-1 0 15,-2 1-128-15,-2-1 192 0,-3 1-192 0,2 0 176 16,2-1-176-16,-2 2 160 0,1-1-160 0,0-2 192 15,1-1-192-15,0-1 192 0,0 1-192 0,0-1 192 16,-1-3-192-16,2 0 192 0,0 2-64 0,1 0 0 16,-2-5 0-16,1 1 0 0,3-3-128 0,-3-1 192 15,2-2-192-15,-1 2 192 0,1-5-64 0,-1-2-128 16,0 1 192-16,-2-3-64 0,0 1-128 0,1 2 0 16,1-1 144-16,1-1-144 0,0 2 0 0,0-4 144 15,1-3-144-15,4 1 0 0,-2-4 128 0,4 2-128 16,4-9 0-16,-3 7 0 0,3-7 160 0,0 0-160 15,0 0 128-15,0 0-128 0,0 0 0 0,0 0 128 16,0 0-128-16,11 8 0 0,-11-8 0 0,14 6 128 16,3-3-128-16,2 0 0 0,1 0 0 0,3 0 0 0,0 0 128 0,3 1-128 15,2-1 0-15,2 1 0 0,0-1 0 0,2 2 0 16,1-2 0-16,1 0 160 0,2 0-160 0,2 0 160 16,1 3 64-16,1-1 16 0,1 2 0 15,0 0 0-15,-1 0-32 0,-5 0 0 16,1 0 0-16,-5-1 0 0,-5 2-80 0,-2-3 0 0,-2 1-128 0,-3 0 192 15,-4-2-192-15,1 1 144 0,-2-1-144 0,-2 1 128 16,-12-5-128-16,0 0 0 0,12 0 0 0,-12 0 0 16,11-9-1568-1,-3 2-192-15,-4-6-32 0,-3-2-16560 0</inkml:trace>
  <inkml:trace contextRef="#ctx0" brushRef="#br0" timeOffset="94663.97">24709 16035 4607 0,'0'0'192'0,"0"0"64"0,0 0-256 0,8-6 0 16,-8 6 0-16,5-4 0 0,-1-1 3072 0,-4 5 560 16,4-8 112-16,-4 8 32 0,0 0-1952 0,1-5-384 15,0-1-80-15,2-3-16 0,-3 9-240 0,0 0-48 0,-4-9-16 0,4 9 0 16,-5-10-80-16,0 5-32 15,5 5 0-15,-9-7 0 0,1 4-128 0,3-1-32 16,-4 1 0-16,2 2 0 0,-2 1-144 0,-1 0-48 16,-2 1 0-16,-2 2 0 0,-2 2-272 0,-2 3-64 0,-1-1-16 0,-2 5 0 15,1-3 48-15,-1 5 16 0,-2 3 0 0,0 4 0 16,0-2-128-16,1 4-32 16,4 2 0-16,1-2 0 0,0 4-128 0,6-5 0 0,2-2 0 15,4 4 0-15,1 2 0 0,5-1 0 0,4 4 0 0,5-6 0 16,3 1 144-16,4 0-144 0,2-4 160 15,5-2-160-15,4-1 272 0,2-2-32 0,3 0-16 0,3-1 0 16,0-1-32-16,-2-2 0 0,-15-7 0 0,1-1 0 16,3 0-32-16,1 4-16 0,3-5 0 0,0 0 0 15,-1-2 96-15,0-2 16 0,-2 0 0 0,17-7 0 0,-8 1 0 16,-5-3 16-16,-4-2 0 0,-3 3 0 0,0-4-32 16,-6 0-16-16,-2-3 0 0,-2 0 0 15,-2-2-64-15,-3-3-16 0,-3 0 0 0,-2-2 0 0,-1 1-16 16,-2 3 0-16,-3 1 0 0,0 1 0 0,-3-1-128 0,0 1 0 15,-1 0 0-15,3 8 0 16,-2 1-880-16,1-1-144 0,-5 3-48 0,2-4 0 16,0 5-1696-16,1 2-352 0,-1-2-64 15</inkml:trace>
  <inkml:trace contextRef="#ctx0" brushRef="#br0" timeOffset="94967.77">24764 16251 21183 0,'-11'-9'944'0,"3"7"192"0,8 2-912 0,0 0-224 0,-6-4 0 0,6 4 0 15,0 0 1792-15,0 0 320 16,0 0 64-16,6 10 16 0,4 2-1040 0,3 2-192 0,1-3-64 0,4 4 0 15,3 4-192-15,3 2-64 0,2 2 0 0,1-2 0 16,0 3-32-16,3 1-16 0,0-5 0 0,-2 0 0 16,1 1-192-16,-1 0-32 0,-2 3-16 0,-3-2 0 15,-3-3-208-15,-7-5-144 0,-1-1 192 0,-1 2-192 16,-4-2 192-16,1 1-64 0,-2-4 0 0,-1 2-128 31,-2 2-512-31,-2-5-192 0,-1-9-64 0,-2 13-10240 0,-3-1-2064 0</inkml:trace>
  <inkml:trace contextRef="#ctx0" brushRef="#br0" timeOffset="95460.82">24498 17248 13823 0,'0'0'1216'0,"0"0"-960"0,4-9-256 0,-1 0 0 16,-3 9 1632-16,0 0 288 0,0 0 48 0,0 0 16 16,7-6-128-16,-7 6-32 0,0 0 0 0,0 0 0 15,0 0-448-15,0 0-96 0,0 15 0 0,-2 1-16 16,-2 1-304-16,0 3-48 0,-6 3-16 0,2 5 0 16,1-1-208-16,-1 3-48 0,-1-3-16 0,2 5 0 15,0 1-192-15,1 0-48 0,0-4 0 0,0 2 0 0,1 0-160 16,2-1-32-16,-1-6-16 0,-1 1 0 0,3 2-176 0,1-5 192 15,0-3-192-15,0-2 192 0,1-1-192 16,0-1 128-16,1-4-128 0,1-1 128 0,-2-10-128 0,0 0 0 16,0 0 0-16,0 0 0 15,0 0-1648-15,9-6-256 0,-2-7-48 0,-1-4-13872 0</inkml:trace>
  <inkml:trace contextRef="#ctx0" brushRef="#br0" timeOffset="95681.43">24439 17212 25791 0,'0'0'2304'0,"2"-6"-1856"0,-2 6-448 0,8-13 0 15,3 3 1232-15,3-1 160 0,4 3 16 16,5-4 16-16,4 1-448 0,3 2-80 15,2-2-32-15,1 4 0 0,-14 4-368 0,3-3-80 0,-1 3-16 0,1 0 0 16,1 2-400-16,-2 1 128 0,0 1-128 0,-1 2 0 16,9 2-192-16,-7 4-128 0,-8 3-32 0,-5 0-9984 15,-5 0-2000-15</inkml:trace>
  <inkml:trace contextRef="#ctx0" brushRef="#br0" timeOffset="95832.74">24455 17496 24879 0,'0'0'2208'0,"0"0"-1760"0,0 0-448 0,0 0 0 0,0 0 992 0,0 0 112 16,12-9 32-16,2 0 0 0,3 4-48 0,8-5 0 16,5 1 0-16,3 0 0 0,1 1-544 0,2-2-112 15,-16 5-32-15,3 1 0 0,0-3-256 0,1 0-144 16,0 2 160-16,1-3-160 16,-3 2-2304-16,1 1-576 0</inkml:trace>
  <inkml:trace contextRef="#ctx0" brushRef="#br0" timeOffset="96498.9">25697 16137 9215 0,'-18'-19'816'0,"11"11"-656"0,-4-5-160 0,-4-4 0 0,4 0 2928 0,2 4 544 0,1 1 112 0,4-1 32 0,2 2-1968 0,3 3-400 15,3-1-80-15,4 3-16 0,2-2-160 16,4 0-32-16,4 3-16 0,-4 2 0 0,1-3-368 0,3 3-80 16,2-1-16-16,2 0 0 0,-1-1-96 0,2 2 0 15,2 1-16-15,-2-1 0 0,0 2-64 0,3 1-16 16,-5 0 0-16,3 0 0 0,1 0 16 0,0 1 0 16,2 1 0-16,-2 1 0 0,-2 5-80 0,-1 0-16 15,-3 3 0-15,-3-1 0 0,-2 6-208 0,-2 3 176 16,-5 2-176-16,1 17 160 0,-7 3-160 0,-2 2 128 15,-7 6-128-15,-2 4 128 0,-6 5-128 0,-2 5 0 16,-1-2 0-16,-3 6 0 0,0-2 0 0,2 1 0 0,1 3 144 16,0-1-144-16,1-2 0 0,3-3 0 15,0-4 0-15,3 1 128 0,1-3-128 0,4-2 0 0,2-4 0 0,3 0 0 16,2-6 128-16,2 0-128 16,1-3 160-16,2-4-160 0,1-2 224 0,3-2-48 0,0-2-16 0,1 1 0 15,-1-7 144-15,1 2 16 0,2-2 16 0,0-1 0 16,1-3-80-16,-1-1-32 0,-3 0 0 0,-1-1 0 15,1-3 48-15,-1-2 16 16,-2-1 0-16,-1-1 0 0,-5-13 128 0,2 8 32 0,-5 1 0 0,-1-2 0 16,4-7 224-16,-9 6 48 0,-1 0 16 15,-2-2 0-15,-4 0-112 0,0-1-32 0,-2-1 0 0,-1 2 0 16,-3-2-208-16,-1 1-32 0,1-2-16 0,-3 1 0 16,1-1-208-16,-1 0-128 0,-1-1 160 0,1 0-160 15,1-2 0-15,1-1-160 0,0-2 0 0,3-3 0 16,1 2-1584-1,5-5-320-15,6-1-64 0,7-2-10736 0,6-1-2128 0</inkml:trace>
  <inkml:trace contextRef="#ctx0" brushRef="#br0" timeOffset="97356.93">26868 16805 13823 0,'0'0'608'0,"0"0"128"0,0-183-592 0,0 366-144 0,0-183 0 0,0 0 0 0,0 0 1840 0,0 0 336 16,14-3 64-16,0 0 0 0,0 1-416 0,2-1-96 16,2-1 0-16,2-2-16 0,3 0-576 0,-1 3-112 15,2-1-32-15,3-2 0 0,2-1-416 0,1 2-96 16,2 2-16-16,-1 0 0 0,2 0-336 0,-7 1-128 16,-4 1 0-16,-4-2 144 15,-5 4-1536-15,-13-1-304 0,2 9-64 0,-7 3-16 0</inkml:trace>
  <inkml:trace contextRef="#ctx0" brushRef="#br0" timeOffset="97499.9">26896 17009 23039 0,'0'0'1024'0,"-8"4"192"0,8-4-960 0,0 0-256 15,0 0 0-15,0 0 0 0,0 0 1824 0,0 0 320 16,0 0 64-16,15-2 16 0,4 0-992 0,6-1-192 16,3-4-32-16,3 3-16 0,4 0-576 0,5 2-112 15,5-2-32-15,4-1 0 0,5 2-272 0,-1 1 0 0,1 0 0 0,-2 0-10560 31,-3-2-2064-31</inkml:trace>
  <inkml:trace contextRef="#ctx0" brushRef="#br0" timeOffset="98319.67">30063 15733 13823 0,'0'0'1216'0,"0"0"-960"16,-5-4-256-16,-2 3 0 0,-4-3 768 0,-1 1 128 15,-2 1 0-15,-9-2 16 0,-3 0 288 0,0 2 48 16,-3-4 16-16,-2 4 0 0,-2 1-336 0,0 2-64 16,0-2-16-16,0-1 0 0,-1 1-32 0,-1 2-16 15,0 3 0-15,-1-3 0 0,-2-2-144 0,0 2-16 0,-3 3-16 16,-1-1 0-16,-1-2-208 0,-2-1-32 0,0-2-16 0,1 2 0 16,4 3-80-16,3 2-16 0,3-2 0 0,2 0 0 15,1 2-96-15,2 2-32 0,2-2 0 16,3 3 0-16,0-3-16 0,5-1 0 0,1 3 0 0,4 2 0 0,3-1-128 0,2 3 192 15,3 5-192-15,2 1 192 0,1 3-192 0,2 2 0 16,1 8 0-16,2-1 0 0,2 4-160 0,0 9 160 16,0 4 0-16,0 4-144 0,0-2 144 0,-2 0 0 15,-1 3 0-15,-1 2 0 0,-2 3 0 0,-2-1 0 16,-2-2 0-16,-2 3 0 16,-2 2 0-16,-2 0 0 0,-2-4 0 0,-3 0 0 0,-5 0 0 0,-2 0 0 15,0-1 0-15,-3 0 0 0,-4 1 0 0,2-1 0 16,-1 1 128-16,2-1-128 0,-1-1 0 0,1 1 0 15,-2 0 0-15,4-5 0 0,-4-1 0 0,2-1 0 16,0-4 128-16,3 0-128 0,0 1 0 0,3-5 144 16,3-2-144-16,2-5 0 0,3-1 128 0,3-2-128 15,3-7 0-15,2 1 0 0,6-4 160 0,6-2-160 16,2-2 128-16,5-1-128 0,2-3 304 0,5 0-32 16,4-4 0-16,4 2 0 0,3-3 112 0,2-1 0 15,1 0 16-15,4 1 0 0,3-3-48 0,4 1-16 0,3-2 0 0,4 2 0 16,1-2-32-16,1 0-16 15,-3-1 0-15,-4 2 0 0,-5-1-288 0,-5-1 0 0,-4-1 0 16,-3-1 0 0,-2-2-512-16,-3 2-48 0,-2-2-16 0,-1-4 0 15,0 0-2880-15,-2-6-576 0,4-5-112 0,-2 2-16 0</inkml:trace>
  <inkml:trace contextRef="#ctx0" brushRef="#br0" timeOffset="99066">29991 16696 12895 0,'-14'10'1152'0,"10"-6"-928"0,-4 0-224 0,8-4 0 16,-10 5 1216-16,3-2 192 0,7-3 32 0,-8 0 16 16,8 0 496-16,0 0 96 0,0 0 32 0,-1-11 0 15,1 1-576-15,4-4-112 0,3-1-32 0,3-3 0 16,3-2-400-16,5-2-64 0,0-3-32 0,1-1 0 15,4-3-480-15,1 0-80 0,-1-4-32 0,2-1 0 16,2-5-64-16,3-1-16 0,0 0 0 0,-1 2 0 16,0 4-48-16,-2 5-16 0,-3 3 0 0,-3 6 0 15,-1 2-128-15,-5 5 128 0,-4 5-128 0,-1 0 128 0,-1 7-128 0,-9 1 0 16,0 0 0-16,2 11 0 0,-4 3 0 0,-3 4-144 16,0 2 144-16,-2 1-208 0,-2-2 208 0,0 2 0 15,0 3 0-15,0-1 0 0,1 0 0 0,2-3 0 16,1-3-128-16,4-1 128 0,2 0 0 0,3-2 0 15,1-5 0-15,5 3 0 0,4-4 0 0,1-2 192 16,4-6-64-16,-4-1-128 0,2-7 400 0,1 2-16 16,1-3-16-16,1 0 0 0,1-3-112 0,0-4 0 15,-1 2-16-15,1-3 0 0,0-5-80 0,2-2-16 0,-2 1 0 16,2-3 0-16,1 2-144 0,0 5 160 16,-1 3-160-16,-2 3 160 0,0 3-160 0,-4 0 0 15,0 6 0-15,-3 3 0 0,-3 2-144 0,-2 5 144 16,-1 6 0-16,-4-1 0 0,-2 4-160 0,-2 6 160 15,-2 0-128-15,-2 3 128 0,-1 6 0 0,-3 0-128 0,-1-4 128 0,-1 2 0 16,-1 2 0-16,-2 2-160 16,2 1 160-16,-1 0 0 15,-1 1-464-15,2-3 16 0,-3-1 0 0,-4 10 0 16,3-3-2784-16,0-4-544 0</inkml:trace>
  <inkml:trace contextRef="#ctx0" brushRef="#br0" timeOffset="99554.17">30165 17294 32591 0,'0'0'1440'0,"0"0"304"0,0 0-1392 0,0 0-352 15,0 0 0-15,0 0 0 0,0 0 416 0,0 0 16 16,-2 10 0-16,-2 4 0 0,-3 1 96 0,2 4 32 16,1 1 0-16,-1 3 0 0,-4-1-144 0,1-2-32 15,-3 2 0-15,3-1 0 0,-1 2-80 0,0-1-32 16,0-2 0-16,1 1 0 0,3-4-64 0,0 2-16 16,-1 2 0-16,2-1 0 0,1-3-64 0,-1-3-128 15,2-2 176-15,2 2-176 0,-1-1 144 0,1 0-144 16,0-13 0-16,0 15 144 0,-2 0-144 0,2-3 128 15,2 0-128-15,0 0 128 0,-2-12-128 0,5 10 0 16,-5-10 144-16,3 11-144 0,-3-11 160 0,0 0-32 16,0 0-128-16,7 4 192 0,-7-4 80 0,11 3 16 0,-2-2 0 0,-1-2 0 15,-8 1-64-15,13-5-16 0,0 1 0 0,0 0 0 16,-2-4-80-16,4 3 0 0,1 3-128 0,-1-3 192 16,-1 1-192-16,1 0 128 0,3 0-128 0,0 0 0 15,-1 1 128-15,1 0-128 0,-1 2 0 0,1 0 0 16,-1-1 0-16,-1 2 128 0,0 0-128 0,1 0 0 15,-2 0 0-15,-1 0 0 0,-1 0 0 0,-2-1 0 16,-1 0 0-16,0 0 0 0,-2-2-144 0,0 2 144 16,-8 1-1296-16,8-3-176 0,1 1-16 15,0-2-16-15,0 0-1504 0,0-1-320 0</inkml:trace>
  <inkml:trace contextRef="#ctx0" brushRef="#br0" timeOffset="100210.18">31609 15735 20271 0,'-25'-18'896'0,"13"10"192"0,-3 0-880 0,0-2-208 0,-2 0 0 0,1-3 0 15,-1 0 720-15,1 3 112 16,0-1 0-16,5-1 16 0,2 1 352 0,4-2 64 0,2 2 16 0,3 2 0 16,4-2-272-16,3 5-48 15,1 0-16-15,4-3 0 0,2 4-368 0,1-3-80 0,2 2-16 0,3 2 0 16,3-2-208-16,1 2-32 0,0 1-16 0,0 1 0 15,2-1-64-15,0 1-16 0,1-2 0 0,-3 1 0 16,-1 3-16-16,-4 2-128 0,-1-1 192 0,-3 4-64 16,-5 0-128-16,3 3 0 0,-5 2 0 0,-3 5 0 15,-3 0 0-15,-2 3 128 0,-1 2-128 0,-3 3 0 16,-2 7 128-16,-2 3-128 0,-2 5 128 0,0 5-128 0,0 6 144 0,-2 7-144 16,1 8 160-16,1 6-160 0,0 4 128 0,1 4-128 15,0 4 0-15,1 2 0 0,1 3 128 0,1 2-128 16,4 2 0-16,-3-2 0 0,1-2 160 0,1 1-160 15,1 0 160-15,-1 1-160 0,0-3 256 0,-1-3-64 16,0-2 0-16,0-5 0 0,-2-2 112 0,1-3 16 16,0-3 0-16,0-2 0 0,-2-7 160 0,1 0 32 15,-3-2 16-15,0 16 0 0,0-11-112 0,2-9-32 16,0-3 0-16,2-8 0 0,0-5 48 0,1-4 0 16,0-2 0-16,1-1 0 0,-3-5 16 0,1-1 16 0,-1 0 0 15,-2-2 0-15,-2-3-80 0,1-1 0 16,-3 2-16-16,-5-2 0 0,-3-2 16 0,5-4 0 15,-5-1 0-15,-1 2 0 0,-5 1-128 0,0 0-32 16,-5-4 0-16,5 3 0 0,-2-4-224 0,1 1 176 0,0 3-176 0,2-4 160 16,-1 1-160-16,3-4 0 15,2 2-192-15,0-2 192 16,1-3-1520-16,2-2-176 0,3-1-32 0,0 0-11392 0,2-3-2288 0</inkml:trace>
  <inkml:trace contextRef="#ctx0" brushRef="#br0" timeOffset="101410.49">21722 15984 5519 0,'0'0'496'0,"0"0"-496"16,-9 0 0-16,9 0 0 0,0 0 2784 0,-7-5 464 15,7 5 80-15,0 0 32 0,0 0-1536 0,0 0-304 16,7-7-64-16,4 0-16 0,3 0-352 0,6 0-80 15,4-2-16-15,6 3 0 0,6 1-192 0,5 0-32 16,5-1-16-16,3 0 0 0,3-1-240 0,3 2-64 0,2 2 0 0,2 1 0 16,2-1-128-16,1 1-16 0,-1 2-16 0,-3 0 0 15,-3-2 80-15,-4 4 16 0,-4 1 0 0,-4 1 0 16,-5-1-64-16,-3 3-16 0,-5 2 0 0,-6-1 0 16,-6 5-160-16,-4 1-16 0,-5 0-128 0,-3 4 192 15,-3 1-64-15,-3 6-128 0,-5 1 176 0,-3 7-176 0,-3 1 240 0,-5 5-64 16,-3 3-16-16,-2 9 0 0,-5 4 16 0,1 9 0 15,-2 0 0-15,0 6 0 0,-1 1-176 0,2 3 0 16,-1 4 0-16,0 3 128 0,1 0-128 0,0 1 0 16,3-3 0-16,4-2 128 0,2-1-128 0,3 1 0 15,1-3 0-15,7-3 0 0,3-6 272 16,6 1-16-16,2-8-16 0,3 1 0 0,3-3 96 0,6-1 32 16,1-2 0-16,5 3 0 0,0-1-128 0,0-2-32 15,0-1 0-15,0-2 0 0,0-5-48 0,-1 1-16 16,-3-9 0-16,2 0 0 0,-6 0-16 0,2-2-128 15,-5-5 192-15,0 2-64 0,-2-1 112 0,-2-6 16 16,-3-2 0-16,-3 0 0 0,-2-5 128 0,0 0 48 0,-1-6 0 16,-3 2 0-16,-1-2 80 0,-3-2 0 15,-1 1 16-15,-2-3 0 0,-2-1-32 0,-3 2-16 16,-5-4 0-16,0-1 0 0,-3 1-144 0,-3 0-16 16,-2-1-16-16,-4-1 0 0,-3-1-160 0,-1 1-16 0,0 2-128 15,-1-1 192-15,-2 1-192 0,0 0 0 0,2-2 0 16,0 2 0-16,1 3 0 0,1-5-240 0,1-2 32 15,3 0 0 1,4-1-1504-16,4 0-288 0,4-3-64 0,2 0-16 16,3 0-1584-16,2 0-320 0</inkml:trace>
  <inkml:trace contextRef="#ctx0" brushRef="#br0" timeOffset="102506.21">18497 16059 11055 0,'0'0'480'0,"0"0"112"0,0 0-464 0,0 0-128 16,0 0 0-16,0 0 0 0,0 0 2160 0,0 0 400 15,-8 5 96-15,-3-2 16 0,0-2-944 0,-2 1-176 0,0-1-32 0,-4 1-16 16,-6 0-256-16,-1-2-48 16,-3-2-16-16,-2 0 0 0,-4 6-288 0,-4-2-48 15,-6-3-16-15,-1 1 0 0,-4 0-32 0,-2 1-16 16,-5 0 0-16,4 2 0 0,-5-3-208 0,4 0-32 16,0-1-16-16,1-1 0 0,0-1-144 0,4-2-48 15,4 1 0-15,2 2 0 0,4 2-96 0,1-1-32 16,3-1 0-16,4-1 0 0,0 1-16 0,6-1 0 0,1 2 0 15,5-1 0-15,0 0-64 0,6 1 0 0,2 2-128 0,9-1 192 16,-9 0-192-16,9 0 0 0,0 0 0 16,0 0 0-16,-5 11 0 0,5-2 0 0,2 3 0 15,3 2 0-15,1 1 0 0,0 0 0 0,2 2 0 16,-2 1 0-16,0 1 0 0,-1 3-128 0,-1 3 128 0,0 5 0 16,-2 2 0-16,0 2 0 0,-2 2 0 0,0 4 0 15,-3 2 0-15,1 0-128 0,-2 3 128 0,0-2 0 16,-5 3 0-16,0-2 0 0,-1 3 0 0,-3 5 0 0,-2 2 0 15,0 2 0-15,-7 2 0 0,2 3 0 0,-4-4 0 16,-2 2 176-16,-3-6-176 0,1 4 160 0,-4 6-160 0,3-5 128 16,0-3-128-16,0 0 128 0,-3-2-128 15,1-1 192-15,1 0-192 0,-2-1 192 0,-1-3-192 0,0-2 160 16,1-1-160-16,0-5 160 0,2 1-160 0,1-2 128 16,1 1-128-16,4-3 128 0,2-6 0 0,4 0-128 15,3-2 192-15,5-3-64 0,1-2-128 0,4-1 128 16,1-4-128-16,4-4 128 0,3-4-128 0,2 2 160 15,2 0-160-15,5-3 160 0,2-1-160 16,3-2 192-16,1 1-192 0,6-2 192 0,4 5-192 0,4-4 192 16,4 0-192-16,3-1 192 0,3-2-16 0,3 1 0 15,3 1 0-15,3 1 0 0,0-1-16 0,2 3 0 16,0-3 0-16,1 3 0 0,-1-4 16 0,0 3 0 16,0 1 0-16,-4-2 0 0,1 5-176 0,-6 0 192 15,-4-3-192-15,-1 3 192 0,-1-3-192 0,-2 1 160 16,-3 1-160-16,0-1 160 15,1 4-1600-15,-1 0-320 0,0 2-64 0,3-5-16944 0</inkml:trace>
  <inkml:trace contextRef="#ctx0" brushRef="#br0" timeOffset="106068.7">18078 16728 11967 0,'0'0'528'0,"0"0"112"0,-4-3-512 0,4 3-128 15,0 0 0-15,0 0 0 0,0 0 2032 0,0 0 368 16,0 0 80-16,0 0 16 0,0 0-944 0,0 0-176 16,0 0-32-16,14-1-16 0,1 0-240 0,2 1-32 15,2 0-16-15,3-1 0 0,3-2-208 0,0 2-32 0,3 0-16 0,2 1 0 16,-2-3-256-16,1 2-48 0,0-1-16 0,-2 2 0 15,1 0-192-15,-2 0-32 0,-4-1-16 16,1 1 0-16,-3 3-224 0,-1 1 144 0,-2-1-144 16,-3 0 128-16,-4-2-128 0,-10-1 0 0,11 5 0 0,-11-5 0 15,0 0-2096 1,0 0-400-16,0 0-64 0,0 0-32 0</inkml:trace>
  <inkml:trace contextRef="#ctx0" brushRef="#br0" timeOffset="106301.99">19181 16366 6447 0,'0'0'272'0,"0"0"80"0,0 0-352 0,0 0 0 16,0 0 0-16,0 0 0 0,0 0 5104 0,-2 16 944 15,-5-1 192-15,0 6 32 0,-3 0-4224 0,1 7-832 16,0 2-192-16,-1 4-16 0,-2 3-320 0,1 1-64 15,1-4-16-15,-1 2 0 0,1 1-288 0,1 2-64 16,2-2-16-16,2-1 0 0,0-2-240 0,-2-2 144 16,0-1-144-16,0 0 128 15,2-4-1296-15,0 1-272 0,0-3-48 0</inkml:trace>
  <inkml:trace contextRef="#ctx0" brushRef="#br0" timeOffset="106885.86">20205 18215 27695 0,'0'0'1216'0,"0"0"272"0,-9-4-1184 0,9 4-304 16,0 0 0-16,0 0 0 0,0 0 496 0,0 0 32 0,0 0 16 0,9-7 0 16,2-1 384-16,4 3 80 0,3 2 16 0,4 2 0 15,2 1-384-15,4 1-80 0,4-1-16 0,-2 0 0 16,3 2 0-16,3 1 0 0,1 0 0 0,-1-2 0 16,-1-2-128-16,-1 1-32 0,0 1 0 0,-3 2 0 15,-3-1-384-15,-3 1 0 0,-2-2 128 0,-3 2-128 0,0-2 0 16,-4 0 0-16,-2-1 0 0,-1 0-176 15,-2 0-2208-15,-11 0-448 0,12-4-96 16</inkml:trace>
  <inkml:trace contextRef="#ctx0" brushRef="#br0" timeOffset="107295.05">21018 17849 26719 0,'0'0'2368'0,"1"-11"-1888"16,2-1-480-16,2-1 0 0,0 1 448 0,5 0-16 15,2-2 0-15,0 2 0 0,2 3 608 0,4-3 128 16,1 1 32-16,3 2 0 0,-1-1-368 0,4 3-80 0,0 2-16 0,-1-1 0 16,-2 2-144-16,1 2-16 0,-2-2-16 0,2 3 0 15,-1 2-208-15,-1 3-32 16,1-4-16-16,0 1 0 0,-5 3-48 0,1-1-16 0,-3 3 0 0,-1-3 0 15,-1 0-64-15,0 2-16 16,-2 3 0-16,1-3 0 0,-2 1 32 0,-1 3 0 0,-2 0 0 0,0 4 0 16,-3 2 16-16,-2 1 16 0,-2 2 0 15,-2 1 0-15,-4 5 64 0,-2 6 16 0,-3 1 0 0,-1 5 0 16,-2 1 32-16,-2 2 16 0,0 1 0 0,-2 0 0 16,-2 1-16-16,1-2 0 0,0 2 0 0,1-3 0 15,1-3-32-15,2-1-16 0,0 0 0 0,2-1 0 0,0 0-288 0,2-5 0 16,1 0 0-16,1-1 0 0,1 0 0 0,1-6 0 15,2 2 128-15,1-1-128 16,0-5 0-16,-1 1-176 0,4-2 32 0,-1-3 0 16,1 0-1456-16,2-6-304 15,-1-7-48-15,0 0-10336 0,0 0-2080 0</inkml:trace>
  <inkml:trace contextRef="#ctx0" brushRef="#br0" timeOffset="107484.69">21124 18351 13823 0,'0'0'1216'0,"-4"-6"-960"16,4-2-256-16,1 3 0 0,-1 5 4864 0,0 0 944 15,11-6 176-15,2-1 32 0,2 4-4736 0,6 1-960 16,3 0-192-16,4-1-128 0,2-3 432 0,2 1 0 16,1 2 0-16,3 1 0 0,1 0-240 0,-3 1-64 15,-2-1 0-15,-3 0 0 16,-1 1-1360-16,-4 0-288 0,-4-2-48 0</inkml:trace>
  <inkml:trace contextRef="#ctx0" brushRef="#br0" timeOffset="108122.53">20996 16283 14735 0,'-17'-4'640'0,"6"3"160"0,0 1-640 0,0 1-160 15,-2-3 0-15,1 2 0 0,4-2 1568 0,8 2 288 16,0 0 48-16,0 0 16 0,0 0-272 0,0 0-48 15,0 0-16-15,8-2 0 0,5-4-608 0,4 2-112 16,3 0-32-16,5 1 0 0,5-2-240 0,3-1-48 0,2 1-16 0,1 1 0 16,-1 3-48-16,2 5-16 0,-1-2 0 0,-3 3 0 15,-4 3-112-15,-1 1-32 0,-6 3 0 0,-3 1 0 16,-6-1-176-16,-3 3-144 0,-8 0 192 0,-2 4-192 16,-2 1 192-16,-3-2-64 0,-4-2 0 0,-3 0-128 15,-2 1 384-15,-2-3-48 0,2-4 0 0,1 2 0 16,0 0-16-16,3-2 0 0,1 4 0 0,4-3 0 0,3-2-192 0,2 3-128 15,2-3 128-15,3 3-128 0,0 1 128 0,8 0-128 16,1 1 128-16,3 2-128 0,0 2 0 0,1 2 0 16,0 2 0-16,-3 4 0 0,-2-5 0 0,-2 3 0 15,-2 2 0-15,-5-3 128 0,-4-2-128 0,-2 2 176 16,-5-1-176-16,-3-2 192 0,-5-2 0 0,-3 0 16 16,-4-2 0-16,-2-4 0 0,-2-2-16 15,-2 2-16-15,-4 0 0 0,3-1 0 16,-3 1-1296-16,-2-6-256 0,-2-1-48 0</inkml:trace>
  <inkml:trace contextRef="#ctx0" brushRef="#br0" timeOffset="108630.95">18715 17683 28559 0,'-2'-9'2544'0,"1"2"-2032"15,0 0-512-15,0 3 0 0,1 4 960 0,0 0 80 16,0 0 32-16,0 5 0 0,-4 4 192 0,1 2 32 16,0 2 16-16,-1 7 0 0,-4 7-272 0,0 3-48 15,-2 2-16-15,0 5 0 0,-1 4-176 0,0-2-32 16,0-2-16-16,-2 1 0 0,3 2-144 0,-1 2-32 0,-2-4 0 16,-2-3 0-16,1-2-272 0,2-1-64 15,2 2-16-15,1-2 0 0,0-4-224 0,6-2 0 16,1-2 0-16,4-1 0 15,1-4-2624-15,5-8-528 0</inkml:trace>
  <inkml:trace contextRef="#ctx0" brushRef="#br0" timeOffset="111550.58">4209 17925 26031 0,'-9'13'1152'0,"9"-13"240"0,-7 11-1120 0,1 0-272 15,1 0 0-15,1-2 0 0,2 2 0 0,2-11 0 16,-4 9 0-16,4-9 0 0,0 0 704 0,0 0 16 15,0 0 16-15,0 0 0 0,0 0 160 0,0 0 16 16,0 0 16-16,1-6 0 0,2-2-160 0,2-4-16 16,1-4-16-16,3 1 0 0,-1-4-144 0,1-1-16 15,1-2-16-15,9-25 0 0,-3 6-160 0,1-2-16 16,1 1-16-16,1 3 0 0,-2-3-64 0,3 0-16 16,-1 1 0-16,1 2 0 0,0-2-160 0,1 4-128 15,0 4 144-15,1 4-144 0,-3 2 0 0,0 8 0 16,-3 5 0-16,-2 3 0 0,0 6 160 0,0 3-160 15,0 9 160-15,0 7-160 0,-1 6 0 0,-3 6 128 16,0 7-128-16,-2 3 0 0,-3 3 0 0,-1 4 144 16,-1 0-144-16,-1 4 128 0,-1-2-128 0,1 2 0 15,-2-4 0-15,-2-1 0 0,2-5 0 0,-1-8 128 16,0-1-128-16,1-8 0 0,0-2 176 0,1-3-48 16,0-6-128-16,-1-9 192 0,9 6 128 0,1-6 32 15,2-6 0-15,3-3 0 0,4-6-32 0,-2-4 0 0,-2-3 0 16,3-8 0-16,1-5-64 0,1 0 0 0,0-3-16 0,2-2 0 15,0-4-240-15,-1 1 144 0,1-3-144 0,1 3 128 16,0-3-128-16,0 5 0 0,-1 4 0 0,0 6 128 16,-2 3-128-16,1 7 0 0,-1 6 0 0,-1 4 0 15,-2 7 0-15,-2 5 0 0,-1 5 0 0,-1 11 0 16,-3 8 0-16,2 6 0 0,-3 6 0 0,2 5 0 0,-3 0 0 16,1 6 0-16,0 1 0 0,0 0 128 15,1-1-128-15,-1 0 0 0,-4-4 0 0,2-4 128 0,-2 0-128 16,-3-5 0-16,-2-2 144 0,0-2-144 0,-1-3 0 0,2-5 144 15,-2-2-144-15,1 0 0 0,-1-2 0 0,-1-2 0 16,2-1 0-16,0-6 0 16,0-4-1280-16,0-6-272 0,4 9-48 15,-4-9-16-15,0 0-944 0,0 0-176 0,0 0-32 0</inkml:trace>
  <inkml:trace contextRef="#ctx0" brushRef="#br0" timeOffset="112154.19">5917 17691 18431 0,'0'0'1632'0,"-8"0"-1312"0,8 0-320 16,-10 0 0-16,10 0 1152 0,-6-3 176 0,6 3 16 0,0 0 16 15,0 0-224-15,0 0-48 0,0-11-16 0,0 11 0 16,0 0-192-16,10-6-48 0,2 1 0 0,2-3 0 15,2 2-64-15,2 2 0 0,1-2-16 0,4 1 0 16,2-3 16-16,4-1 0 0,4 3 0 0,7-3 0 16,6-1-128-16,-1-2-32 0,2 3 0 0,0-1 0 15,-3 0-160-15,0 1-16 0,3 3-16 0,0-2 0 16,-4 3-192-16,5-2-32 0,-1 1-16 0,-3 3 0 16,-2 0-176-16,-3 1 0 0,0-2 0 0,-8 2 0 15,-3 1 0-15,-2 1 0 0,-5 0 0 0,-3 0 0 16,-5-1-368-16,-3 1 48 0,-10 0 16 0,10 0 0 31,-10 0-528-31,0 0-96 0,0 0-32 0,0 0 0 16,0 0-1600-16,0 0-336 0,0 0-64 0</inkml:trace>
  <inkml:trace contextRef="#ctx0" brushRef="#br0" timeOffset="112586.31">6640 17197 31327 0,'0'0'2784'15,"0"0"-2224"-15,-6-5-560 0,6 5 0 0,0 0 192 0,0 0-192 16,4-6 192-16,2-3-192 0,3 2 0 0,3 3 0 16,1-2 0-16,1 0 0 0,4 1 192 0,1-3 0 15,2 0-16-15,0 5 0 0,5 0 80 0,-1 1 0 16,2 0 16-16,0 6 0 0,-2 0 48 0,3 0 16 0,2 2 0 15,3 3 0-15,-1-1 176 0,0 3 48 0,0 2 0 0,1-3 0 16,-3 4-48-16,2 0 0 16,1-1 0-16,1 2 0 0,0 1-80 0,-3 1-32 0,0-1 0 0,-4 2 0 15,-5 0-16-15,-1 1 0 16,-1-1 0-16,-3 0 0 0,-3-2-64 0,-2 2 0 0,-2 0-16 0,-2 1 0 16,-3 0 64-16,-2 1 16 0,-3-1 0 0,-3 3 0 15,-4-1 0-15,-4 0 16 0,-1 0 0 0,-5 6 0 16,-4-1 96-16,-7 3 16 0,-5-4 0 0,-4 3 0 15,-3-4-160-15,-3 4-32 0,-1-2 0 0,0 3 0 16,0-5-128-16,1 2-48 0,1 0 0 0,-2-3 0 16,3-1-144-16,-1-1 0 0,-2-3 0 0,4-3 0 15,2-1-336 1,3-1-112-16,6-5 0 0,5-1-16 0,3-4-2448 0,8-2-480 16</inkml:trace>
  <inkml:trace contextRef="#ctx0" brushRef="#br0" timeOffset="114859.84">8250 17367 16575 0,'-11'0'1472'0,"1"3"-1168"0,0-1-304 0,1 0 0 16,9-2 1664-16,0 0 256 0,0 0 64 0,0 0 16 16,0 0-608-16,0 0-128 0,0 0-32 0,10-8 0 15,2-1-304-15,6 1-64 0,2 2-16 0,3-3 0 16,1 3-224-16,3-3-48 0,1 3-16 0,1-3 0 15,1 2 32-15,1 4 16 0,1-3 0 0,-1-1 0 16,1-1-96-16,-3 1 0 0,-1 3-16 0,-2 1 0 16,-3-1-192-16,-2 2-48 0,0-1 0 0,-4 3 0 15,-1 4-256-15,-4-3 128 0,-12-1-128 0,12 0 0 16,-12 0 128-16,0 0-128 0,6 4 0 0,-6-4 0 16,0 0 0-16,0 0-304 0,0 0 64 0,0 0 16 31,0 0-1312-31,0 0-256 0,0 0-48 0,0 0-8192 0,-6 4-1632 0</inkml:trace>
  <inkml:trace contextRef="#ctx0" brushRef="#br0" timeOffset="115387.8">9634 16817 16575 0,'-8'-4'1472'0,"-1"0"-1168"0,-1-3-304 16,-1 2 0-16,-2 2 1376 0,-1 0 224 0,-1 5 32 0,-3-1 16 16,-2 2-528-16,-3 2-96 0,0 2-32 0,0 2 0 15,-1 4-272-15,1 3-48 0,-1 3-16 0,1 2 0 16,1 0-16-16,3 4-16 0,-1-1 0 0,1 6 0 15,1-1-176-15,3 6-48 0,1 3 0 0,1 1 0 16,2-2-192-16,-1 4-32 0,3 1-16 0,-1 0 0 16,4-5-32-16,2-3-128 0,3-2 192 0,5-4-64 15,-2-4 64-15,4 0 0 0,3-5 0 0,3-2 0 16,-1-6 96-16,4 0 32 0,5-5 0 0,1 0 0 16,2-4 96-16,4 0 32 0,2-4 0 0,1 0 0 15,1-3-160-15,3-2-32 0,1-1 0 0,-1-3 0 0,-1-1-128 16,0-2-128-16,1 0 144 0,-1-2-144 15,-1 0 0-15,1-2 128 0,2-1-128 0,-5-3 0 0,2-4 0 0,0 3 176 16,-3-3-176-16,-1 1 160 0,-5-3 96 0,-4 0 0 16,-3-2 16-16,-2 0 0 0,-1 2-16 0,-4-1 0 15,-4 5 0-15,-3 0 0 0,-4 1-32 0,-3 3-16 16,-3 2 0-16,-2 0 0 0,-3 0-48 0,-3 2-16 16,-6 2 0-16,2 2 0 0,-3-2-144 0,-1 4 0 15,-2 1 0-15,4 4 0 0,0-1-192 0,3 5-64 16,0 1 0-16,1 2-16 15,3 2-1648-15,3 0-336 0,5 1-64 0,0 1-8224 16,1 2-1632-16</inkml:trace>
  <inkml:trace contextRef="#ctx0" brushRef="#br0" timeOffset="115673.96">9558 17259 25631 0,'0'0'1136'0,"0"0"224"0,0 0-1088 0,0 0-272 0,3 12 0 0,2-3 0 15,2 2 672-15,0-1 80 0,1 3 16 0,1 2 0 16,1-1 192-16,2-1 32 0,0 3 16 0,1 1 0 16,-2 1-176-16,2-1-48 0,1 0 0 0,1 0 0 15,2-2-208-15,-1-1-32 0,2 0-16 0,0 0 0 16,-1-2-160-16,0 4-48 0,0-2 0 0,1-3 0 15,-1 2-128-15,0-2-48 0,-3-1 0 0,0 2 0 0,0-3-144 0,1 0 160 16,-1-4-160-16,-1 0 160 16,-3 2-160-16,0-4-256 0,-10-3 64 0,13-1-11168 15,0-3-2240-15</inkml:trace>
  <inkml:trace contextRef="#ctx0" brushRef="#br0" timeOffset="116060.43">10674 16853 13823 0,'-5'-9'608'0,"5"9"128"0,0 0-592 0,-4-8-144 0,4 8 0 0,0 0 0 16,0 0 3392-16,0 0 656 0,-9 6 128 0,2 5 32 15,1 1-2784-15,0 6-544 0,-1 1-112 0,1 4-32 16,0 4-80-16,-1-3-16 0,2 4 0 0,0 0 0 16,-1 7-80-16,1-2-32 0,0-1 0 0,0 0 0 15,1 0-224-15,0 1-48 0,1-3-16 0,1 1 0 16,-1-5-240-16,1 2 176 0,-1-5-176 0,2-1 160 15,1-3-160-15,0-1 0 0,0 0 0 0,-3-2 128 16,2-1-128-16,0-1-192 0,0-5 32 0,1-9 16 16,-3 12-1648-16,3-12-336 0,-6 6-64 15</inkml:trace>
  <inkml:trace contextRef="#ctx0" brushRef="#br0" timeOffset="116234.84">10418 17225 32255 0,'-9'-12'2864'0,"9"12"-2288"0,0-12-576 0,7 0 0 0,3 6 688 0,4 1 16 16,4 1 16-16,2 0 0 0,1 0-272 0,5-2-64 15,2 1-16-15,2 1 0 0,1-6-112 0,-1 2 0 16,1 2-16-16,-1-2 0 0,0 6-240 0,-2 1 144 16,-3-3-144-16,-1 1 128 15,-2 1-1072-15,-1 2-208 0,0 2-64 0,-2 2 0 16,1-1-1984-16,-2-3-416 0</inkml:trace>
  <inkml:trace contextRef="#ctx0" brushRef="#br0" timeOffset="116820.75">11178 16550 24879 0,'-7'-6'2208'0,"2"-3"-1760"16,2 0-448-16,6 2 0 0,-3 7 672 0,5-10 48 15,4 5 16-15,2-2 0 0,2 0-352 0,3 3-80 16,5-2-16-16,4 2 0 0,3 2 160 0,5 2 16 15,4 1 16-15,2 3 0 0,3 3 176 0,1 1 48 16,-1 2 0-16,-2 0 0 0,-5 4-224 0,-3 3-32 16,-3 3-16-16,-6-1 0 0,-2 2-112 0,-5 2-32 15,-3-2 0-15,-3-1 0 0,-1 2 48 0,-4 0 16 16,-4 1 0-16,-2-3 0 0,-4 0 160 0,-1-2 16 0,-2 1 16 16,-1 0 0-16,-1-1-64 0,-2 0-16 0,1 0 0 15,-3-2 0-15,1-1-80 0,4 1-32 0,-1 0 0 0,5-1 0 16,0 1-176-16,5 1-48 0,0 0 0 0,3 2 0 15,0 5-128-15,5-2 0 0,1-1 0 0,1 4 128 16,0 0-128-16,3-2 0 0,-5 1 0 0,2 1 0 16,-4-6 0-16,0 3 0 0,0 1 0 0,-3 1 128 15,-1-2 16-15,-2-2 0 0,-2-1 0 0,-1-2 0 16,-4 0 176-16,-3-3 48 0,-3-1 0 0,-3-4 0 16,-5 4 32-16,-1-7 16 0,-5-1 0 0,-2 2 0 15,-3-4-80-15,0 1-16 0,-1-4 0 0,-1 0 0 16,-1 0-128-16,2-2-16 0,-1-1-16 0,6-2 0 0,3-1-160 15,2-1 128-15,4 2-128 0,2-1 128 0,1 2-128 0,3 0-224 16,3 0 48-16,10 4 16 16,-8-9-528-16,6 3-96 0,2 6-32 15,6-11 0-15,4 1-1872 0,7-2-384 0,3 1-80 0,7-1-16 0</inkml:trace>
  <inkml:trace contextRef="#ctx0" brushRef="#br0" timeOffset="117614.21">12772 16385 23903 0,'0'0'1056'0,"7"-14"224"0,0 0-1024 0,2 2-256 0,3 0 0 0,-1 4 0 15,-1-1 1056-15,-1 4 160 16,-3 0 48-16,-6 5 0 0,0 0-560 0,0 0-96 0,0 0-32 0,0 0 0 15,0 0 64-15,6 9 0 0,-5 4 0 0,-2 2 0 16,-2 4-128-16,-2 2 0 0,-4 1-16 0,-1 6 0 16,-4 0-48-16,-1 6-16 0,-3 3 0 0,-3 5 0 15,-3 0-112-15,-5 5 0 0,0-2-16 0,0 5 0 16,1 1-48-16,-2 0 0 0,1-4 0 0,2-1 0 16,5-7 80-16,0-1 16 0,4-4 0 0,4-3 0 15,1-5 224-15,5-5 32 0,0-2 16 0,4-1 0 16,3 0-48-16,5-3-16 0,2-1 0 0,4 1 0 15,4-2-48-15,5-3-16 0,5 2 0 0,4-5 0 16,4 4-96-16,5-4-16 0,5 2 0 0,2-1 0 16,2 2-176-16,1-2-32 0,-1 2-16 0,2-4 0 0,2 2-32 0,2-3 0 15,-1-4 0-15,-2 3 0 0,0 0-128 0,-2 1 160 16,-1-3-160-16,-3 0 160 0,-5-1-160 0,0-1 0 16,-7 1 0-16,-4-1 0 15,0 0-768-15,-4-1-256 0,-4 1-32 0,-5-4-16 16,0 3-1968-16,-6-6-400 0</inkml:trace>
  <inkml:trace contextRef="#ctx0" brushRef="#br0" timeOffset="118983.67">11633 8700 29487 0,'-6'-4'2624'0,"6"4"-2112"0,-6-1-512 0,6 1 0 16,0 0 480-16,0 0-16 0,-11 7 0 0,4 5 0 15,-1 3-464-15,2 2 0 0,1-1 0 0,0 2-160 16,1 1 160-16,0 3 0 0,2 2 0 0,-4 6-128 15,0 1 128-15,2 1 0 0,-1 3 0 0,0 5 128 16,0 0 160-16,-1 9 32 0,-1 0 16 0,2 4 0 16,3 2 96-16,-1 6 16 0,2 3 0 0,0 3 0 15,1 0-80-15,2 3-16 0,3-1 0 0,3-4 0 16,2-2-128-16,4-2-32 0,3-1 0 0,-1-3 0 16,1-1 128-16,2-1 0 0,0-3 16 0,1 0 0 0,0-6-16 0,2 0 0 15,2-3 0-15,2 1 0 0,-1-6-64 16,2 1 0-16,1-3-16 0,1 3 0 0,3-3-32 0,2-1 0 15,4-5 0-15,0-2 0 0,2-5 0 0,-1-4 0 16,-1-1 0-16,2-1 0 0,0-7 48 0,3-1 0 16,2-6 0-16,3-3 0 0,3-3-64 0,4-4-16 15,1-3 0-15,1-1 0 0,-2-2-176 0,0-4 128 16,-1-3-128-16,2-2 128 0,-3 1-128 0,6-2 0 16,-1-4 144-16,2-1-144 0,2-3 128 0,-2-3-128 15,-4-2 160-15,-2-4-160 0,-3-2 320 0,0-6-16 16,-3-7-16-16,3-3 0 0,-1-6-32 0,1-4 0 0,-8-6 0 15,-1-4 0-15,-3-4 0 0,-3-3 0 0,-3-3 0 0,-4 4 0 16,-2 3-32-16,-6 7-16 0,1 5 0 0,-4 4 0 16,-4 1-16-16,-4 5-16 0,-4 6 0 0,-2 4 0 15,-6 9-176-15,-2 3 128 0,-1 1-128 16,-4 5 128-16,-1 4-128 0,-3 4-256 0,-2 3 64 0,-2 3 16 31,-1 3-944-31,1 4-192 0,-2-1-32 0,-2 7-16 16,-2 1-1456-16,-1 6-304 0,-6-1-48 0</inkml:trace>
  <inkml:trace contextRef="#ctx0" brushRef="#br0" timeOffset="119890.42">12894 11677 27183 0,'-15'-22'1200'0,"6"9"256"0,0-2-1168 0,-1-3-288 0,0 1 0 0,-2-1 0 16,0 0 0-16,-2 0 160 0,-1 3-160 0,2 1 128 15,-4-3 0-15,3 6 0 0,-1 0 0 0,-1 4 0 16,-4 1 144-16,0 3 32 0,-3 3 0 0,-3 4 0 15,-2 5 16-15,-3 0 0 0,-2 4 0 0,0 4 0 0,1 4 0 0,3 4 16 16,2 1 0-16,2 4 0 0,1 2-16 0,3 3 0 16,4 4 0-16,0 0 0 15,2-1-112-15,5-1-16 0,2-5-16 0,4 0 0 0,3-5 32 0,3 3 16 16,2-7 0-16,3-3 0 0,0-2 112 16,5-4 32-16,0 0 0 0,2-8 0 0,4 0-16 0,-1-3 0 15,0-2 0-15,5-3 0 0,1-6-64 0,2 0-16 16,2-4 0-16,0-2 0 0,-1-4-80 0,1 0-32 15,-1-2 0-15,-1-1 0 0,-2 1-32 0,0-5-128 16,-3-3 192-16,-1-1-64 0,-1-1 80 0,0-2 16 16,-3-2 0-16,0-1 0 0,2 0-32 0,-6 2 0 15,3 3 0-15,-2 4 0 0,-3 7 16 0,-1 3 0 0,0 0 0 0,-2 6 0 16,0 0-16-16,-6 10-16 0,0 0 0 0,0 0 0 16,0 0-32-16,0 0 0 0,-3 15 0 0,-1 2 0 15,-1 2-144-15,0 4 0 0,1 6 144 0,-5 3-144 16,-2 0 0-16,1 3 0 0,0 2 0 0,-1 2 0 15,1 0 0-15,1-3 0 0,0-1 0 0,0-1 0 16,1-2 0-16,-1-2 0 0,1 0 0 0,-1-4 0 16,-1 1 0-16,0-3 0 0,-2 3 0 0,0-4 128 15,-2 1 0-15,1-3 0 0,-4 1 0 0,1 0 0 16,-3 1-128-16,2-1 176 0,0 1-176 0,-3-4 192 16,0 0-192-16,1-1 0 0,0-1 0 0,-1-3 128 0,2-4-128 15,3 1 128-15,-1-3-128 0,2 1 128 16,-1-4-640-16,2-1-128 15,1-4-16-15,0 0-16 0,3-1-2416 0,9 1-496 16,-10-9-80-16,10 9-32 0</inkml:trace>
  <inkml:trace contextRef="#ctx0" brushRef="#br0" timeOffset="123513.17">12107 13278 5519 0,'2'-11'496'0,"-2"11"-496"0,2-12 0 0,5 2 0 16,-2 1 2912-16,1 0 480 0,-6 9 112 0,9-11 16 15,0-2-2704-15,-2 6-544 0,1-5-96 0,0 5-32 16,-1-4-16-16,1 6-128 0,0-6 192 0,-2 6-64 16,-6 5 112-16,8-10 16 0,-2 3 0 0,-6 7 0 15,0 0 288-15,8-7 64 0,-8 7 16 0,0 0 0 16,5-9 64-16,-5 9 16 0,0 0 0 0,0 0 0 16,0 0 0-16,0 0 0 0,0 0 0 0,0 0 0 15,0 0-64-15,0 0 0 0,0 0 0 0,0 0 0 16,-2 11-96-16,1-1-32 0,0 4 0 0,0 2 0 15,-2-1-144-15,2 3-48 0,-2 1 0 0,1 2 0 16,-2 0-96-16,-1 2-32 0,0 4 0 0,0 4 0 0,0 1 32 0,-1 2 0 16,-1-1 0-16,-1 5 0 0,-2 5 0 0,-1 1 0 15,-2 0 0-15,-1-1 0 0,-5 1-64 0,-2 0-16 16,1 1 0-16,-4-1 0 0,-1-1-144 0,-1-1 192 16,2-5-192-16,0 0 192 0,1-1 48 0,0-5 16 15,0-4 0-15,2 2 0 0,-1-1 144 16,0 1 48-16,1-3 0 0,-1 2 0 0,1-3-96 0,-2 3-16 15,1-2 0-15,0 2 0 0,0-4-176 0,-1 4-32 16,-1-3-128-16,-1 2 192 0,1-4-192 0,1 0 144 16,0 1-144-16,1-1 128 0,-1 0-128 0,1-2 0 15,1 1 144-15,1-1-144 0,1 0 0 0,2 2 144 0,-4 3-144 16,3-3 0-16,1-3 160 0,1 1-160 16,0-1 128-16,-1-1-128 0,0-1 0 0,0 2 128 0,3-4-128 0,1 1 0 15,1 0 192-15,0-3-64 0,1 0 0 16,1 1 0-16,1-3 48 0,0 0 0 0,1 0 0 0,2-3 0 15,-1 2-48-15,1-3 0 0,-2-1 0 0,3 0 0 16,-1 3-128-16,0-3 128 0,-2 2-128 0,3-2 128 16,-1-1-128-16,-1 3 0 0,2-3 144 0,0 4-144 15,5-10 144-15,-8 6-144 0,8-6 192 0,-5 7-192 16,5-7 160-16,0 0-160 0,0 0 128 0,-5 9-128 16,5-9 160-16,0 0-160 0,0 0 192 0,0 0-192 15,0 0 192-15,0 0-64 0,0 0 0 0,0 0-128 16,0 0 176-16,0 0-176 0,0 0 160 0,0 0-160 0,0 0 128 0,0 0-128 15,0 0 0-15,0 0 144 16,0 0-144-16,3-10 0 0,-3 1 0 0,0 1 0 0,0 8 0 16,0 0 0-16,0 0 128 0,0-8-128 0,-1 1 0 15,1 7 0-15,0 0 0 0,0 0 0 0,-6-10 0 16,1 4 0-16,-1-2 0 0,0 3 0 0,-1 2 0 0,-2 0 0 16,-2-3 0-16,-2 4 0 0,3-1 0 0,-4 2 0 15,-4 0 0-15,1 0 0 0,-3 1 0 0,1 0 0 16,-1 1 0-16,-3 0 0 0,-1 2 0 0,-1 0 0 15,-2 3 0-15,-2-1 0 0,-2 0 0 0,1 0 0 16,-1 1 0-16,-4-1 0 0,-7 2-128 0,-4 2 128 16,-4-3 0-16,-1 3 0 0,1-3 0 0,-3 4 0 15,0 0 0-15,1 3 0 0,0 0 0 0,-3-3 0 16,-3 1 0-16,-5 3 0 0,-3-1 0 0,3 1 0 0,0-1 0 0,1 3 0 16,-1 3 0-16,-5-1 0 0,-3 1 0 15,0-1-176-15,-2 0 176 0,2-2 0 0,-1 0 128 0,2 3-128 16,3-1 0-16,-5 2 0 0,-5-1 0 15,1 1-128-15,1-1 128 0,2 0 0 0,-2-1 128 0,1 1-128 16,-2 2 0-16,-1 0 0 0,-5 0 0 0,3-1-128 16,3-1 128-16,4 3 0 0,2 2 0 0,-3-3 0 15,-8 0 0-15,2-1 0 0,4 0 0 0,1 1 0 16,2 2 0-16,0-3 0 0,-2-1 0 0,-2 1 0 16,-2 3 0-16,2 1 0 0,2 0 0 0,3-1 0 15,1 3 0-15,-3-3 0 0,-4-3 0 0,2 3 0 16,1 2 0-16,3-2 0 0,2 0 0 0,2 2 0 15,0 0 0-15,-3-2 0 0,-5-2 0 0,2 2 0 0,3 1 0 16,2 2 0-16,2-5 0 0,0 0 0 16,-3 1 0-16,-2-1 0 0,-4 2 0 0,2-3 0 0,5 0 0 0,2 1 0 15,1-1 0-15,0 0 0 0,-1 2 0 16,-2-4 0-16,-2-4 0 0,2 2 0 0,3 2 0 0,3-1 0 16,1-2 0-16,1 0 0 0,1 2 0 0,-2-3 0 15,-3-2 0-15,3 2 0 0,2 1 0 0,3-2 128 16,3-3-128-16,1 4 0 0,3 3 0 0,0-2 0 15,-6-1 0-15,3-1 0 0,-1 1 0 0,3 0 0 16,3-4 0-16,4 1 0 0,2 1 0 0,2-3 0 16,1 2 0-16,2-4 0 0,3 0 0 0,3-2 0 15,2 0 0-15,0-1-128 0,0 1 128 0,1-2 0 0,4-2 0 0,1 2 0 16,-2-1 0-16,3 1 0 0,0-2 0 16,4 0 0-16,3 2 0 0,1-1 0 0,1 0 0 0,4 0-128 15,-1-1 128-15,2 1 0 0,7-2 0 0,-7 3 0 16,7-3 0-16,-8 7 0 0,8-7 0 0,0 0-128 15,-5 6 128-15,5-6 0 0,-5 8 0 0,5-8 0 16,-3 10 0-16,1 1 0 0,0-2 0 0,1 5 0 16,1-1 0-16,0 0 0 0,0 2 0 0,0 1 0 15,3 2 0-15,-1 1 0 0,1 2 0 0,-1 0-128 16,2 0 128-16,0 0 0 0,-1 0 0 0,-1 3 0 16,-2 2 0-16,0 1 0 0,-1 4 0 0,0 2 0 15,-2 1 0-15,-1 0 0 0,0 1 0 0,-1 3 0 16,0 0 0-16,-1 0 0 0,-2 3 0 0,1 2 0 15,2-2 0-15,-1 0 128 0,3 1-128 0,-5-2 0 16,3-2 0-16,0-1 0 0,1-3 0 0,0 0 128 0,0-2-128 0,2-4 144 16,1 0-144-16,1-1 160 0,1-2-160 15,1-2 0-15,1-1 0 0,2-2 128 0,0-2 0 0,1-3-128 16,1-2 192-16,3 0-64 0,1-3 0 0,1 1-128 16,1-2 192-16,2 0-64 0,3-1-128 0,1-1 0 15,2-3 0-15,3 2 0 0,3 5 0 0,1-6 0 16,0 0 0-16,0 1 0 0,1-3 0 0,2 2 0 15,-1-1 0-15,3 2 0 0,3-1 0 0,5-1 0 16,2-2 0-16,8 2 0 0,2-1 0 0,7-1 0 16,3-2 0-16,1-1 0 0,-4-2 0 0,3 2 0 15,6 2 0-15,6 1 0 0,5 0 0 0,1 0 0 16,-1 0 0-16,4 1 0 0,-4-1-128 0,8 4 128 16,6-3 0-16,0 1 0 0,-5-3 0 0,0 2 0 0,0 2 0 0,8-1 0 15,6-2-128-15,-4 2 128 0,-5-2 0 0,0 4 0 16,1-3 0-16,3 2 0 0,4 1 0 15,-2 1 0-15,-3-2 0 0,2 5 0 0,3-5 0 0,-2 2 0 16,-1 0 0-16,-1 0 0 0,-3 3 0 0,3-4 0 16,3 3 0-16,-2-2 0 0,-8-4 0 0,1 5 0 15,-2-2 0-15,3-1 0 0,6 2 0 0,-6-5 0 16,-9 1 0-16,0-2 0 0,0-1 0 0,2 0 0 16,4-1 0-16,-5 0 0 0,-6-2 0 0,0-2 0 15,1 1 0-15,3 0 0 0,-1 2 0 0,2-2 0 16,-5-1 0-16,-4 1 0 0,0 2 0 0,1-1 0 15,2-3 0-15,-2 1 0 0,3 1 0 0,-1 0 0 16,-10-1 0-16,3 1 0 0,-2 0 0 0,1 2 0 0,1-2 0 16,0 0 0-16,-2 2 0 0,-2-2 0 0,-3 0 0 0,-1 0 0 15,0-1 0-15,2 1 0 0,3 0 0 0,1 1 0 16,-2-6 0-16,-1 4 0 0,-3-4 0 0,0 2 0 16,-1 4 0-16,6-3 0 0,-1-1 0 0,2 3 0 15,-2-2 0-15,-2-2 0 0,-4 2 0 0,1-2 0 16,1 2 0-16,3 3 0 0,2-1 0 0,1-2 0 15,-2 0 0-15,-1 1 0 0,-5-3 0 0,3 2 0 16,1 0 0-16,2-1 0 0,2 1 0 0,1-3 0 16,-2 2 0-16,-5 2 128 0,-4-1-128 0,0 1 0 15,-1 1 0-15,2 0 0 0,4-1 0 0,-2 1 0 16,1 0 0-16,-3 3 0 0,-5-3 0 0,2-1 0 0,0 1 0 0,3 1 0 16,1-6 0-16,3 4 0 15,3 1 0-15,-1-1 0 0,-2-3 0 0,-2 3 0 0,1 0 0 16,-2-3 0-16,-1 3 0 0,5 3 0 0,2-2 0 0,-2-1 0 15,-4 1 0-15,-1 1 0 0,-4 0 0 0,0 0 0 16,-3-1 0-16,1 0 0 0,0 1 128 0,1 1-128 16,0 0 0-16,-2 1 0 0,-2-3 0 15,-4 1 128-15,-3 2-128 0,0 0 0 0,-1-1 0 0,-1 1 0 16,-2 0 0-16,4 1 128 0,-2-1-128 0,-2 1 128 16,0 0-128-16,-2 0 0 0,-3 0 0 0,-2 0-176 15,-5 1 176-15,-1-1 128 0,-3 0-128 0,0 0 176 16,-1 0-176-16,0 1 0 0,-1 2 0 0,-2-2-176 15,-2 0 176-15,-2-1 0 0,1 0 0 0,-3 1 0 16,0 1 0-16,-1-2 0 0,-3 0 0 0,1 0 0 16,-11 0 0-16,9 0 128 0,-9 0-128 0,0 0 0 0,0 0 0 15,0 0 0-15,0 0 0 0,9-4 0 0,-9 4 0 16,0 0 144-16,1-8-144 0,-1-2 0 0,-4 2 208 16,-1-4-64-16,0-2-16 0,0-1 0 0,-5-1-128 0,0-3 128 15,-2-4-128-15,0-1 128 0,-1-5-128 0,0-2 0 16,-2-7 144-16,-1-1-144 0,-2-3 0 0,0-4 144 15,-1-2-144-15,1-9 0 0,0-2 0 0,0 0 0 16,1-5 0-16,-2-1 0 0,-2-4 0 0,4 1 0 16,-1-1 0-16,1 2 0 0,-1 1 0 0,3 0 0 15,1-3 0-15,1 3 0 0,2 0 0 0,0-3 0 16,-1-1 0-16,3 0 0 0,0 2 0 0,0-1 0 16,-1-1 0-16,1-2 0 0,3 1-240 0,-2-1 48 15,2 6 16-15,2 1 0 0,-2 4-16 0,1 2 0 0,2 2 0 16,1 3 0-16,0 1 192 0,2 7-128 0,0-1 128 0,0 8-128 15,0-1 128-15,0 2 0 0,0 4 0 0,3 2 0 16,-1-1 0-16,1 6 0 0,1 2-160 0,0 4 160 16,-1 1-128-16,1 2 128 0,-1-180 0 0,-1 363 0 15,0-177 0-15,-1 1 0 0,-1 0 0 0,0 2 0 16,-3-1 0-16,1 1 0 0,-2 1 0 0,0 3 0 16,-3-2 0-16,0 0 0 0,3 3 0 0,-6 2 0 15,3-1 0-15,-5 1 0 0,1-1 0 0,-1 3 0 16,0 3 0-16,-2 2 0 0,-3-3 0 0,-1 1 0 15,-2-2 0-15,0 2 0 0,-3 1 0 0,-1 1 0 16,-4-1 0-16,-3-1 0 0,-2 1 0 0,-5 3 0 16,-7-2 128-16,-2-3-128 0,2 1 0 0,-1 0 0 15,0 4 176-15,0-3-176 0,-2-4 192 0,-2 2-192 16,0 2 192-16,-4 0-64 0,-4-2 0 0,-1-4-128 0,1-2 144 0,-2 0-144 16,0 0 0-16,2 1 144 0,-1-1-144 15,-3 1 0-15,-7-2 144 0,0 3-144 0,-4-1 128 16,1-2-128-16,-2 0 128 0,1 1-128 0,-2-1 144 0,-3-1-144 15,-6 1 192-15,1-2-192 0,2-6 160 0,2 3-160 16,1 1 128-16,-4-2-128 0,-6 6 192 0,2-5-32 16,3 1-16-16,3-1 0 0,2 3 48 0,-3 1 16 15,-5-3 0-15,4 4 0 0,2-1-32 0,4 1-16 16,5 1 0-16,2 0 0 0,3-1-160 0,2 2 160 16,2-1-160-16,6 2 160 0,8-2-160 0,5-1 0 15,3 0 0-15,7 2 0 0,4 2 0 0,5 1 0 16,1-1-192-16,6 0 192 15,5 1-1248-15,12 0-128 0,-9 2-32 0,9-2-12288 16,0 0-2480-16</inkml:trace>
  <inkml:trace contextRef="#ctx0" brushRef="#br0" timeOffset="131819.65">12838 1129 12895 0,'0'0'1152'0,"3"-7"-928"16,-3 7-224-16,5-7 0 0,-5 7 896 0,5-9 128 16,0 3 16-16,-5 6 16 0,0 0-128 0,0 0-32 15,5-5 0-15,-5 5 0 0,0 0 144 0,0 0 32 16,0 0 0-16,0 0 0 0,0 0-96 0,0 0-16 15,0 0 0-15,0 0 0 0,0 0-16 0,5 8-16 16,-1 2 0-16,-3 0 0 0,-1 5-128 0,0 3-32 16,-1 1 0-16,-1 7 0 0,-2 3-272 0,-3 6-64 15,2 6-16-15,-1 4 0 0,-2 7-144 0,1 1-16 0,-2 2-16 16,2 2 0-16,-1 1-112 0,0 3-128 0,-1 0 176 0,0 4-176 16,0-4 192-16,2 0-192 0,-1-5 192 0,0-2-192 15,1-4 256-15,2-3-64 0,-2-1-16 0,1-3 0 16,0-1 80-16,-1-2 0 0,1-3 16 0,0-3 0 15,-1-2-96-15,2-4-32 0,0-3 0 0,1-3 0 16,3-6 16-16,-2-4 0 0,1-2 0 0,2-10 0 16,0 0-368-16,0 0-80 0,-3-9-16 0,-1-11 0 15,4-5-1744-15,0 1-336 0,3-4-80 16,0 8-7312-16,-1-8-1456 0</inkml:trace>
  <inkml:trace contextRef="#ctx0" brushRef="#br0" timeOffset="132348.15">12679 1259 11967 0,'-10'-10'1072'0,"10"10"-864"15,-6-4-208-15,1 0 0 0,0-5 1424 0,0 2 240 16,1 0 64-16,0 0 0 0,2 2-672 0,-1-2-128 16,2-2-32-16,1 4 0 0,1-2 80 0,3 0 16 15,1 1 0-15,1-3 0 0,2 1-144 0,-1-4-16 16,7 2-16-16,2-1 0 0,2-3-176 0,3 2-16 0,2-1-16 0,4-1 0 16,2-3-144-16,4 6-16 15,4 1-16-15,1 0 0 0,1 3 16 0,1-2 0 16,-1 6 0-16,1 1 0 0,-1 4-64 0,-1 5-16 0,-2 1 0 0,-3 6 0 15,-3 1-96-15,0 4-16 0,-6 3 0 0,1 3 0 16,-2 4 64-16,-4 3 16 0,-2 1 0 0,-3 5 0 16,-3 4 48-16,-1 7 0 0,-2-1 0 0,-2 2 0 15,-2 0-64-15,-3 0 0 0,-1-4 0 16,-1-1 0-16,-3-1-64 0,-1 0-32 0,-3-1 0 0,1 3 0 0,-3-1 80 0,-2 0 16 16,-1-1 0-16,0-1 0 0,-3-4-32 0,0 1 0 15,-2-1 0-15,-2-2 0 0,-1-2-48 0,1 2-16 16,-2 3 0-16,1-2 0 0,-1 0-64 0,-1-1-16 15,-1 2 0-15,-1-1 0 0,-1-1-144 0,-2-2 160 16,-1-2-160-16,-1-3 160 0,0-6-160 0,-2 2 160 16,-1-3-160-16,-1-3 160 0,-1-2-160 0,-2-3 160 15,0-2-160-15,-4-6 160 0,-1-3-160 0,2-4 0 16,-4-4 0-16,-12-5 0 16,8-5-560-16,7-1-80 0,8-3-32 0,9-1 0 15,8-2-2080-15,5-3-432 0,8-1-80 0</inkml:trace>
  <inkml:trace contextRef="#ctx0" brushRef="#br0" timeOffset="133033.62">13784 884 17439 0,'0'0'768'0,"0"0"176"0,0 0-752 0,0 0-192 15,-5-2 0-15,5 2 0 0,-5-4 848 0,5 4 144 16,0 0 32-16,2-9 0 0,-2 9-32 0,6-5 0 15,0-3 0-15,3 0 0 0,1 0-80 0,1-1-16 16,2 0 0-16,1 1 0 0,3 2-128 0,0-3-48 16,2 3 0-16,2-1 0 0,0 1-144 0,1 2-16 15,0 3-16-15,-1 1 0 0,1 2-160 0,-3 3-48 16,-1 3 0-16,-4 0 0 0,0 3-32 0,-4-1-16 16,-3 3 0-16,-3 2 0 0,-1 0 176 0,-6 3 48 15,1 3 0-15,-6 0 0 0,-3 2 16 0,-3 2 16 16,-4 0 0-16,0 1 0 0,-3-2-208 0,-1 1-32 15,-1-1-16-15,1-1 0 0,2-3-64 0,5 0-16 16,0-2 0-16,3-3 0 0,3-1-16 0,0-5-16 16,6 1 0-16,3-3 0 0,0 0-176 0,0-7 160 0,8 4-160 15,6-3 160-15,5-2 288 0,6 0 48 0,0-3 16 0,6-1 0 16,0 1-160-16,5 0-32 0,0-2 0 0,2-3 0 16,0 2-32-16,-1-4-16 0,1 4 0 0,-1-5 0 0,-3 2 0 0,-2 1 0 15,-2 3 0-15,-3-3 0 0,-3 3-272 0,-4-2 160 16,-3 2-160-16,-3 2 128 0,-4-1-128 0,-2 2 0 15,-8 3-192-15,0 0 192 16,0 0-2160-16,0 0-304 0,-8 3-64 0,-2 2-15408 16</inkml:trace>
  <inkml:trace contextRef="#ctx0" brushRef="#br0" timeOffset="133823.31">15346 2409 23439 0,'0'0'1024'0,"8"-5"240"0,-2-1-1008 0,2-4-256 0,2 2 0 0,2-1 0 16,-1 5 224-16,0-1 0 0,0 0 0 0,-1 3 0 15,-1-1 624-15,0 2 128 0,1 2 32 0,-1 5 0 16,-1 2 112-16,1 2 32 0,0 4 0 0,-1 5 0 0,0 7-208 16,-2-1-48-16,-1 4 0 0,-2-1 0 15,0 4-208-15,-3 1-48 0,-3 3-16 0,-1-1 0 0,-5-2 0 0,-3 2 0 16,-3 0 0-16,-3 1 0 0,-5 0-160 15,-1-1-16-15,-1-1-16 0,-2-3 0 0,-1-1-176 0,0 0-16 16,0-6-16-16,0-1 0 0,2-3-224 0,-1-5 128 16,0-2-128-16,-8-4 0 15,7-3-704-15,5-8-224 0,4-10-48 0,6-4-16 16,4-6-2432-16,8-7-480 16</inkml:trace>
  <inkml:trace contextRef="#ctx0" brushRef="#br0" timeOffset="134540.74">17750 768 8287 0,'0'0'368'0,"0"0"80"0,6-3-448 0,-6 3 0 15,0 0 0-15,7-6 0 0,-7 6 1632 0,4-3 240 16,-3-4 48-16,-1 7 16 0,0 0-496 0,0 0-96 16,0 0-32-16,-1-5 0 0,1 5-48 0,0 0-16 15,-4-4 0-15,-4 3 0 0,0 0-128 0,0 2-32 16,-1 3 0-16,-3 0 0 0,-1 1-272 0,-3 0-64 16,1 3-16-16,-11 8 0 0,2 2-144 0,-3 2-16 15,-2 6-16-15,-1 2 0 0,-5 5 48 0,-1 6 16 16,-4 3 0-16,1 2 0 0,-1 5-64 0,2 3-16 0,3 3 0 15,0 4 0-15,3 10-160 0,1 2-16 16,1 3-16-16,5-3 0 0,2-4-16 0,5-1 0 0,4-3 0 0,4 3 0 16,3 1-48-16,4-7-16 0,3-4 0 0,5-5 0 15,3-8 96-15,3 1 16 0,4-3 0 0,5-5 0 16,0-6-96-16,3-1-16 0,1-1 0 16,4-1 0-16,1 0-48 0,3-3-16 0,-3-5 0 0,4-2 0 0,1-3-208 15,0-2 144-15,-1-5-144 0,-2-1 128 0,0 0-368 16,-2-4-80-16,-2-4 0 0,-2 0-16 15,-1-5-2752-15,-1 0-560 16</inkml:trace>
  <inkml:trace contextRef="#ctx0" brushRef="#br0" timeOffset="135549.63">17948 1738 32479 0,'-12'-6'1440'0,"12"6"288"0,-9-3-1376 0,9 3-352 16,0 0 0-16,0 0 0 0,0 0 160 0,0 0-32 15,0 0-128-15,0 0 192 0,0 0 416 0,10-6 80 16,1-2 16-16,5 2 0 0,3 0-96 0,6-3-16 16,4 1 0-16,4-1 0 0,4 2-144 0,3-4-16 15,2 4-16-15,3-1 0 0,4 1-208 0,-1 0-32 16,-2-2-16-16,-4 3 0 0,-4-2-160 0,-3 1 0 15,0-1 0-15,-5-1 128 0,-6 4-128 0,-2-1 0 16,-7 1 0-16,-1 0 0 16,-4-3-352-16,-2 2-48 0,-8 6-16 0,0 0 0 15,1-9-1904-15,-2-2-384 0,-3 5-80 0,-2 0-16 0</inkml:trace>
  <inkml:trace contextRef="#ctx0" brushRef="#br0" timeOffset="135906.18">19086 982 35935 0,'0'0'3200'0,"0"0"-2560"0,6-9-512 0,-6 9-128 16,0 0-512-16,0 0-112 0,0 0-16 0,0 0-16 0,0 0 1056 15,4 17 224-15,-3 2 32 0,-3 6 16 0,-6 6 256 0,1 3 48 16,-2 5 16-16,0 6 0 0,0 2-176 0,0 6-48 16,0 2 0-16,1 6 0 0,2 1-288 0,4-1-64 15,-2-5-16-15,1 0 0 0,2 1-240 0,-2-2-160 16,1-3 192-16,-1-1-192 0,2-2 0 0,0-5 0 16,-2 0 0-16,2-7 0 0,0-8 0 0,1-1-256 15,0-5 32-15,2-1 0 16,2-3-464-16,0-4-80 0,2-2-32 0,2-7 0 15,-8-6-1904-15,10 0-384 0,3-5-80 0</inkml:trace>
  <inkml:trace contextRef="#ctx0" brushRef="#br0" timeOffset="136201.03">19687 1874 22111 0,'0'0'976'0,"7"8"208"0,-1-4-944 0,0 7-240 0,6 1 0 0,-1 5 0 0,-2 4 2736 0,1 3 496 15,-1 0 96-15,0 4 32 0,-3-1-1888 0,-1 3-384 16,-2 1-80-16,-3 0-16 0,-3 6 192 0,-2-1 32 15,-1 3 16-15,-4-3 0 0,-3-1-496 0,-1-3-96 16,-2 3-32-16,-2-2 0 0,-1-2-288 0,1 0-64 16,-2-4-16-16,-2-1 0 0,0-2-384 0,-2-2-80 15,0-3-16-15,0-2 0 16,0-3-2192-16,1-8-432 0,3-4-80 16,4-5-32-16</inkml:trace>
  <inkml:trace contextRef="#ctx0" brushRef="#br0" timeOffset="137279.47">20877 920 16991 0,'-17'6'752'0,"6"0"144"0,0-2-704 0,-3 1-192 16,-2 5 0-16,2-1 0 0,-1 0 640 0,2-2 80 15,1-1 32-15,-1 2 0 0,3-5 512 0,-2 0 96 16,1-1 32-16,5 0 0 0,-1-2 144 0,3 0 16 16,4 0 16-16,0 0 0 0,0 0-400 0,7-7-80 15,2 1 0-15,3-5-16 0,6-1-624 0,5 1-112 16,5-5-16-16,8 4-16 0,4-2-160 0,5 1-16 16,2-1-128-16,-1-1 192 0,-2-2-48 0,-1 2-16 15,-1 2 0-15,-2 1 0 0,-5 7 128 0,-3-1 32 16,-5 6 0-16,-4 2 0 0,-6 3-80 0,-4 0-16 15,-4 4 0-15,-7 5 0 0,-5 4 16 0,-6 6 0 16,-8 4 0-16,-6 5 0 0,-5 4 0 0,-3-1 0 16,-5 1 0-16,-1 1 0 0,-2 3-208 0,-2-4 176 15,4-3-176-15,2-2 160 0,2 0-160 0,5-3 0 0,5-5 0 0,5 0 128 16,5-2-128-16,6-3 0 0,4-2 0 0,8-3 128 16,3 1-128-16,7-2 0 0,7-1 0 15,4-3-176-15,4 1 176 0,3-2 0 0,1 1 0 16,2-2-128-16,0 4 128 0,1-2 0 0,-1 2 0 0,-3-1 0 15,-1 4 0-15,-3 4 0 0,-2 0 0 16,-3 1 0-16,-4 1 256 0,-3 2 0 0,-6-2-16 0,-2 2 0 0,-3-1 208 0,-4 5 32 16,-5-5 16-16,-3 1 0 0,-4-3 128 15,-4 1 16-15,-6 1 16 0,-2 0 0 0,-5 2-240 16,-2-3-48-16,-4 3-16 0,-2-1 0 0,-3 1-144 0,-5-3-16 16,-5-1-16-16,-3-1 0 15,-1-3-176-15,-2-1 160 0,2-4-160 0,3 1 160 0,3-5-160 0,4-1-272 16,5-1 64-16,-7-7 16 15,9-2-464-15,10-1-96 0,4-6-16 0,7 2 0 16,6-2-1392-16,6-5-272 0,6-3-64 0,8-4-14304 0</inkml:trace>
  <inkml:trace contextRef="#ctx0" brushRef="#br0" timeOffset="137833.47">21762 134 22863 0,'0'0'1008'0,"0"0"208"0,-11 0-960 0,11 0-256 16,-10 1 0-16,10-1 0 0,-9 7 624 0,9-7 80 15,0 0 0-15,-1 10 16 0,1 1 368 0,3-2 64 16,-3-9 0-16,11 14 16 0,3 0-80 0,3 3 0 16,4-2-16-16,3 2 0 0,3-1-176 0,2 3-48 15,2 4 0-15,1 4 0 0,1 4-192 0,-16-9-32 16,6 10-16-16,1 2 0 0,1 3-64 0,0 6-16 16,-1 4 0-16,2 7 0 0,-5 5-48 0,17 61-16 15,-8-13 0-15,-9-6 0 0,-7-5-256 0,-5 2-48 16,-6 6-16-16,-5-3 0 0,-1-6 16 0,-5-4 0 15,-2 3 0-15,-4-1 0 0,-4 1 96 0,-4-4 0 16,-4-3 16-16,-7-5 0 0,-8-3 48 0,-6 4 16 0,-10-3 0 0,-4-5 0 16,-4-4-128-16,-2-1-16 15,-1 0-16-15,-9-2 0 0,-9-5-176 0,3-2 0 16,0-3 0-16,4-2 128 16,3-3-1472-16,1-3-320 0,1-6-48 0,3-2-17168 0</inkml:trace>
  <inkml:trace contextRef="#ctx0" brushRef="#br0" timeOffset="145995.07">13431 7065 34031 0,'-17'-7'1504'0,"7"2"320"0,-3-1-1456 0,1-1-368 0,-2 3 0 0,-3 1 0 16,-2 2 288-16,-4 0-16 0,-4 0 0 0,-3 1 0 16,-4 1 48-16,-3-1 16 0,-4 1 0 0,-2 0 0 15,-5 1 112-15,-1-2 0 0,0 1 16 0,-3 3 0 16,-4 3 96-16,-3-1 16 0,-6-1 0 0,-1 1 0 15,-4-1-192-15,0 0-48 0,0 4 0 0,3-3 0 16,4 0-80-16,-2 1-32 0,0-3 0 0,4 2 0 16,1 2-48-16,3-2-16 0,1 2 0 0,6-2 0 15,5-1-160-15,1 0 0 0,6 2 144 0,3-5-144 0,3 1 0 0,5-1 128 16,4 1-128-16,2-2 0 0,3-2 0 16,3 0-192-16,2-1 32 0,3 0 0 15,10 2-544-15,-5-4-96 16,5 4-32-16,0 0 0 0,7-10-2368 0,5 2-496 15,3-1-80-15</inkml:trace>
  <inkml:trace contextRef="#ctx0" brushRef="#br0" timeOffset="146390.9">12531 6553 21183 0,'-18'-13'1888'0,"0"3"-1504"0,2 0-384 0,2 4 0 16,0-5 2672-16,0 6 464 0,-2 4 80 0,-3 2 32 15,-4 6-2352-15,-2 3-448 0,-5 4-112 0,-2-1-16 16,-4 2-176-16,-3 3-144 0,-3 1 192 0,-4 4-192 16,2-1 304-16,-3 0-48 0,-3 1-16 0,0 2 0 15,0-2 208-15,0 6 32 0,-1-1 16 0,2 4 0 16,-4 3-48-16,1-1 0 0,0 0 0 0,0 2 0 15,0 1-192-15,4-1-32 0,3 0-16 0,6-2 0 16,3-3-48-16,6-4-16 0,4 1 0 0,6-3 0 16,6-1 32-16,5 3 0 0,9-6 0 0,9 2 0 15,9 3 176-15,5-3 32 0,8 1 16 0,10 1 0 16,7-2-32-16,8 1-16 0,5 0 0 0,3-3 0 16,1-1-208-16,3-1-144 0,4-1 192 0,1-3-192 0,2 0 192 15,5-1-64-15,0-1 0 0,-1-1-128 0,-3-5 208 0,1 2-64 16,-1-4-16-16,-1 4 0 15,-1-3-1008-15,-7 5-208 16,-6-4-32-16,-6 5-17504 0</inkml:trace>
  <inkml:trace contextRef="#ctx0" brushRef="#br0" timeOffset="157102.04">14914 7105 15887 0,'0'0'704'0,"-6"1"144"0,1-1-672 0,-2-1-176 16,0 1 0-16,0-2 0 0,1 0 1200 0,1-1 208 15,5 3 32-15,-6-3 16 0,-1-1-112 0,2 1 0 16,5 3-16-16,0 0 0 0,0 0-96 0,0 0-16 16,-6-1 0-16,6 1 0 0,0 0-176 0,-5-3-32 15,5 3-16-15,0 0 0 0,0 0-160 0,0 0-16 16,0 0-16-16,0 0 0 0,0 0-208 0,0 0-32 15,0 0-16-15,-2 7 0 0,1 2-96 0,1-3-32 16,3 4 0-16,-1-2 0 0,1 3-128 0,3-1-32 16,-1 4 0-16,2 2 0 0,4-2-96 0,0 0-32 15,1 2 0-15,7 9 0 0,1-2-128 0,1 2 160 0,0 0-160 0,3-3 160 16,1-2-32-16,1 0 0 0,2-1 0 0,1 3 0 16,1 1 64-16,1 0 16 0,2-2 0 0,1 0 0 15,-3-4-16-15,2 1-16 0,2 3 0 0,2-1 0 0,-1 0-48 16,4-1 0-16,0 0 0 0,4 0 0 0,1-1-128 0,1 1 160 15,0 2-160-15,1-4 160 0,-1 0-160 0,0-3 0 16,-2-1 144-16,0-2-144 0,0 2 160 16,0 2-32-16,3 0-128 0,2-3 192 0,0-1-192 0,1 2 0 15,-1-3 0-15,0 1 0 0,-5-2 160 0,2 0-160 16,-2 0 160-16,1 1-160 0,-1 3 128 0,-3-3-128 16,3 2 0-16,1-1 144 0,2-3-16 0,-1 1 0 15,-2 0 0-15,1-4 0 0,-6-4-128 0,1-1 0 16,-2 1-160-16,0 3 160 0,-1-2 0 0,0 1 0 0,-2 1 0 0,1 0 0 15,-1-4 0-15,1 1 0 0,-2 3 0 0,-1-4 0 16,-1-3 0-16,-3 2 0 0,-5 0 0 0,-7-1 0 16,-1 0 144-16,0-1-144 0,-2 2 0 0,0-3 144 15,-2-2-144-15,-1 0 0 16,1-1 144-16,-2 0-144 0,-2 1 128 0,0 3-128 16,-2-4 128-16,0 1-128 0,-1 0 128 0,1-5-128 15,-1 2 128-15,-2-2-128 0,-1 0 128 0,0 0-128 0,-2-1 128 16,-2-2-128-16,-1 0 0 0,1 0 144 0,-1-1-144 15,-1-2 0-15,-2 0 160 0,0 0-160 0,-1-1 128 0,1 0-128 16,-3-1 160-16,-1 0-160 16,-2-3 192-16,-2-1-192 0,-1 2 160 0,-1-1-160 0,-3-1 128 15,-3-2-128-15,-1 1 0 0,-4-3 128 0,1 2-128 0,-5 2 0 16,2-3 128-16,0 4-128 0,-1 0 0 0,1-2 128 16,-1 0-128-16,-2 2 0 0,-1-1 144 0,0 0-144 15,-1 0 0-15,-2 3 128 0,-2-2-128 0,0 0 0 16,0-1 0-16,-2 1 0 0,-1 2 0 0,2-1 128 15,1-1-128-15,0 2 0 0,0 1 0 0,1 2 0 0,1-2 0 16,1-1 0-16,0 1 0 0,0 3 128 0,-2 2-128 0,-1 1 0 16,0-2 0-16,-1 0 0 0,0-3 0 0,0 3 0 15,-1 1 0-15,2 2 0 0,-1-1 0 0,1 1 0 16,-1 2 0-16,1-1 0 0,0 4 0 0,0-2 0 16,0 4 0-16,-2-4 128 0,0 4-128 0,-1 1 0 15,0-1 0-15,1-1 0 0,2 2 0 0,-1 2 0 16,1 0 0-16,0 1 0 0,0 1 0 0,0 1 0 15,4 1 0-15,-6 0 0 0,2 0 0 0,-1 2 0 16,-2 1 0-16,0 0 0 0,3 0 0 0,0 3 0 16,0-3 0-16,0 0 0 0,0 8 0 0,1-2 0 15,2-1 0-15,2 4 0 0,2 0 0 0,1 2 0 16,-1-2 0-16,1 2 0 0,2 3 0 0,2 4 0 16,-1 1 0-16,2 2 0 0,0 2 0 0,4 2 0 15,1-1 0-15,4 4 0 0,1 3 0 0,2 0 0 16,4-2 0-16,4 0 128 0,3-1-128 0,3 0 0 0,3-2 0 15,3-1 128-15,6 3-128 0,1-1 0 16,4-1 0-16,2 1 128 0,3-3-128 0,3-4 0 0,2 3 0 16,1-4 0-16,0 3 0 0,2-4 0 0,2-3 0 0,11 9 0 31,-1-7-720-31,-1-3-112 0,-2-2-32 0,2-2 0 0,1 0-1792 16,4-3-352-16</inkml:trace>
  <inkml:trace contextRef="#ctx0" brushRef="#br0" timeOffset="158246.31">17461 8697 14111 0,'0'0'624'0,"0"0"128"0,0 8-608 16,0 1-144-16,0 0 0 0,0 0 0 0,0 0 1056 0,0-1 176 15,-1 0 48-15,0 2 0 0,-2-1 96 0,3-9 32 16,0 9 0-16,-1 0 0 0,1-9-96 0,-1 9-16 16,1-9 0-16,0 0 0 0,-1 7-64 0,1-7-16 15,0 0 0-15,0 0 0 0,0 0-176 0,0 0-32 16,0 0-16-16,0 0 0 0,0 0-112 0,3-3-32 0,5-2 0 0,0-4 0 15,-1 0-208-15,1-5-32 16,-1-1-16-16,2-2 0 0,2-2-96 0,-1-1-32 16,-1-5 0-16,1 0 0 0,0 1-96 0,0-5-32 0,0 1 0 0,0-3 0 15,1 1-112-15,-1 0-32 0,1-1 0 16,-1 0 0-16,1-1-64 0,1 4 0 0,0-1-128 0,-1 4 192 16,1-3-32-16,-1 5-16 0,0 3 0 0,1-2 0 15,1 0 224-15,-1 3 32 0,1 3 16 16,-1 3 0-16,-1 0-608 0,-1 6-128 0,0-2-32 0,-3 4 0 15,0-3 352-15,0 4 0 0,-7 4 0 0,0 0 0 16,6 8 0-16,0 0 0 0,-1 4 0 0,-1 5 0 0,0 3 0 16,0 3-176-16,0 6 176 0,-3-1-128 0,0 1 496 0,0 2 96 15,1 1 32-15,-1-2 0 16,0 2-800-16,-1-4-144 0,0 1-48 0,0 0 0 0,0-4 496 0,2 1 0 16,-1-4 0-16,0-3 0 0,0-1 0 0,2-2 208 15,-1-3-64-15,1 0-16 0,0-2 48 0,0-5 0 16,1 3 0-16,-4-9 0 0,8 2 16 0,-1-2 16 15,0-3 0-15,3-3 0 0,-2-1 48 0,3-7 16 16,-1-2 0-16,2-4 0 0,-1-2-48 0,1-3-16 16,-1-2 0-16,3-5 0 0,1-4 80 0,0-3 16 15,1 0 0-15,-1-3 0 0,1 1-304 0,2 2-192 16,0 1 16-16,0 2 16 0,0 3 160 0,-1 4 0 16,1 3 0-16,0 3 0 0,-1 2 0 0,-1 4 0 15,-1 4 0-15,1 1-128 0,-2 7 128 0,-2 2 0 0,-2 6 0 0,2 1 0 16,-3 4 0-16,0 6 0 15,-3 4 0-15,2 6 0 0,-3 0 0 0,0 2 0 16,0 7 0-16,1 3 0 0,-1 0 0 0,2 4 0 0,-1 3 0 16,-2-2 0-16,2-1 128 0,-1 4 0 0,-1-1 0 15,-1 1 0-15,-3-3 0 0,0 0 16 0,0-1 0 0,-2 0 0 16,0-5-16-16,-1 1 0 0,1-2 0 0,-1-3 0 16,-1 2-128-16,1-1 0 0,0-2 0 0,-1-1 128 31,-1 2-640-31,1 1-128 0,2-4-16 0,-1 1-16 0,3-3-2448 15,2-1-480-15</inkml:trace>
  <inkml:trace contextRef="#ctx0" brushRef="#br0" timeOffset="160921.1">9743 9122 9215 0,'0'0'816'0,"0"0"-656"16,0 0-160-16,0 0 0 0,7 0 1872 0,-7 0 352 15,0 0 64-15,0 0 16 0,0 0-800 0,0 0-160 16,0 0-16-16,0 0-16 0,0 0-160 0,0 0-16 16,0 0-16-16,0 0 0 0,3-6-192 0,-3 6-32 15,-2-4-16-15,1-1 0 0,-1 1-80 0,1-3-16 0,-2 1 0 16,0 2 0-16,-2 0-144 0,-1-2-48 0,0 5 0 0,0-3 0 15,-4-2-144-15,-1-1-48 0,3 2 0 0,-4 1 0 16,-1-1-32-16,-1 3-16 0,0-2 0 0,0 0 0 16,-2 0-32-16,-1-1-16 0,0 1 0 0,-4 2 0 0,-2 1-48 15,0 1 0-15,-1 3 0 0,-1-3 0 16,-4-2-80-16,1 1-32 0,1 1 0 0,0 0 0 0,1 2-16 0,0 2-128 16,1-1 192-16,1 2-64 0,-1-2-128 0,3 3 192 15,-1 1-192-15,2-1 192 0,2 6-192 0,0-2 0 16,0 3 144-16,0 0-144 0,1-2 128 15,1 3-128-15,0 1 128 0,0 0-128 0,1-2 128 0,1 4-128 16,1-1 160-16,1 2-160 0,2-1 128 0,0-1-128 16,1 1 0-16,3 0 144 0,0 0-16 0,2-1-128 15,1 2 192-15,4 0-64 0,0-3 0 0,0 1-128 16,4-3 192-16,1 3-64 0,4 0-128 0,0 0 128 16,2-1-128-16,5-5 128 0,-1 3-128 15,3-1 192-15,2-3-192 0,2 1 192 0,-1 2-192 0,2-3 160 16,1 2-160-16,2-4 160 0,-1-2-160 0,2 1 0 15,2-3 144-15,-2-1-144 0,2 1 144 0,2-2-144 16,0-1 192-16,0-3-192 0,-3-2 240 0,4-5-64 16,-2 1-16-16,-1-4 0 0,-2 2 32 0,0 0 0 15,-2-3 0-15,-2 0 0 0,-1-3 16 0,-2-1 16 16,-1 1 0-16,-5-3 0 0,0 0 48 0,-4 0 16 16,-1 1 0-16,-1-3 0 0,-2 3-48 0,-1-3-16 0,-4 1 0 15,-1-1 0-15,0 4-96 0,-2 1 0 0,-2 0-128 16,-2 1 192-16,-3 0-192 0,-1 0 128 0,-2-1-128 15,-1 5 0-15,-2-1 0 0,3 3 0 0,-2 1-128 0,-2 4 128 32,1-2-1088-32,0 4-96 0,0 0-32 0,2 2 0 0,3 2-1664 15,3 0-352-15,7-1-64 0</inkml:trace>
  <inkml:trace contextRef="#ctx0" brushRef="#br0" timeOffset="161777.1">9766 9586 6447 0,'0'0'272'0,"6"-3"80"0,1-2-352 0,0 1 0 16,0 1 0-16,0-3 0 0,1 0 1712 0,0 1 272 15,-2 1 48-15,2-2 16 0,-1-1-800 0,1 1-160 16,-1-3-16-16,0 3-16 0,2-2 224 0,-2 2 32 16,0 0 16-16,-1-3 0 0,-2 2-32 0,-2 0 0 15,-2 7 0-15,0 0 0 0,0-8-208 0,-1 2-64 16,-1-3 0-16,-2 5 0 0,4 4-160 0,-7-3-32 15,0 1-16-15,-2-2 0 0,-1 2-160 0,0 0-16 16,-2 2-16-16,-1 3 0 0,1-1-272 0,-2 5-48 16,0-1-16-16,0 3 0 0,0-3-32 0,0 6-16 15,-1-1 0-15,1 4 0 0,1 5 16 0,0 0 0 16,0 3 0-16,2-2 0 0,2 3-64 0,1 4-16 16,2-2 0-16,2 1 0 0,3-5-16 0,2 0 0 0,2 3 0 15,3-3 0-15,3-2 16 0,3-2 0 0,-1-3 0 16,3 1 0-16,2-4 80 0,4 0 0 0,1-1 16 15,3-3 0-15,2-2 48 0,0-1 0 0,1-2 0 0,1-3 0 16,0-3-64-16,-1-2 0 0,-1 0 0 0,0 0 0 16,-2-5 0-16,0 1-16 0,-1-2 0 0,0-2 0 15,-5 0-48-15,0-1-16 0,-6-1 0 0,2 0 0 16,-1-1-176-16,-2 2 160 0,-2-1-160 0,-1 0 160 16,-3 0-160-16,-1 1 0 0,-2 2 0 0,0 0 0 15,-2 0 0-15,-2 3 0 0,0-1-192 0,-5 1 192 16,0 2-736-1,-1 0-32-15,-1 5 0 0,-2-1 0 0,1 2-1280 0,0-2-256 0,-1 3-48 0,1 4-16 16,-1-1-928-16,-1-1-192 16</inkml:trace>
  <inkml:trace contextRef="#ctx0" brushRef="#br0" timeOffset="162066.71">9814 9663 5519 0,'0'0'496'0,"0"0"-496"16,-6 5 0-16,6-5 0 0,0 0 4624 0,0 0 832 15,0 0 176-15,0 0 16 0,0 0-3184 0,0 0-640 16,0 0-128-16,4 11-32 0,2-4-320 0,4 3-80 16,4-1-16-16,3 3 0 0,1 0-160 0,5 1-48 15,1 1 0-15,0 3 0 0,5-1-144 0,0 3-48 16,1 0 0-16,-1 2 0 0,-1 2-272 0,-5-2-64 0,-1-2-16 0,0 3 0 15,-3-3-240-15,-1 1-32 16,-4-1-16-16,-1 0 0 0,-3-1-208 0,1-1 176 0,-4-1-176 0,0-2 160 16,-2-1-160-16,-1-3-224 0,-3 0 48 15,-1 2 16-15,-1-5-2528 16,1-7-496-16</inkml:trace>
  <inkml:trace contextRef="#ctx0" brushRef="#br0" timeOffset="163486.79">9706 8849 11167 0,'0'0'496'0,"0"0"96"0,-1 8-464 0,1 0-128 16,0 1 0-16,0-1 0 0,-1 2 928 0,1-1 160 16,0 1 48-16,0-1 0 0,0 0 96 0,1-3 32 15,-1-6 0-15,3 10 0 0,-2-3-64 0,0 1-16 16,0-1 0-16,-1-7 0 0,0 0-64 0,0 0-16 15,0 0 0-15,0 0 0 0,3 6-112 0,-3-6-32 16,0 0 0-16,0 0 0 0,0 0-80 0,0 0-32 16,4-6 0-16,-2-2 0 0,0-3-64 0,-1-2-16 15,0 0 0-15,0-3 0 0,-1-6-128 0,0 1-16 16,-1-2-16-16,0 0 0 0,0-5-192 0,-1 0-32 16,0-5-16-16,-2-3 0 0,1-2 32 0,1-4 16 15,-3 0 0-15,1 0 0 0,0-5-160 0,2-1-48 16,-2-3 0-16,0-1 0 0,1-3 64 0,0-1 16 0,-2-2 0 15,1 1 0-15,-3-6-32 0,2 4 0 16,-1-1 0-16,1-2 0 0,-4 2 16 0,1-2 0 0,-2 1 0 16,0 2 0-16,1 2-16 0,-2 4-16 0,2-1 0 0,0 7 0 15,1 0-16-15,-1 3 0 0,2-5 0 16,-3 4 0-16,1-1-96 0,0-1 0 0,-4-1-128 0,0 0 192 16,-2 1-192-16,-1 6 176 0,-1-5-176 0,-2 4 160 15,0-1-160-15,-1-1 0 0,0 4 144 0,1-1-144 16,-1-1 0-16,1 1 144 0,-1 3-144 0,2 3 0 15,-2-1 160-15,2 2-160 0,-5 1 128 0,4 1-128 0,-2 1 128 0,4 0-128 16,-1 0 0-16,1 4 128 0,0-3-128 0,-1 2 0 16,1 1 144-16,1-3-144 15,0 3 0-15,1-1 128 0,2 5-128 0,1-2 0 0,0 3 128 0,1 2-128 16,-1 0 128-16,2 2-128 0,-1 0 0 0,2 3 0 16,-3-3 0-16,1 1 128 0,1 2-128 0,1-1 0 15,0 0 0-15,0 0 0 0,0 2 0 0,0-1 0 16,0 1 0-16,1 2 0 0,-1-1 0 0,0 1 0 15,0 2 0-15,1-3 0 0,-1 4 0 0,0 1 0 16,1 1 0-16,1-2 0 0,2 1 0 0,1-1 0 16,1 4 0-16,-3-2 0 0,4 3 0 0,-2 0-160 15,4 4 160-15,-2-4-160 0,-1 0-112 0,0 1-32 0,3 3 0 0,0 0 0 32,0 0-352-32,0 0-80 0,0 0-16 0,0 0 0 15,0 0-1232-15,0 0-240 0,0 0-48 0,0 0-16 16,0 0-592-16,0 0-112 0,0 0-16 0</inkml:trace>
  <inkml:trace contextRef="#ctx0" brushRef="#br0" timeOffset="163957.29">8712 6863 6447 0,'-2'13'576'0,"-1"2"-576"16,2-1 0-16,-2-4 0 0,1 2 2432 0,1-5 368 15,1 1 80-15,0-8 0 0,0 0-960 0,0 0-208 16,0 0-48-16,0 0 0 0,0-10-192 0,-2-4-64 16,2-5 0-16,-2-4 0 0,0 0 112 0,1-8 16 15,1 0 0-15,1-5 0 0,1-1-384 0,0-5-64 16,-2-2 0-16,3-4-16 0,1-6-240 0,1-2-32 15,1-2-16-15,-3-2 0 0,2-1-208 0,1-5-32 16,2-3-16-16,1 1 0 0,1 2-48 0,1 1-16 16,6 6 0-16,-1 1 0 0,0 8-80 0,1 2 0 15,0 2-16-15,-1 5 0 0,2 6-96 0,0 3-16 16,-2 5 0-16,1 2 0 0,-3 3-48 0,3 6-16 16,-4 4 0-16,3 5 0 0,-2 7-48 0,2 9-16 15,2 3 0-15,0 11 0 0,0 3-128 0,1 7 0 16,1 1 144-16,2 5-144 0,1 8 0 0,-2-1 144 15,1 3-144-15,-1 1 0 0,1 1 192 0,1-1-64 16,0-2 0-16,2-1-128 0,-1-4 0 0,-1-2 0 16,0-5 0-16,-3-2-192 0,3 0 16 0,-4-3 16 0,-1-2 0 0,4 7 0 31,-3-11-864-31,-3-5-192 0,-2-6-16 0,0-5-16 16,-1-4-992-16,1-7-192 0,3-8-32 0,-9 2-13920 0</inkml:trace>
  <inkml:trace contextRef="#ctx0" brushRef="#br0" timeOffset="170234.57">9508 5315 11967 0,'3'-8'1072'0,"0"2"-864"16,4-2-208-16,-3-2 0 0,-1 3 656 0,1-4 96 15,0 5 16-15,0-3 0 0,1 3 48 0,0-2 16 16,-1 3 0-16,-4 5 0 0,4-4 80 0,-4 4 32 16,0 0 0-16,0 0 0 0,0 0 32 0,0 0 16 15,0 0 0-15,0 0 0 0,-4 10-128 0,0 4-32 16,-2 3 0-16,-2 2 0 0,-2 5-128 0,-3 0-16 0,-2 2-16 0,0 2 0 16,-1 1-96-16,-1 1 0 0,-4 4-16 0,2-1 0 15,0 0-144-15,0-4-32 0,2-1 0 0,2-3 0 16,5-1-64-16,2-3-32 0,3-5 0 0,4-2 0 15,2-4-80-15,4 1-16 0,4-6 0 0,3-2 0 16,0-1 0-16,4-4 0 0,2 0 0 0,1-2 0 16,1 0-32-16,2-3-16 0,-1-1 0 0,1-3 0 0,1 0-144 0,0-1 128 15,-2-2-128-15,-1 4 128 0,-2-2-128 0,-1-1 0 16,-1 3 0-16,3-4 0 16,-5 0-448-16,-3 5-128 0,-6-1-32 15,-2 6-9888-15,-3-3-1984 0</inkml:trace>
  <inkml:trace contextRef="#ctx0" brushRef="#br0" timeOffset="170492.45">9322 5682 23039 0,'0'0'2048'0,"0"0"-1648"16,0 0-400-16,0 0 0 0,0 0 512 0,6-5 32 15,0 1 0-15,3-1 0 0,2-1 208 0,2 1 32 16,1-4 16-16,4 0 0 0,3-1 32 0,3 0 0 15,1-4 0-15,-1 0 0 0,0-1-224 0,1-2-32 16,1 2-16-16,0-3 0 0,4-2-144 0,-2 1-32 16,0 0 0-16,-2-1 0 0,1 3-80 0,-2 0-32 15,1 3 0-15,-1-1 0 0,1 0-112 0,-2-2-32 16,-1 2 0-16,-2 1 0 0,1 4-128 0,-2-3 0 0,-2 2 0 16,-1 3 0-16,-3 2 0 0,-3-2 0 0,0 3 0 15,1-4 0 1,-12 9-704-16,0 0 0 0,0 0-16 0,6-4-9392 0,-6 4-1856 0</inkml:trace>
  <inkml:trace contextRef="#ctx0" brushRef="#br0" timeOffset="170986.71">10318 4569 9215 0,'0'0'816'0,"5"-6"-656"16,0-3-160-16,1 2 0 0,3-3 1520 0,-3 4 272 15,2 2 48-15,0-1 16 0,1 1-624 0,-2 1-112 16,1 2-32-16,-8 1 0 0,8 0-32 0,-8 0-16 16,6 7 0-16,0 3 0 0,1 1-112 0,-2 2-32 15,0 3 0-15,0 3 0 0,0 6-192 0,3-1-32 0,-3 6-16 16,2 2 0-16,-2 4 48 0,0 4 0 0,3 1 0 0,-2 5 0 15,-2-3-48-15,3 5 0 0,-2 1 0 0,-2 0 0 16,0-2-320-16,1-4-64 0,-2 3-16 0,1-6 0 16,-1-2-256-16,1-1 0 0,-3-6 128 0,0 1-128 0,-1-4 144 15,-1 1-16-15,0-5-128 0,-1 1 192 0,1-6-192 16,-2-3 176-16,3-2-176 0,-2-1 160 16,-1 0-160-16,2-7 0 0,2-6 0 0,0 0 0 15,0 0-1328-15,-4-4-240 16,0-6-48-16,4-4-16 0,0-6-1376 0,0-2-288 0</inkml:trace>
  <inkml:trace contextRef="#ctx0" brushRef="#br0" timeOffset="171276.45">10315 4679 22111 0,'-14'-5'976'0,"14"5"208"0,0 0-944 0,0 0-240 16,0 0 0-16,0 0 0 0,-1-3 448 0,3-5 32 0,5 2 16 0,3-1 0 15,4-3 80-15,5 1 32 0,4-2 0 16,2-5 0-16,3 1 32 0,2 0 16 0,0-2 0 0,1 0 0 16,-2-4-288-16,0 2-64 15,2-1-16-15,-1 1 0 0,-1 1-112 0,-1 2-32 0,-1 0 0 16,-3 1 0-16,-1 1-144 0,-4 1 0 0,-1 4 0 0,-2 3 128 15,-4 2-352-15,-12 4-80 0,0 0-16 0,0 0-8400 16,-5 5-1696-16</inkml:trace>
  <inkml:trace contextRef="#ctx0" brushRef="#br0" timeOffset="171441.45">10356 4846 19583 0,'0'0'864'0,"0"0"176"0,5 8-832 0,3-1-208 0,4 1 0 0,5-3 0 0,1-3 1248 0,4-2 208 16,4-1 32-16,2-1 16 0,0-2-224 0,4-4-32 15,1 1-16-15,1-1 0 0,3-3-256 0,1-5-48 16,3 0-16-16,2-1 0 0,3 1-400 0,1 0-64 16,-12 5-32-16,0-3 0 0,-1 0-288 0,-2 3-128 15,-3-2 0-15,-4 3 128 16,-3 3-1344-16,-6 4-288 0,-3 0-48 0</inkml:trace>
  <inkml:trace contextRef="#ctx0" brushRef="#br1" timeOffset="185039.97">24496 12021 4607 0,'0'0'400'0,"0"-10"-400"0,0 10 0 16,1-8 0-16,2-4 2176 0,0 4 368 0,-3 8 64 0,8-11 16 15,1 2-1040-15,-3-3-208 0,3 2-32 0,3 4-16 16,0 2-240-16,1-1-64 0,2-3 0 0,-1 3 0 16,-1 1-368-16,-2-2-80 0,1 0 0 0,-2 1-16 15,-1-6 128-15,-1 4 16 0,-1-1 16 0,0 2 0 16,-2-1-80-16,0-2-32 0,-1 2 0 0,-1-1 0 15,-3 8-80-15,0 0-16 0,0 0 0 0,0 0 0 16,0 0-112-16,0 0-16 0,0 0-16 0,-6 12 0 16,-4 2-240-16,2 3-128 0,-3 6 128 0,-2 5-128 15,-3 5 256-15,-1 3-32 0,-1 1 0 0,0 6 0 16,-2 4 64-16,0 4 16 0,-1 1 0 0,6 1 0 16,-3 1 16-16,4-1 0 0,2-1 0 0,0-2 0 15,1-8 64-15,1-3 32 0,2-2 0 0,2-4 0 16,-1-4 48-16,1-5 16 0,1-3 0 0,1-2 0 0,0-4 32 0,2-2 0 15,2-13 0-15,0 0 0 0,0 0 48 0,0 0 16 16,0 0 0-16,0 0 0 0,0 0 192 0,5-8 64 16,0-4 0-16,3-6 0 0,-3-3-320 0,2-5-64 15,2-1-16-15,3-4 0 0,0 2-256 0,1-1-48 16,0-7-128-16,1-5 192 0,0-1-192 0,0-2 144 16,0 1-144-16,0-3 128 0,0 2-128 0,-2 3 0 15,0 11 144-15,-2 0-144 0,3 6 0 0,-3 3 0 16,-1 5 0-16,-3 6 128 0,-6 11-128 0,0 0-240 0,0 0 64 15,0 0 16-15,-4 8 160 0,-2 4-160 16,-4 6 160-16,0 0-160 0,-2 4 160 0,-2 4 0 0,-2 5-144 0,-2 3 144 16,-3 0 0-16,1 2 0 0,0 0 0 0,2 0 0 15,0 0 0-15,4-4 0 0,3-6 0 0,-1 1 0 16,1-4 0-16,3-3 0 0,-2-2 0 0,6-1 0 16,0-5 0-16,2 1 0 0,1-4 0 0,-1 0 0 15,2-9 0-15,0 0 0 0,0 0 0 0,0 0 0 16,0 0 0-16,0 0 0 0,12-9 0 0,-3 0 0 15,-2-1 0-15,0 1-272 0,-2-5 32 0,0-2 16 16,1-4-1568 0,1 0-320-16,0-5-64 0,2-1-10336 0,1-3-2064 0</inkml:trace>
  <inkml:trace contextRef="#ctx0" brushRef="#br1" timeOffset="186006.43">26026 11945 6447 0,'9'-13'576'0,"-1"9"-576"0,2-2 0 0,1 1 0 15,1 1 1728-15,-1-3 224 0,-1 0 48 0,1 3 16 16,-1-1-560-16,-3-1-112 0,0 0-32 0,0-3 0 15,1 0 240-15,-2 2 48 0,-6 7 16 0,7-11 0 16,-1-2-160-16,0 4-48 0,1 0 0 0,-7 9 0 16,5-5-320-16,-5 5-80 0,0 0-16 0,0 0 0 15,0 0-544-15,0 0-128 0,0 0 0 0,2 14-16 16,-3 3-112-16,-1 4 0 0,-5 4-16 0,0 5 0 16,-4 4 160-16,0 3 48 0,-2 0 0 0,-2 6 0 15,-1 4 48-15,-4 6 16 0,-1 0 0 0,-1 2 0 0,-1 2-32 16,4-1 0-16,3-3 0 0,1-5 0 0,2-3-144 15,3-3-16-15,1-4-16 0,1-6 0 0,2-7 80 0,2-2 32 16,1-4 0-16,3-2 0 0,-3-5 80 0,3 0 16 16,0-12 0-16,0 0 0 0,0 0 64 0,0 0 32 15,0 0 0-15,10-2 0 0,-1-5 96 0,0-2 0 16,-1-5 16-16,4-5 0 0,1-4-288 0,-1-5-64 16,1 4-16-16,0-8 0 0,1-2-96 0,0-4 0 15,2-11-16-15,1 1 0 0,-1-1-176 0,1-4 0 16,-1-1 0-16,1 0 128 0,-2 4-128 0,0 1 0 15,2 9 0-15,-1-2 0 0,-2-3 0 0,-1 10 0 0,-3 5 0 16,-2 7 0-16,-2 4 0 0,-2 5 0 16,-3 5 0-16,-1 9 128 0,0 0-128 0,0 0-176 0,-14 4 48 0,-2 12 0 15,-2 6 128-15,-2 9 0 0,-2 3 0 0,-1 3 0 16,-2 1 0-16,-2 5-192 0,0 3 64 0,1 3 0 16,4-4 128-16,2 0 0 0,2-6 0 0,1-1 0 15,3-2 0-15,2-3 0 0,0-8 0 0,3 1 0 16,1-6 0-16,1-3 0 0,5-7 0 0,-2 0 0 15,4-10 0-15,0 0 0 0,0 0 0 0,0 0 0 16,0 0 192-16,10-13-16 0,1-6-16 0,1 0 0 16,1-1-32-16,1-3 0 0,0-8 0 0,2 1 0 15,1-1-128-15,0-7 128 0,2-2-128 0,3-5 128 16,1-4-128-16,1 0 0 0,2 5 0 0,-1 1 0 16,-1 1 0-16,-1 6 0 0,-4 5 0 0,-2 11 0 0,-5 6 0 15,-2 5 0-15,-4 2 0 0,-6 7 0 0,0 0 0 0,0 0 0 16,-4 19-160-16,-4 5 160 0,-3 1-144 15,-2 6 144-15,-4 2-128 0,0 0 128 0,-5-1 0 0,0 3 0 16,0 3 0-16,2-1-128 0,3-1 128 16,-1-4 0-16,3-2 0 0,3-1 0 0,3-5 0 0,2-2 0 15,0-5 0-15,1-3 0 0,3-2 0 0,3-12 0 16,-1 9 0-16,1-9 0 0,0 0 0 0,0 0 0 16,0 0 0-16,0 0 128 0,10-5-128 0,-2 0 0 15,-2-5 0-15,1 1 0 16,-1-2-1376-16,0-1-352 0,-1-1-64 15,0-7-18288-15</inkml:trace>
  <inkml:trace contextRef="#ctx0" brushRef="#br1" timeOffset="192119.63">25123 2254 20671 0,'0'0'912'0,"0"0"192"0,-6-7-880 0,6 7-224 0,0 0 0 0,0 0 0 0,-7-4 256 0,0-1 16 15,0-2 0-15,7 7 0 0,-9 0 432 16,1-1 64-16,-1 0 32 0,0 1 0 0,1 1-160 0,-3 2-16 16,-1 0-16-16,-5 0 0 0,-2-3-160 0,-2 4-16 15,-5 1-16-15,2 3 0 0,-5-5-96 0,-3 1-32 16,-1 5 0-16,-3-3 0 0,-2 2 160 0,0-2 48 16,-3-2 0-16,2-4 0 0,-2 1-32 0,3 1 0 15,3-2 0-15,3 0 0 0,5-2-112 0,4 2-32 16,4 0 0-16,3-1 0 0,2-1 0 0,1-2 0 15,5-2 0-15,2 2 0 0,6 4 0 0,0 0 0 16,-5-5 0-16,5 5 0 0,0 0-128 0,0 0-48 0,0 0 0 16,0 0 0-16,0 0-144 0,10 2 0 0,-10-2 0 15,10 8 0-15,-1 3 0 0,-1 1 0 16,-1-2 0-16,0 8 0 0,-2 3-128 0,0 8 128 0,-1 7 0 0,-2 3 0 16,-2 5 0-16,0 0 0 0,-1 6 0 0,-2 3 0 15,0 2-144-15,-3 3 144 0,0 7 0 0,-1 0 0 16,-6 2 0-16,0-1 0 0,3-2 0 0,-3 1 0 15,-1 1 0-15,0-1 0 0,0 1 0 0,0 0 0 16,0-4 0-16,2 2 144 0,-1-5-144 0,3 4 128 16,0-4-128-16,-1 1 128 0,-1 1-128 0,0-4 128 15,2-2-128-15,0 0 192 0,-2-2-192 0,5-2 192 16,-2-3-192-16,3-5 160 0,0 1-160 0,1-2 160 16,2-4-160-16,0-1 192 0,0-2-192 0,2-2 192 0,-1-6-64 0,2 2-128 15,2-2 192-15,-1 0-64 0,2-7-128 16,1-2 192-16,0-3-192 0,2 0 192 0,-3-3-192 0,2-2 192 15,-5-10-192-15,10 7 192 16,-3 1-64-16,4-4 0 0,-11-4 0 0,11 2 0 0,2 1-128 0,-1-2 192 16,1-1-192-16,0 1 192 0,0 2-192 0,1 0 0 15,-3-1 144-15,2 2-144 0,1 0 0 0,0 2 0 16,3-2 0-16,1-2 0 0,3 2 0 0,0 0 0 16,3 1 0-16,3-1 0 15,2 0-576-15,4-2-16 0,4 1-16 16,1 1 0-16,0-2-2528 0,1-1-496 0</inkml:trace>
  <inkml:trace contextRef="#ctx0" brushRef="#br1" timeOffset="193099.93">28186 2219 8287 0,'-10'-10'368'0,"10"10"80"16,-10-4-448-16,2 0 0 0,-1 4 0 0,9 0 0 0,-10-5 1824 0,2 1 288 0,8 4 48 0,0 0 16 16,-9-4-1152-16,9 4-208 0,0 0-48 0,0 0-16 15,0 0 80-15,5-9 32 0,3 3 0 0,2 1 0 16,3-4-352-16,3 3-80 0,4 0-16 0,2-1 0 16,5 2-160-16,2 0-16 0,2 0-16 0,-1 1 0 15,1 0-16-15,-1-1 0 0,-2-1 0 0,-2 2 0 16,-5 1 112-16,2 1 0 0,-4 0 16 0,-3 1 0 0,-4 1-192 0,1 1-144 15,-2 2 192-15,0-1-192 0,-11-2 224 0,9 7-64 16,-2 0-16-16,-1 1 0 0,-6-8 0 16,4 15 0-16,-2 3 0 0,-2 1 0 0,-3 2-16 0,0 4 0 15,-2-1 0-15,-1 8 0 0,-3 5 64 16,-1 8 16-16,0 13 0 0,-5 1 0 0,-3 4-16 0,0 10-16 16,-4 6 0-16,-1 8 0 0,-1-2-176 0,3 0 0 15,3 0 0-15,4 0 128 0,3-3-128 0,4-2 128 16,3-8-128-16,4-2 128 0,4-3-128 0,3-4 0 15,3-4 0-15,-1 1 128 0,1-6 64 0,0-4 0 16,0-3 0-16,-1-2 0 0,0-6 48 0,0 1 16 16,0 3 0-16,0-5 0 0,-2-2-128 0,1-2 0 15,-2-3-128-15,3 3 192 0,-3-1-192 0,2 0 144 0,1-1-144 0,0-6 128 16,1 1-128-16,0-4 160 0,-1-4-160 0,-1 1 160 16,-1-2-16-16,0-3 0 0,-2-2 0 0,-1-4 0 15,-4-9 224-15,0 0 32 0,0 0 16 0,0 0 0 16,0 10 96-16,0-10 32 0,-7 4 0 0,-2 0 0 15,-2 0-16-15,-2 1 0 0,-3-1 0 0,-5 2 0 16,-3-1-80-16,-5 0-32 0,-4-1 0 0,-7 2 0 16,-3 2-240-16,-5 0-48 0,-3 3-128 0,0-2 192 15,0 1-192-15,1 1 0 0,-1 0 0 0,0 0-160 32,0-3-448-32,-1 2-96 0,-3-4 0 0,4 2-16 15,4-3-2416-15,5-4-496 0</inkml:trace>
  <inkml:trace contextRef="#ctx0" brushRef="#br1" timeOffset="193795.13">25172 3699 16575 0,'0'0'736'0,"-10"-1"160"0,0-3-720 0,1 1-176 0,1 0 0 0,2-1 0 15,6 4 1168-15,-8-7 208 0,3 2 32 0,5 5 16 16,-4-9 16-16,4 9 0 0,2-8 0 0,3-1 0 15,2 0-352-15,7 0-64 0,2 0 0 0,3 0-16 16,4-1-352-16,2 0-64 0,0 3-16 0,3 1 0 16,3 0-288-16,-3 2-64 0,0 2-16 0,-2 3 0 0,-3 2-208 0,0 2 0 15,-2 1 128-15,-4 2-128 16,-1 6 0-16,-4 1 0 0,-2 1 128 0,-2 5-128 0,-3-2 128 16,-4 0 0-16,-2 1-128 0,-4-1 192 0,-3 0 144 0,-2-1 32 15,0-1 0-15,-1-1 0 0,-1 1 96 0,2-1 32 16,0 1 0-16,5-3 0 0,0-5-224 0,1 2-32 15,0-3-16-15,4-8 0 0,0 0-224 0,9 11 128 16,0-3-128-16,4 1 0 0,-1-4 0 0,4 4 0 16,-1 1 0-16,0 4 0 0,3 2 0 0,-3 2 0 15,-1 1 0-15,-1 1 0 0,-3 1 0 0,-4-1 0 16,-2 4 0-16,-4-2 0 0,-2-2 0 0,-5 1 128 16,-2-1-128-16,-1 0 0 0,-2 2 400 0,-4-2-16 0,0-2 0 0,-2 0 0 15,-1-2 0-15,1 1-16 0,-1-4 0 16,1 1 0-16,0 0-192 0,1-2-48 0,-1-2 0 15,3-2 0-15,3-4-128 0,1-3 0 0,1-3 0 0,1-4-176 32,2 1-1168-32,2 0-256 0,1-5-32 0,3 3-16 15,1-6-1392-15,4 1-288 0</inkml:trace>
  <inkml:trace contextRef="#ctx0" brushRef="#br1" timeOffset="194362.97">27033 3555 4607 0,'-13'-7'400'0,"4"5"-400"0,-2-6 0 0,0 3 0 16,0 1 2224-16,2 3 352 0,-2-2 80 0,1 1 16 15,1-2-1296-15,9 4-256 0,-10-3-48 0,10 3-16 16,0 0 224-16,0 0 32 0,0 0 16 0,0 0 0 15,0 0-400-15,0 0-80 0,0 0-16 0,0 0 0 16,10-5 64-16,3-1 16 0,-1-2 0 16,4 2 0-16,0-7-80 0,4 4 0 0,5-2-16 0,0 0 0 15,2 2-112-15,5-2 0 0,-1 5-16 0,1-2 0 16,0 2-176-16,-3 2-48 0,-2 1 0 0,-2-1 0 16,-2 2-128-16,-4 6-16 0,-1 0-16 0,-5 1 0 15,-3 7-304-15,-4 0 0 0,-2 6 0 0,-3 6 0 16,-2 3 0-16,-4 3 192 0,-5 5-64 0,0 0-128 15,-6 2 288-15,1 5-48 0,-1 4-16 0,-1 0 0 16,-1-2-96-16,0 1 0 0,1 0-128 0,-2-1 192 16,-2 0-192-16,3-3 144 0,2-2-144 0,2-1 128 0,1-5-128 0,2-1 0 15,-1 0 0-15,5-2 0 0,0-4-192 0,2-2-64 16,0-1 0-16,1-2-16 16,2-1-656-16,-1-3-128 15,1 0-32-15,-1-6 0 0,1-1-2160 0,2-10-432 0</inkml:trace>
  <inkml:trace contextRef="#ctx0" brushRef="#br1" timeOffset="194599.84">26617 4066 37775 0,'0'0'3360'0,"11"-7"-2688"0,1-3-544 0,3 5-128 15,5-1 224-15,4 0 16 0,4 1 0 0,5-2 0 16,4-1 16-16,3 2 0 0,5-3 0 15,3 3 0-15,3-3 0 0,5 4 0 0,5-1 0 0,2 1 0 16,2 2-128-16,-2-1-128 16,-5 0 176-16,-3-1-176 0,-7 2 0 0,-1 2 0 0,-5 1 0 0,-4 0-192 31,-4 1-1280-31,-2 2-240 0,-1 2-48 0,-5-1-9168 0,-2 1-1824 0</inkml:trace>
  <inkml:trace contextRef="#ctx0" brushRef="#br1" timeOffset="199908.72">24829 2810 4607 0,'0'0'192'0,"0"0"64"0,0 0-256 0,0 0 0 0,0 0 0 0,0 0 0 16,0 0 1536-16,0 0 272 0,0 0 48 0,0 0 16 16,0 0-800-16,0 0-176 0,0 0-16 0,0 0-16 15,0 0-224-15,0 0-32 0,0 0-16 0,0 0 0 16,0 0-96-16,0 0-32 0,0 0 0 0,0 0 0 15,0 0-64-15,0 0-16 0,0 0 0 0,0 0 0 16,0 0-64-16,0 0-32 0,0 0 0 0,0 0 0 0,0 0-32 16,0 0 0-16,0 0 0 0,1-9 0 15,-1 9-16-15,0 0-16 0,5-7 0 0,-5 7 0 0,5-7 16 16,4 2 0-16,-9 5 0 0,9-3 0 0,-9 3-96 0,12-1-16 16,-2 0 0-16,0-1 0 0,0 1 0 0,0 1 0 15,0 1 0-15,-1 2 0 0,3-2-128 0,-2 0 160 16,-10-1-160-16,13-1 160 0,-3 5-160 0,1-3 160 15,-11-1-160-15,12-1 160 0,-1 2-160 0,2 2 0 16,-4-2 0-16,0 2 0 0,-9-3 0 0,11 0 0 16,-11 0 128-16,10 1-128 0,-10-1 128 0,12-1-128 15,-12 1 128-15,12-3-128 0,-1 2 192 0,-3-2-64 16,0-1 0-16,-8 4 0 0,10-1 32 0,-1 0 0 0,-9 1 0 16,10-3 0-16,0 1-160 0,-10 2 192 0,9-4-192 15,-9 4 192-15,12 0-192 0,-3 0 192 0,-9 0-192 16,0 0 192-16,11 5-192 0,-11-5 0 0,0 0 0 0,10 4 128 15,-2 0-128-15,-8-4 0 0,0 0 0 0,0 0 0 32,5 9-384-32,-5-9-128 0,4 7 0 0</inkml:trace>
  <inkml:trace contextRef="#ctx0" brushRef="#br1" timeOffset="200584.2">25650 2511 13823 0,'0'0'1216'0,"0"0"-960"16,0 0-256-16,0 0 0 0,-4-6 320 0,4 6 32 15,0 0 0-15,0 0 0 0,0-9-160 0,3 1-16 0,-1-2-16 0,5 4 0 16,2-5 400-16,1 5 80 15,1-3 0-15,2 2 16 0,2-5-144 0,0 6-48 0,3-4 0 0,-1 1 0 16,-2-4-64-16,0 4-16 0,0-2 0 0,1 3 0 16,-2-1-48-16,-2 4-16 0,1-3 0 0,0 5 0 15,0 1-80-15,-2 4-32 0,0 0 0 0,-2 1 0 16,-9-3-16-16,13 6-16 0,-3-1 0 0,-2 5 0 16,-2-2 64-16,-1 5 16 0,-1-3 0 0,-1 4 0 15,-5 2 160-15,-1 5 32 0,-1 4 16 0,-3-1 0 16,0 2-32-16,-2 2-16 0,-3-2 0 0,-2 4 0 15,-3 0-240-15,-4 2-48 0,2 0-128 0,-1-3 192 16,0-4-192-16,-2 3 176 0,-1 1-176 0,1-3 160 16,0-3-160-16,0-3 0 0,0 0 144 0,2-2-144 15,-2-3 144-15,2 2-144 0,0-3 192 0,2 0-192 0,1-1 224 16,3-4-64-16,3-1-16 0,2-2 0 0,3-1-16 0,6-5 0 16,0 0 0-16,0 0 0 0,0 0 48 0,0 0 0 15,0 0 0-15,0 0 0 0,0 0 128 0,14-5 16 16,0 1 16-16,2-1 0 0,2 1-208 0,1 1-128 15,1 1 160-15,-2 2-160 0,0 0 0 0,1 0 128 16,3 0-128-16,-1 2 0 0,2 1 0 0,-2 1 0 16,-4 1 0-16,4-1 0 0,-4-2 0 0,1 2 0 15,-6-2 0-15,-1 2 0 0,-11-4 0 0,13 4 0 16,-2-1 0-16,-2 2 0 16,-9-5-1088-16,0 0-256 0,4 11-48 0,-4-11-11456 0</inkml:trace>
  <inkml:trace contextRef="#ctx0" brushRef="#br1" timeOffset="201764.28">27647 2276 14223 0,'0'0'624'0,"0"0"144"0,0 0-624 0,0 0-144 0,0 0 0 0,0 0 0 0,0 0 432 0,0 0 48 15,0 0 16-15,13-3 0 16,-6-3 224-16,-7 6 48 0,0 0 16 0,0 0 0 0,0 0-16 0,0 0-16 16,0 0 0-16,0 0 0 0,0 0 0 15,0 0 0-15,-5-8 0 0,-2 5 0 0,-4-1-192 0,-4 2-48 16,-3 4 0-16,-1-4 0 0,-5-1-192 0,-1 1-64 15,-2 4 0-15,-1 0 0 0,-4-2 32 0,2 0 0 16,-3-1 0-16,-2 1 0 0,0 0 16 0,-1-1 0 16,-1-3 0-16,3 0 0 0,2-1-16 0,3 1 0 15,2 2 0-15,7-1 0 0,0-1-64 0,3 2-16 16,2-1 0-16,2 1 0 0,3-2-208 0,2 1 128 16,8 3-128-16,-7-1 0 0,7 1 0 0,0 0 128 15,0 0-128-15,0 0 0 0,0 0 0 0,0 0 128 16,0 0-128-16,0 0 0 0,0 0 128 0,0 0-128 15,0 0 0-15,0 0 0 0,0 0 128 0,0 0-128 0,0 0 0 16,0 0 144-16,0 0-144 0,-2 9 0 0,2-9 0 0,-3 10 0 16,3-10 0-16,-7 9 0 0,0 1 0 15,-2 2 0-15,0-4 0 0,0 5 0 0,-1 0 0 0,1 0 0 16,1 2 0-16,-1 0 0 0,1 2 0 0,-1 0 0 16,0-1 0-16,0 0 0 0,0-1 0 0,1 1 0 15,2-1 0-15,1 0 0 0,0 2 0 0,2-2 0 16,1-5 0-16,2 0 0 0,0-10 0 0,2 13 0 15,2-5 0-15,2 1 0 0,-6-9 0 0,12 7 0 16,-1 0 128-16,3-1-128 0,0-4 0 0,1 1 128 16,2-1-128-16,0 1 160 0,-2-2-160 0,3 4 160 15,-1-1-160-15,2 1 0 0,-1 2 0 0,0-2 128 16,-1 1-128-16,-1 3 0 0,-1-3 0 0,2 3 0 16,-3-2 0-16,0 1 0 0,-1 1 0 0,-2 3 0 0,-1-2 0 15,-1 4 0-15,-1 2 0 0,-2-2 0 0,-2-2 0 16,0-1 0-16,-3 3 0 0,0-3 0 0,-2 1 256 15,0 0 0-15,-3-2 16 0,-1 3 0 0,-3-3 80 0,-2 1 16 16,-1 2 0-16,-3-4 0 0,-3 1 64 0,-2-4 16 16,-3 2 0-16,1-2 0 0,-5 4-16 0,1-3 0 15,-1-1 0-15,2 0 0 0,-2-3-144 0,0-2-32 16,0-1 0-16,3-1 0 0,1-2-112 0,2-2-16 16,2 0-128-16,1 2 192 0,1-5-192 0,2 3 0 15,0 1-144-15,2-1 144 16,4-3-1680-16,8 8-240 0,0 0-64 0,0 0-13248 0</inkml:trace>
  <inkml:trace contextRef="#ctx0" brushRef="#br1" timeOffset="204481.1">26279 2693 5519 0,'0'0'496'0,"0"0"-496"0,0 0 0 0,0 0 0 0,0 0 1792 0,0 0 272 16,0 0 48-16,0 0 16 0,0 0-1072 0,0 0-224 16,0 0-32-16,0 0-16 0,0 0-240 0,0 0-48 15,12-4-16-15,-1 1 0 0,-1 1-32 0,2 1-16 16,-2-2 0-16,1 2 0 0,2-2-64 0,1 1-16 15,0-1 0-15,1 1 0 0,1-1 0 0,0-2 0 16,-1 0 0-16,2 1 0 0,1 2-64 0,-1 0-16 16,1 1 0-16,-1-2 0 0,-2 1-96 0,-1 1-32 15,-4-1 0-15,-10 2 0 0,13-1-16 0,-13 1 0 0,0 0 0 16,0 0 0-16,0 0-128 0,0 0 0 0,0 0 0 0,0 0 0 31,-9 9-432-31,-2-3-112 0,-1-2-32 0,1 1 0 0</inkml:trace>
  <inkml:trace contextRef="#ctx0" brushRef="#br1" timeOffset="211998.78">24812 5516 13823 0,'0'0'1216'0,"0"0"-960"0,-6-5-256 0,1-2 0 16,5 7 416-16,-4-7 32 0,2 0 16 0,0-3 0 15,4 1 368-15,3-2 80 0,1-3 16 0,0-3 0 16,3-2-48-16,5-1-16 0,4 0 0 0,1-3 0 15,1-4-160-15,5 2-48 0,1-3 0 0,6 4 0 16,1 1-368-16,1 1-80 0,2 0-16 0,-3 3 0 16,-1 2-192-16,-3 1 128 0,-3 2-128 0,-2 5 0 15,-7 4 128-15,-1 0-128 0,-5 1 0 0,-1 3 0 0,-10 1 0 16,9 7 0-16,-9-7 0 0,4 16 0 16,-1 2 0-16,-3 1 0 0,-2-1 0 0,1 1 0 0,-3 2 0 0,-1 1-160 15,-1-2 0-15,-1 3 0 16,1 1-512-16,0 1-96 15,-2-3-32-15,0-1-6048 0,2-3-1200 0</inkml:trace>
  <inkml:trace contextRef="#ctx0" brushRef="#br1" timeOffset="212348.34">25232 5259 22111 0,'-12'-6'976'0,"12"6"208"0,-9-3-944 0,9 3-240 0,-6-2 0 0,-1 0 0 16,0 1 384-16,0 4 16 0,-1 2 16 0,2 4 0 15,-2-2 288-15,0 7 64 0,-2 4 16 0,4 1 0 16,-3 5-336-16,0 4-64 0,-1 5 0 0,-2 0-16 16,3 0-48-16,2 2 0 0,-1 4 0 0,1-1 0 15,1 0-48-15,3-1-16 0,-1 0 0 0,3 0 0 16,-1-3-48-16,4-1-16 0,1 0 0 0,2-3 0 15,2 0 0-15,3 1-16 0,1-5 0 0,2 2 0 16,1-5-48-16,3 4 0 0,-1-2 0 0,2 1 0 16,0-3-128-16,1-1 0 0,1 1 0 0,1-2 128 15,-2-1-128-15,0-2 0 0,0-3 0 0,0 2 0 16,0-1-448 0,1 1 0-16,2 0-16 0,-2-1 0 0,-2-1-1840 15,1-1-384-15,8 0-64 0,-2 0 0 0</inkml:trace>
  <inkml:trace contextRef="#ctx0" brushRef="#br1" timeOffset="212769.9">26124 5996 8287 0,'15'-10'736'0,"-4"5"-592"0,-1 0-144 0,0-4 0 15,0 0 1584-15,2 0 272 0,-1 3 64 0,-1-3 16 16,-1 1-656-16,-1 3-128 0,-8 5-16 0,0 0-16 15,10-1 160-15,-10 1 16 0,0 0 16 0,7 9 0 16,-3 5-176-16,-2 1-48 0,1 2 0 0,-6 0 0 16,-1 1-400-16,-1 4-96 0,0 2-16 0,-1 5 0 15,1 2-48-15,0-2-16 0,0 2 0 0,0-1 0 16,3-3-80-16,-2 3-32 0,-1-2 0 0,0 1 0 16,1 1-192-16,1-4-32 0,1 0-16 0,0-3 0 0,0-3-160 0,1 0 0 15,1-2 0-15,-3 0 128 0,1-3-128 0,0 0 0 16,4-4 0-16,-2-11 0 15,-2 10-336 1,2-10-112-16,0 0 0 0,0 0-16 0,0 0-1792 0,0 0-368 0,-9-7-64 0</inkml:trace>
  <inkml:trace contextRef="#ctx0" brushRef="#br1" timeOffset="213172.75">26034 5666 21071 0,'-9'-8'928'0,"9"8"208"0,0 0-912 0,-5-5-224 0,5 5 0 0,0 0 0 16,0 0 0-16,0 0 0 0,0 0 0 0,0 0 0 16,11-6 352-16,2 3 128 0,-1 4 32 0,5 2 0 15,6 1-48-15,3 1 0 0,4-1 0 0,2 5 0 16,0-2-128-16,2 5-16 0,2-3-16 0,-1 3 0 15,-1 6-128-15,2 0-32 0,1 2 0 0,-1 3 0 16,-2 5 64-16,-2 0 16 0,-3 4 0 0,-1 1 0 16,-5 1 0-16,-2 1 0 0,-2 0 0 0,-3 1 0 15,-5-1 64-15,-3 1 16 0,-4-2 0 0,-6-1 0 16,-2 2 112-16,-6-4 32 0,-1 4 0 0,-2-4 0 0,-3 1 80 16,-2-5 32-16,-3 1 0 0,0-4 0 15,-2 1-144-15,0 0-32 0,-1-3 0 0,1 1 0 0,-4-4-384 0,3-1 128 16,0 0-128-16,1-4 0 0,-1-3 0 15,0 0-272-15,0-6 32 0,1-4 16 16,3-2-864 0,0-3-192-16,3-6-16 0,1 1-7728 0,2-4-1552 0</inkml:trace>
  <inkml:trace contextRef="#ctx0" brushRef="#br1" timeOffset="213944.28">27530 5999 12895 0,'0'0'1152'0,"0"0"-928"0,5-9-224 0,1-2 0 0,-2 2 2688 16,-4 9 512-16,8-9 80 0,0 2 32 0,-2-2-2608 0,2 4-528 15,-8 5-176-15,10-6 0 0,0 0 448 0,-3 1-32 16,1-3 0-16,0 3 0 0,-8 5-416 0,9-3 0 16,-9 3 0-16,0 0 0 0,0 0 0 0,0 0 0 15,0 0 0-15,0 0 0 16,0 0-784-16,0 0-48 0,0 0 0 0</inkml:trace>
  <inkml:trace contextRef="#ctx0" brushRef="#br1" timeOffset="214217.42">27644 6308 28559 0,'0'18'1264'0,"-1"-5"272"0,0 4-1232 0,0 3-304 0,1 6 0 0,0-2 0 16,0 1-208-16,0 3-112 0,0-2 0 0,0 3-16 15,-2 3 1360-15,2-3 256 0,-1 0 64 0,0 2 16 16,-2-5-528-16,1 5-96 0,-2 1-32 0,-1-3 0 15,-3 0-160-15,2 0-32 0,-2-6-16 0,-1 4 0 16,-1 0-224-16,-1-3-32 0,-1 1-16 0,-4-2 0 16,-2 0-224-16,-1-1 0 0,1-1 0 0,-2-3 0 31,-1-1-448-31,0-5-128 0,-2 1-16 0,-1-2-10112 0,0-6-2032 0</inkml:trace>
  <inkml:trace contextRef="#ctx0" brushRef="#br1" timeOffset="-210366.44">26833 5454 15663 0,'-17'-11'688'0,"6"9"144"0,1-3-656 0,0-2-176 0,-1 2 0 0,3 0 0 15,8 5 1168-15,0 0 208 0,0 0 32 0,0 0 16 0,3-11-1072 0,2 3-224 16,2-2-128-16,3 5 160 0,3-1-160 16,1 0 160-16,1 3-160 0,2-5 160 0,-1 3 64 0,1 1 16 15,-2-1 0-15,1-1 0 0,-1 1 80 0,-1 2 0 16,0 1 16-16,-2-1 0 0,-1-2-64 0,-11 5-16 16,11 0 0-16,-11 0 0 0,0 0-16 0,0 0-16 15,0 0 0-15,0 15 0 0,-4 2 144 0,-1-1 16 16,-2 2 16-16,-4 1 0 0,-1 0 48 0,-1 0 0 15,0-1 0-15,1 0 0 0,0-6 0 0,2 4 0 16,2-5 0-16,2 1 0 0,6-12-96 0,0 10-16 16,0-10 0-16,4 9 0 0,-4-9-144 0,11 6-16 15,2-1-16-15,3-4 0 0,3-2-16 0,3-4 0 16,2 0 0-16,2-3 0 0,3-4-16 0,1 0 0 16,2 3 0-16,3-2 0 0,0 1-128 0,-2-2 0 15,-2 5 0-15,-6-1 0 0,-2 5 0 0,-3 1-272 16,1 1 32-16,-5-2 16 15,-1 6-2336-15,-4-3-448 0</inkml:trace>
  <inkml:trace contextRef="#ctx0" brushRef="#br1" timeOffset="-209741.85">28821 5160 21183 0,'-12'-4'1888'0,"2"3"-1504"0,-2-3-384 0,-2 3 0 16,3 1 816-16,-3 2 80 0,-2 2 32 0,0 1 0 15,-2 4-368-15,-1 3-80 0,-1 4-16 0,-1 4 0 16,1 7 80-16,0 4 16 0,-2 4 0 0,1 6 0 15,-2 1-176-15,1 7-48 0,-1 6 0 0,2 2 0 16,0 0-16-16,5 2 0 0,2-3 0 0,4 0 0 16,2 0-96-16,5-2-32 0,3 0 0 0,5-2 0 0,-1-1 32 0,5-7 0 15,3 1 0-15,3-8 0 0,0-2 0 0,3-1 0 16,1 2 0-16,4-5 0 0,0-6-96 0,2 2-128 16,1-1 176-16,0-2-176 0,1 3 128 0,1-4-128 15,1-1 0-15,2-2 0 16,-1 0-832-16,1-1-256 0,-3-2-64 0,-2 1-16 0</inkml:trace>
  <inkml:trace contextRef="#ctx0" brushRef="#br1" timeOffset="-196768.99">28931 5848 16815 0,'-7'-12'736'0,"4"3"160"0,0-1-704 0,-1 0-192 16,2 0 0-16,-1-4 0 0,1 1 0 0,0 0 0 15,1-3 0-15,1-3 128 0,3-4 208 0,-1 3 48 0,2-2 0 0,1 3 0 16,1-3 128-16,1 11 16 16,2-1 16-16,2 1 0 0,3-1 16 0,3 1 0 0,2 1 0 15,2-3 0-15,2 3-64 0,20-10-16 0,-4 6 0 0,-5 2 0 16,-4 6-32-16,1 3 0 0,-4 1 0 15,-1 7 0-15,-5 1-128 0,-1 6-48 0,-1-2 0 0,-1 8 0 16,-3 3-80-16,-2 6-32 0,-2 0 0 0,-2 1 0 16,-3 1 0-16,-2 0 0 0,-2 3 0 0,-4 3 0 15,-2 2 48-15,-1 0 16 0,-2-3 0 0,-1 1 0 16,1-1 16-16,-1-1 0 0,-1-5 0 0,5 3 0 16,-3 0 16-16,0-4 16 0,1 1 0 0,1-5 0 15,-2 0 16-15,4-2 0 0,-3-2 0 0,4-2 0 16,1-4-96-16,2 1 0 0,1 0-16 0,2 1 0 15,0-5 16-15,4 2 16 0,2-1 0 0,3-3 0 16,1-2 64-16,3 2 16 0,5-6 0 0,1 2 0 0,1-3-32 0,3-2-16 16,-1-3 0-16,4 0 0 0,0-3-80 15,2-1-16-15,-3 2 0 0,3-3 0 0,-2 2-144 0,0 0 192 16,-5 2-192-16,-1 1 192 0,-2-5-416 16,-3 3-80-16,-3 1-16 0,-4-2 0 15,-1 2-2384-15,-4 0-496 0</inkml:trace>
  <inkml:trace contextRef="#ctx0" brushRef="#br1" timeOffset="-195472.8">28851 2243 13823 0,'0'0'1216'0,"0"0"-960"16,0 0-256-16,0 0 0 0,0 0 480 0,0 0 48 16,10-1 16-16,0-3 0 0,-1-1-80 0,2 1-16 15,2 0 0-15,1-2 0 0,1-6 128 0,2 2 0 16,-1 1 16-16,2-1 0 0,0 2-336 0,0-2-80 15,-2 3-16-15,2 1 0 0,0-2-160 0,0 1 0 0,-1-2 0 16,1 3-5968-16,-1 1-1152 16</inkml:trace>
  <inkml:trace contextRef="#ctx0" brushRef="#br1" timeOffset="-195236.57">29546 1617 23039 0,'0'0'2048'0,"0"0"-1648"0,-1 12-400 0,-1-1 0 16,-3 5 0-16,2 1 0 0,-3 4 0 0,3 3 0 0,-6 0-128 0,1 5 128 16,1 0-160-16,-1 2 160 0,0 0 0 15,2-1 0-15,-2 4-128 0,3-1 128 0,0-1 0 0,1-4 0 16,3-1 0-16,1-4 0 15,0 1-544-15,0-3-112 0,0-1-32 0</inkml:trace>
  <inkml:trace contextRef="#ctx0" brushRef="#br1" timeOffset="-194902.82">29437 2962 22975 0,'0'0'1024'0,"0"0"192"0,0 0-960 0,7-4-256 0,-7 4 0 0,12-1 0 16,-1 0 0-16,1-2-128 0,0 1 128 0,2-5-208 15,2 2 208-15,3-4 0 0,4 2 192 0,2 0-192 16,0-3 128-16,6 4-128 0,1 0 0 0,-1 2 0 16,0 1-1136-16,-3 3-272 15</inkml:trace>
  <inkml:trace contextRef="#ctx0" brushRef="#br1" timeOffset="-194750.95">29449 3307 25791 0,'0'0'1152'0,"0"0"224"0,0 0-1104 16,16-2-272-16,-2 0 0 0,1-2 0 0,1-1 0 0,3-3-256 16,1 1 64-16,5-2 0 0,5-1 192 0,4-4 0 15,1-2 0-15,3 1 0 0,0 2 0 0,2 0 0 16,0-3 0-16,-3 5-11168 0</inkml:trace>
  <inkml:trace contextRef="#ctx0" brushRef="#br1" timeOffset="-194055.62">31014 1938 11055 0,'7'-8'976'0,"-2"2"-784"15,4-1-192-15,-2 0 0 0,-1 0 704 0,-6 7 112 16,0 0 16-16,7-6 0 0,-7 6-288 0,2-10-48 16,-2 4-16-16,0 6 0 0,-2-9 240 0,2 9 48 15,-7-5 16-15,0 0 0 0,-2-1-256 0,-1 4-48 16,-2-1-16-16,0 2 0 0,-2 0-208 0,0 1-64 16,-2 1 0-16,-3 2 0 0,-4-2-192 0,1 0 0 15,-1 0 128-15,1 3-128 0,-1 0 0 0,2 1 0 16,-1 1 0-16,0 1 0 0,5-2 0 0,-2 1 0 15,1 2 0-15,0-3 0 0,0 1 0 0,3 2 0 0,1-3 0 0,1 0 0 16,0 0 128-16,3-1-128 0,1 0 0 0,9-4 0 16,-7 7 0-16,7-7 0 0,-5 7 0 0,5-7 0 15,-5 11 0-15,5-11 0 0,-4 9 0 16,3 3 0-16,-1-3 0 0,2 4 0 0,0 3 0 0,2-2 0 16,-1 0 0-16,1 2 0 0,1 1 0 0,1 3 0 15,-3 4 0-15,2 2 0 0,-1 3 0 0,1 0 0 16,-1 3 0-16,1 2-128 0,-2 6 128 0,-1 5 0 15,-1 5 0-15,-2-2 0 0,1 2 0 0,-1-1 0 16,1 1 0-16,-2-4 0 0,-1-1 0 0,0-3 0 16,-1 3 128-16,-1-4-128 0,-5 1 176 0,0 2-176 15,-5 1 320-15,-1-1-32 0,-2-3-16 0,-2-1 0 16,1-2 48-16,-3 2 16 0,-2-3 0 0,2-2 0 16,2-3-144-16,3 1-16 0,3-1-16 0,2-2 0 0,1-4-160 0,4-1 0 15,2-3 144-15,2-3-144 0,2 0 128 0,3-2-128 16,3-2 160-16,3-1-160 0,3-5 256 15,1 2-32-15,3-5-16 0,2 2 0 0,5-2 64 16,4-4 16-16,1-2 0 0,0 0 0 0,2-4-64 0,1-4-16 16,0 2 0-16,-3-5 0 0,-3 0-336 0,-2 0-80 15,-1-1-16-15,-4 4 0 16,-1-5-1408-16,-2 3-288 0,-2-3-48 0</inkml:trace>
  <inkml:trace contextRef="#ctx0" brushRef="#br1" timeOffset="-193613.41">31019 2173 16575 0,'0'0'1472'0,"-5"-6"-1168"0,-1-2-304 0,6 8 0 15,-3-8 256-15,3 8 0 0,0 0 0 0,-2-11 0 16,2 11 0-16,2-8 0 0,3-1 0 0,3 3 0 16,0 1 192-16,4-3 48 0,1 3 0 0,1 0 0 0,0 0-112 0,0 2 0 15,1 1-16-15,-1-1 0 0,0 2-144 0,-1-1-32 16,-2 2 0-16,-11 0 0 0,0 0-192 0,12 3 128 15,-12-3-128-15,9 5 0 0,-9-5 0 0,2 13 0 16,-3 1 0-16,-2-4 0 0,0 3 0 0,-1 2 0 16,0-1 0-16,0-2 0 0,-1-2 160 0,5-10-160 15,-5 9 160-15,5-9-160 0,-1 10 192 0,1-10-48 16,0 10-16-16,0-10 0 0,0 0 0 16,9 8-128-16,-9-8 192 0,15 1-64 0,3-1 48 0,-1 0 0 15,0 0 0-15,2 0 0 0,0-4-176 0,1-1 192 16,1 1-192-16,-1 2 192 15,-1-2-672-15,3-1-128 0,-2-1-32 0</inkml:trace>
  <inkml:trace contextRef="#ctx0" brushRef="#br1" timeOffset="-193070.26">31763 2553 7359 0,'0'0'656'0,"0"0"-528"16,0 0-128-16,-6 6 0 0,6-6 896 0,-8 5 128 15,8-5 48-15,0 0 0 0,0 0 128 0,0 0 16 16,0 0 16-16,0 0 0 0,0 0-80 0,0 0-32 16,0 0 0-16,14-1 0 0,0-3-288 0,1 1-64 15,0 0-16-15,2-1 0 0,1 0-304 0,-1 1-64 16,1-1-16-16,3 1 0 0,3 2-48 0,-3 1-16 15,0 0 0-15,-4 1 0 0,-1 2-48 0,-1 3 0 16,-1 0 0-16,-1 5 0 0,-3-3-96 0,0 5-32 16,-1 1 0-16,-1 4 0 0,-3 0-128 0,-2 3 0 0,-3 4 0 0,-3 1 0 15,-1-2 160-15,-5 4-160 0,-4-2 192 0,-1 3-192 16,-1-1 288-16,0 1-48 0,-8-2-16 16,4 1 0-16,1 1-32 0,1-3-16 0,2-1 0 0,2-1 0 15,3-2-32-15,1-1 0 0,2-2 0 0,2 0 0 16,1 0-144-16,-1-2 0 0,4-3 144 0,1 1-144 15,1 2 0-15,3-1 144 0,-3-2-144 0,1-4 0 16,2 1 0-16,0-2-176 0,-4-9 0 0,3 11 0 31,-3 2-1648-31,3-4-336 0,-1 1-64 0</inkml:trace>
  <inkml:trace contextRef="#ctx0" brushRef="#br1" timeOffset="-192859.61">31537 3101 24639 0,'20'-7'1088'0,"-5"4"240"0,4 1-1072 0,2 0-256 16,0-2 0-16,3 3 0 0,1-3 192 0,1-1 0 16,3 0-16-16,4-2 0 0,3-2 272 0,2 3 48 15,2-1 16-15,4-1 0 0,1 2-320 0,-2-3-48 16,-1 2-16-16,-5 0 0 0,-7 0-128 0,-3 3 0 15,-6-3 0-15</inkml:trace>
  <inkml:trace contextRef="#ctx0" brushRef="#br1" timeOffset="-191183.66">30518 3115 5519 0,'0'0'240'0,"0"0"64"16,0 0-304-16,0 0 0 0,0 0 0 0,0 0 0 0,0 0 2112 0,0 0 352 16,0 0 80-16,0 0 16 0,0 0-1248 0,0 0-240 0,0 0-48 15,0 0-16-15,11 2-304 0,-1 0-48 0,-10-2-16 0,14 0 0 16,1-3-80-16,0 1-32 0,1-4 0 0,1 3 0 15,1-1-208-15,1 1-32 0,2-1-16 16,-2 1 0-16,0 0-272 0,-2 1 160 0,-1 0-160 0,-4 1 128 16,2 0-128-16,-2-1 0 0,-12 2 0 0,0 0 128 31,9-2-1760-31,-9 2-352 0</inkml:trace>
  <inkml:trace contextRef="#ctx0" brushRef="#br1" timeOffset="-190709.55">30948 2867 17503 0,'10'-14'1552'0,"-1"9"-1232"0,3-3-320 15,3 2 0-15,4 1 448 0,0-2 48 0,-1 2 0 0,-2 0 0 0,0-4-496 0,-1 2 0 16,-2-3 0-16,-2 3 0 0,-2 1 0 0,0 0 0 16,0 0 0-16,-9 6 0 0,5-5 0 0,-5 5 0 15,0 0 0-15,0 0 0 0,0 0 0 0,0 0 0 16,-9-1 0-16,0 2 0 0,-5 2 0 0,0 1 0 16,-1 1 0-16,-3 4 0 0,-4-2 256 0,2 3 16 0,0-2 0 0,1 4 0 15,-2-5 16-15,6 5 0 0,1-1 0 16,0-1 0-16,0 2-128 0,3-2-32 0,3 1 0 0,3 2 0 15,2-4 32-15,5 2 0 0,3-2 0 16,2 1 0-16,3-3 128 0,2 4 32 0,2 1 0 0,-1-1 0 16,2 2-64-16,3 1 0 0,1-4 0 0,0 4 0 15,-4 1-32-15,-1-1-16 0,-1-2 0 0,-3 2 0 16,-2 1-80-16,-5-1-128 0,0-3 176 0,-3 3-176 16,-4 1 448-16,-1 2 0 0,-1 0-16 0,-3-2 0 15,-4-4 32-15,-1 2 16 0,-4 1 0 0,0-4 0 16,1 0-112-16,-4-2-32 0,-2-1 0 0,-1-3 0 15,-1 1-176-15,1-2-32 0,2-3-128 0,3-1 192 16,1-3-656 0,2-1-144-16,2 0-32 0,2-6-12208 0</inkml:trace>
  <inkml:trace contextRef="#ctx0" brushRef="#br1" timeOffset="-189829.92">31852 1764 11679 0,'0'0'512'0,"0"0"128"0,0 0-512 0,-9 2-128 0,9-2 0 0,0 0 0 16,0 0 896-16,0 0 144 0,0 0 48 0,0 0 0 16,0 0-64-16,0 0 0 0,10-6 0 0,3 2 0 15,2-1-448-15,3 1-80 0,2 0-32 0,2 2 0 16,-1-1-176-16,0 2-32 0,-1 0-16 0,2-2 0 16,-1 1-48-16,0 0 0 0,-1 2 0 0,-2 2 0 15,-4 0-48-15,-3 3-16 0,-11-5 0 0,9 5 0 16,-4 3-128-16,-5-8 192 0,1 10-192 0,-2 3 192 15,-3-3-64-15,-2 3 0 0,-3 2 0 0,0-2 0 16,0-3 32-16,0 0 0 0,1-2 0 0,-1 2 0 16,5-3-160-16,0 5 160 0,3-2-160 0,-1 1 160 15,1 2-160-15,2-1 0 0,2 2 0 0,1 2 0 16,0 2 0-16,1 0 0 0,1-1 0 0,0 0 0 0,0 0 0 16,-3-2 0-16,-1 0 0 0,-4-1 0 0,0 0 0 15,-2 0 128-15,-5 1-128 0,-2-1 0 0,-2 1 208 0,-2-1-32 16,-2-1-16-16,-1 0 0 0,-2-4 144 0,-2 2 16 15,0-3 16-15,0-1 0 0,2-3-160 0,1-1-48 16,-1 1 0-16,3-3 0 16,0-2-656-16,2-2-144 15,2 1-32-15</inkml:trace>
  <inkml:trace contextRef="#ctx0" brushRef="#br1" timeOffset="-189336.78">32477 1550 4607 0,'7'-8'400'0,"3"-2"-400"0,-1 1 0 0,3-1 0 15,2 1 3872-15,2-1 688 0,0 5 144 0,-1-3 32 16,-1 2-3824-16,0 2-752 0,-1-3-160 0,1 2 0 16,-3-1 0-16,0 0 0 0,0 2 0 0,-1 2 0 15,-10 2 144-15,10 0-144 0,-10 0 160 0,11 5-160 16,-11-5 0-16,7 10 128 0,0 4-128 0,-4 5 0 16,0 4 0-16,-4 10 0 0,-3 5 0 0,-1 9 0 0,-2 3 0 15,-3 3 0-15,1 1 0 0,-1 1 0 0,-1-2 0 16,1 9 0-16,-3 9 0 0,5 5 0 0,2 6 0 0,2-7 0 15,2-4 0-15,0 0 0 0,2 1 0 0,3 9 0 16,1 2 0-16,-1 0 0 0,0-8 0 0,-1-5 0 16,1-10 0-16,-2 3 0 0,-2 1 0 0,0 1 144 15,-1-4-144-15,1-2 128 0,-1-5-128 0,-1-9 160 16,-2-5-160-16,3-5 160 0,-4-1 96 0,1-3 32 16,-2 2 0-16,-2-2 0 0,-3-2-32 0,-2 2 0 15,-1 0 0-15,-3-3 0 0,-2 2 224 0,0-6 32 16,-3 0 16-16,0-4 0 0,-1-1 32 0,-2-2 0 0,0-3 0 15,10-8 0-15,-1 2-304 0,-2 1-48 0,-3-4-16 0,0 0 0 32,-1 0-752-32,1-4-144 0,-1-2-48 0</inkml:trace>
  <inkml:trace contextRef="#ctx0" brushRef="#br1" timeOffset="-188643.47">30255 6112 28559 0,'4'-11'1264'0,"-4"11"272"0,6-9-1232 0,2 4-304 0,-8 5 0 0,14 0 0 0,0 3-192 16,0 5-112-16,-1-2-16 0,-1 6 0 0,1-1 320 15,-3 4 0-15,-3 2 128 0,-1 3-128 0,2-1 384 0,-3 3-32 16,-3 3 0-16,-2 0 0 0,-1 3 176 0,-3-2 48 16,-1 1 0-16,-2-3 0 0,-5 3-112 0,-1-3-16 15,-1 1 0-15,0 1 0 0,-3-6-144 0,-2 0-48 16,-3 0 0-16,2 0 0 0,1 0-256 0,1-3-176 16,0-5 32-16,4-4 0 15,3-2-1984-15,0-6-400 0,2-7-80 0</inkml:trace>
  <inkml:trace contextRef="#ctx0" brushRef="#br1" timeOffset="-187855.33">31040 5063 20271 0,'0'0'1792'16,"0"0"-1424"-16,-9-5-368 0,1 3 0 0,8 2 128 0,-9-3-128 0,9 3 160 16,0 0-160-16,0 0 272 0,0 0-32 15,0 0-16-15,0 0 0 0,3-9 384 0,4-1 80 0,6 2 16 0,4 0 0 16,2 1-144-16,2-2-32 0,2 3 0 0,4 0 0 16,3-2-240-16,2 4-48 0,1 4-16 0,-1-1 0 15,0 0 0-15,-3 2 0 0,-4 1 0 0,-2 2 0 16,-2 4-224-16,-7 1 0 0,-3 3 0 0,-5 2 0 15,-2 0 0-15,-5 7 0 0,-4-1 128 0,-4 0-128 16,-5 2 192-16,-1 0-48 0,-2-2-16 16,1-2 0-16,-1-2 0 0,2 1-128 0,0 1 192 0,2 1-64 15,1-3-128-15,4-2 192 0,2 0-192 0,4-2 192 16,2-2-192-16,5 0 160 0,0-2-160 0,4 4 160 16,2 1-160-16,3 4 128 0,4 2-128 0,3-2 128 0,0 0 48 15,1-1 0-15,-1 2 0 0,1 1 0 0,-2-2-48 16,-1 3-128-16,-1 4 192 0,-4-2-64 0,-2-2 32 15,-3 1 0-15,-3-1 0 0,-4 2 0 0,-3-2 272 0,-3 2 48 16,-1-5 16-16,-1 2 0 0,-6-1 128 0,-2 0 16 16,-2 1 16-16,-3-2 0 0,-5-1-80 15,-2 2 0-15,-2-2-16 0,-1 0 0 0,-1-4-208 0,0 0-32 16,0-1-16-16,-1-1 0 0,0 3-144 0,0 0-32 16,2-4 0-16,2 0 0 0,3-4-128 0,1-1 0 15,-1-3 0-15,4 0 128 16,1-1-432-16,1-1-80 0,1 0-32 0,5-3 0 15,0 0-1440-15,6-5-304 0,2 4-48 0,4 5-7504 0,0-12-1488 0</inkml:trace>
  <inkml:trace contextRef="#ctx0" brushRef="#br1" timeOffset="-186903.5">31769 4419 11055 0,'0'0'480'0,"0"0"112"0,0 0-464 0,-4-12-128 0,-1 0 0 0,2 3 0 16,-3 1 912-16,6 8 176 0,0 0 16 0,-5-7 16 16,2-1-208-16,-3-1-32 0,6 9-16 0,0 0 0 15,-5-6-80-15,5 6-16 0,0 0 0 0,-3-9 0 16,3 9-96-16,0 0-32 0,-2-8 0 0,2 8 0 15,0 0-64-15,0 0 0 0,0 0-16 0,0 0 0 0,9-7-128 16,0 4-32-16,0 4 0 0,1 2 0 0,2 2-144 0,2-1-16 16,2 3-16-16,2 5 0 0,1 4-48 15,4 2-16-15,6 0 0 0,2 0 0 0,0 5 64 0,0 2 16 16,1 0 0-16,-2 5 0 0,-2-2 96 0,-1 2 32 16,-3 2 0-16,-1-2 0 0,-2 3-80 0,1 3-16 15,0 1 0-15,-11-17 0 0,2 4 0 0,0 2 0 16,-2 4 0-16,0 6 0 0,0 5 32 0,-1 6 0 15,-1 2 0-15,5 43 0 0,-5-16-48 0,-4-10-16 16,-3-9 0-16,-1-5 0 0,-2-2 48 0,-1 5 16 16,-3 3 0-16,-3 2 0 0,-1 3 64 0,-2-4 16 0,-2-3 0 0,5-27 0 15,-2-1 0-15,-1 6 0 0,-1 3 0 0,-2 4 0 16,-1 0 64-16,-2-3 32 0,1 1 0 16,-20 31 0-16,3-15 80 0,3-6 16 0,0-6 0 15,3-1 0-15,-3-6-144 0,0 0-32 0,1-3 0 0,-2-4 0 16,6-3-112-16,-1 0-32 0,1-1 0 0,1-1 0 15,3-1-96-15,1-2-32 0,1-5 0 0,2-2 0 16,2 0-128-16,2-5 0 0,2 0 144 0,3-4-144 16,1-1 128-16,7-4-128 0,0 0 128 0,0 0-128 15,0 0 0-15,-5-8 0 0,5 8-160 0,0-14 160 16,2 5-688 0,2-3-16-16,2 1-16 0,2 1 0 15,2-4-1904-15,2 3-368 0,2 1-80 0</inkml:trace>
  <inkml:trace contextRef="#ctx0" brushRef="#br1" timeOffset="-185071.53">32292 4406 8287 0,'-2'-14'368'0,"2"14"80"0,0-10-448 0,0 2 0 0,0 3 0 0,2-1 0 16,-1-2 1280-16,3 3 192 0,-3-2 16 0,3 0 16 0,1 2-656 0,6-6-128 16,1 4-16-16,-1 1-16 0,2 1-112 0,0 2-32 15,1 2 0-15,1 1 0 0,0 3 32 0,-1 2 16 16,-1 4 0-16,1 3 0 0,1 4-128 0,2 5-16 15,-1 2-16-15,1 4 0 0,0 2-96 0,0 5-16 16,-3 2 0-16,0 11 0 0,0 8-144 0,-1 6-48 16,-2 9 0-16,0-1 0 0,-2-1-128 0,-1-2 0 15,-2 4 0-15,-2 9 0 0,-1 6 160 0,-3 1 0 16,0-2 0-16,-3-8 0 0,-3-3 32 0,-1 7 0 16,0 6 0-16,-1 0 0 0,1-3 192 0,-1-8 32 15,-1-8 16-15,0-4 0 0,0 3-112 0,0 2 0 0,-2 1-16 0,0-2 0 16,-2-6-48-16,1-8-16 0,-3-9 0 0,2-3 0 15,1-5-48-15,-1-3 0 0,-5-2 0 0,0 4 0 16,-2-1-64-16,0 0 0 0,-3-1-128 0,9-15 192 16,-3 1-192-16,0 2-192 0,-3-2 48 0</inkml:trace>
  <inkml:trace contextRef="#ctx0" brushRef="#br1" timeOffset="-153531.53">11894 746 23903 0,'-17'-18'1056'0,"7"9"224"0,1-3-1024 0,-1 5-256 15,0-1 0-15,-3 3 0 0,3-1 144 0,-1 1-16 16,-1 3 0-16,1 4 0 0,-2 0 64 0,2 4 16 16,-1 2 0-16,-2 5 0 0,-2 1 176 0,-2 4 16 15,-1 3 16-15,0 3 0 0,-2 6-112 0,-1 1-32 16,-5 5 0-16,-2 5 0 0,-2 8 80 0,-2 3 16 0,-4 4 0 0,2 3 0 16,-2 7-112-16,-1 8 0 0,-2 6-16 15,2 9 0-15,4 5 976 0,-2 4 208 0,3 7 48 16,5 2 0-1,4 1-1472-15,4 2-528 0,2 2 16 0,4 0 0 0,2-3 736 0,7-4 160 0,7-7 16 0,4-7 16 16,2-3-96-16,2-3-32 0,2-5 0 0,5-1 0 16,2-7-112-16,4-4-32 0,4-7 0 0,6-4 0 15,4-4-144-15,6-3 0 0,5-3 0 0,8-8 0 32,8-3-320-32,0-8-80 0,4-2-32 0,7-6 0 0,6-4-2208 15,13-7-448-15</inkml:trace>
  <inkml:trace contextRef="#ctx0" brushRef="#br1" timeOffset="-152672.58">22823 339 28559 0,'0'0'2544'0,"0"0"-2032"0,0 0-512 0,0 0 0 31,0 0-912-31,11 4-288 0,-11-4-48 0,16 6-16 0,-2 5 928 0,1 1 176 0,0 3 160 0,-5-2-208 16,2 2 336-16,2 4 64 0,4 3 0 0,-1 6 16 15,2-2 80-15,2 6 16 0,0 1 0 0,20 29 0 16,-8-6-32-16,-4-3 0 0,-3 0 0 0,-3 0 0 16,-2 2 112-16,-3 1 32 0,-1 1 0 0,-2 0 0 15,-2 2 96-15,-6 4 0 0,-4 0 16 0,-5 5 0 16,-4 5 160-16,-3-2 16 0,0 0 16 0,-3-2 0 15,-4-5-192-15,0 5-32 0,-1-3-16 0,-3 0 0 16,-4-2-208-16,-2-3-32 0,-2-8-16 0,-2-2 0 16,-2-4-80-16,2-4-16 0,-2-2 0 0,3-4 0 0,1-2-128 15,4-3 0-15,-1-5 0 0,8-5 0 16,4-8-1376 0,4-4-160-16,9-10-16 0,0 0-12544 0</inkml:trace>
  <inkml:trace contextRef="#ctx0" brushRef="#br1" timeOffset="-152263.78">24193 1081 10127 0,'0'0'448'0,"-7"5"96"0,7-5-544 0,0 0 0 0,0 0 0 0,0 0 0 16,0 0 1792-16,0 0 256 0,0 0 64 0,0 0 0 16,10 4-752-16,3-1-144 0,2-6-16 0,5 0-16 15,6 0-352-15,0-1-64 0,6-6 0 0,7 3-16 16,5 3-272-16,5-3-48 0,3 0-16 0,-1 4 0 0,-2-1-288 0,-4-1-128 16,-3 1 128-16,-4 3-128 0,-2-1 0 0,-3 5-192 15,-5 1 0-15,-1 3-7536 16,-2 1-1504-16</inkml:trace>
  <inkml:trace contextRef="#ctx0" brushRef="#br1" timeOffset="-152032.8">24378 1385 33167 0,'0'0'2944'0,"0"0"-2352"0,0 0-464 0,0 0-128 16,0 0 368-16,17 0 48 0,5 1 16 0,5 0 0 31,2-1-1264-31,4 0-256 0,4 0-64 0,2 2 0 0,-1 0 912 0,-1-1 240 0,-1 3 0 0,-3-2 0 16,-1-2 0-16,1 0 0 0,0 0 0 0,1 0 0 15,2 0 0-15,3 1 0 0,-1 0 0 0,3-1 0 32,3 0-464-32,-3 1-16 0,-4-3 0 0,-3-3 0 15,-2 0-1888-15,-4 1-384 0,-1-3-80 0</inkml:trace>
  <inkml:trace contextRef="#ctx0" brushRef="#br1" timeOffset="-151452.15">24374 927 22575 0,'-17'2'992'0,"7"3"224"0,-4-4-976 0,-1 0-240 0,-2 0 0 0,2-1 0 16,1 0 0-16,1-1 176 15,2-3-176-15,1-2 160 0,1 1 224 0,1-1 64 0,3-6 0 0,-1 2 0 16,2 1 176-16,3-4 32 0,1-1 16 0,2-1 0 16,3-5-384-16,0-2-80 0,2-2-16 0,3-3 0 15,-2-1 112-15,4-2 16 0,4 2 0 0,0 0 0 16,4 4-192-16,-2-2-128 0,-3 3 192 0,3 4-192 16,0 2 432-16,0 3-32 0,-2 5 0 0,0 2 0 15,-1 5-192-15,-1 6-32 0,-1 6-16 0,-3 3 0 16,1 4 32-16,1 4 16 0,-2 2 0 0,1 6 0 15,2 3-80-15,2 1 0 0,0-2-128 0,3 2 192 16,0-2-192-16,4-6 0 0,3-2 0 0,3-4 0 16,-1-5 160-16,2 0-160 0,3-7 160 0,2-2-160 15,0-8 448-15,6-2 0 0,1-3 0 0,6-3 0 16,0-2-48-16,1-3-16 0,0-3 0 0,-1-4 0 0,-4-3 32 0,-3-3 0 16,-5-1 0-16,0-1 0 0,-1-2-32 0,-6 1 0 15,-5 4 0-15,-4 4 0 0,-3 1-48 0,-8 11-16 16,-2 0 0-16,0 2 0 0,-3-3-80 0,-1 6-32 15,-1-2 0-15,-1 2 0 0,0 1-208 0,-3-4 0 16,3 10 0-16,0 0 0 16,0 0-1264-16,0 0-288 0,-5 5-64 15</inkml:trace>
  <inkml:trace contextRef="#ctx0" brushRef="#br1" timeOffset="-149926.28">26818 404 13823 0,'-6'-3'1216'0,"-2"1"-960"0,1-2-256 0,-2 0 0 16,-3 1 560-16,1 1 64 0,-2 1 16 0,-1 1 0 16,-1 1-160-16,0 0-32 0,-1 0 0 0,2 2 0 15,2-2 192-15,-4 6 48 0,2-4 0 0,6 4 0 16,-3 3-48-16,1 5 0 0,0 3 0 0,-1 2 0 16,-1 2-192-16,2 6-64 0,0 1 0 0,-8 32 0 0,3-5 0 15,5-5 0-15,-1-4 0 0,3 0 0 16,0 1-96-16,0-6-32 0,1-1 0 0,-5 1 0 0,2-4-16 0,2-1-16 15,2-3 0-15,-3-1 0 0,0-1-64 0,0 0-16 16,0-1 0-16,-2-4 0 0,1 1-144 0,1 0 128 16,0-4-128-16,0-2 128 0,0-4-128 0,2-2 160 15,-2 1-160-15,4-5 160 0,0-1-352 0,-1-1-80 16,0-6-16-16,6-4-7840 16,0 0-1584-16</inkml:trace>
  <inkml:trace contextRef="#ctx0" brushRef="#br1" timeOffset="-149434.58">26425 505 14735 0,'-5'-14'1312'0,"3"8"-1056"0,-1-3-256 0,3 9 0 16,0-8 1664-16,0 3 288 0,0-1 48 0,2 2 16 16,1-3-1632-16,4 0-384 0,2 2 0 0,2-4 0 15,3 2 192-15,18-10-16 0,0 4 0 0,2 6 0 0,-1-1 16 0,5 4 16 16,-1 3 0-16,0 1 0 0,-3 3 0 0,0 0 0 15,-1 5 0-15,-13-3 0 0,4 5 80 0,1 7 16 16,1 2 0-16,0 2 0 0,1 2 16 0,-2 7 16 16,-1 3 0-16,18 30 0 0,-11-7 64 0,-7-4 16 15,-5-4 0-15,-4 0 0 0,-3-5-16 0,-3-1 0 16,-4 0 0-16,-3-3 0 0,-3 2 112 0,-1-4 32 16,-7-3 0-16,-1-1 0 0,-4 1 64 0,-4-1 16 15,-4-1 0-15,-1-4 0 0,-5 3-128 0,-1-3-32 16,-3 1 0-16,-1 0 0 0,-2-4-240 0,-4 2-48 0,-2-3-16 15,-1-2 0-15,-4-3-160 0,0-4 128 16,3-2-128-16,1-9 128 16,5-4-560-16,5-4-112 0,4-8-32 0,5-3 0 15,6-5-2288-15,3-3-464 0,2-14-80 0,12 3-32 0</inkml:trace>
  <inkml:trace contextRef="#ctx0" brushRef="#br1" timeOffset="-148970.45">27371 293 23951 0,'-6'-4'2128'16,"6"4"-1696"-16,-10-4-432 0,10 4 0 0,0 0 0 0,0 0-144 15,-5-6 0-15,5 6 0 0,0 0 384 0,0 0 80 16,10-9 0-16,4 1 16 0,1 3 96 0,5 3 16 16,3-1 0-16,4 3 0 0,2-2-192 0,-1 6-48 15,1-1 0-15,-1 4 0 0,-2 0-80 0,-6 0-128 16,-5 3 176-16,-5 0-176 0,-3 4 240 0,-5 0-64 15,-3 1-16-15,-5 3 0 0,-4 1 416 0,2-7 64 16,-4 4 32-16,-2 3 0 0,0 0-224 0,-2 0-64 16,-3 2 0-16,0-2 0 0,1-1-96 0,-10 8-32 15,5-4 0-15,10-4 0 0,7-4-96 0,6-3-32 0,0-11 0 0,13 3 0 16,2-3 320-16,7-4 64 0,3-4 16 0,7 3 0 16,3-5-160-16,6 2-48 0,5-4 0 0,0 1 0 15,-2-3-320-15,1 0 128 0,-6-1-128 0,-1 0 0 16,-2 2 0-16,-17 4 0 0,1 2 0 0,2-5-192 31,-2 3-1552-31,3-2-320 0,-3 5-64 0</inkml:trace>
  <inkml:trace contextRef="#ctx0" brushRef="#br1" timeOffset="-146814.59">25917 1839 16175 0,'0'0'704'0,"0"0"176"0,0 0-704 0,0 0-176 0,0 0 0 0,0 0 0 0,0 0 144 0,0 0 0 15,0 0 0-15,0 0 0 0,0 0 640 0,0 0 128 16,0 0 32-16,0 0 0 0,0 0 16 0,-8-5 0 16,1 1 0-16,7 4 0 0,-5-8-144 0,-3 0-32 15,3 1 0-15,0-2 0 0,-2 3-48 0,2-5-16 16,0 1 0-16,0-2 0 0,-2-5-16 0,0 2 0 16,-3-4 0-16,2 0 0 0,-3 0-64 0,2-2-32 15,-1-3 0-15,0 0 0 0,-3-1-80 0,2-3-16 0,-2-2 0 16,1 2 0-16,0-2-128 0,2-1-48 0,-1 2 0 0,3-4 0 15,-1 0-80-15,1 0 0 0,0 0-16 0,3 1 0 16,0 2-64-16,0-2-16 0,1 1 0 0,2 3 0 16,-1-3 0-16,3 1 0 0,0 2 0 0,3-2 0 15,1 2-160-15,1 0 0 0,1 4 144 0,3-2-144 16,1 2 0-16,2 1 0 0,-2-2 0 0,1 2 0 16,4 1 0-16,-1 2 0 0,0-1 0 0,0 1 0 15,-1 1 0-15,0 0 0 0,1 0 0 0,0 1 0 16,-2 1 0-16,2 1 0 0,-2 0 0 0,2 2-128 15,4 1 128-15,-6-1 0 0,0 2 0 0,0 0 0 16,2-1 0-16,-1 3 0 0,1 0 0 0,-5 5 0 16,2-4 0-16,2 3 0 0,0-4 0 0,2 1 0 15,-1-2 0-15,-1 5 0 0,1-3 0 0,7-1 0 0,-4-1 0 0,-2 6 0 16,-3-2 0-16,-1 3 0 0,-3 1 0 0,-8 3 0 16,0 0 0-16,0 0 0 0,10-2 0 0,-10 2 0 15,0 0 0-15,0 0 0 0,0 0 0 0,0 0 0 16,0 0 0-16,0 0 0 0,0 0 0 0,0 0 0 15,0 0 0-15,0 0 0 0,0 0 0 0,0 0 0 16,0 0 0-16,0 0 0 0,0 0-144 0,0 0 144 16,0 0-160-16,0 0 160 15,0 0-688-15,0 0-32 0,0 0-16 0</inkml:trace>
  <inkml:trace contextRef="#ctx0" brushRef="#br1" timeOffset="-146173.9">28135 1117 20271 0,'-4'-19'896'0,"2"7"192"16,2 3-880-16,2 0-208 0,-2 9 0 0,0 0 0 0,2-6 2288 0,-2 6 400 0,0 0 96 0,0 0 16 16,0 0-1968-16,11-1-384 0,-11 1-64 0,13 2-32 15,-4 5 160-15,5 3 48 0,-2 0 0 0,4 3 0 16,-1 2-128-16,-1 1-32 0,2 2 0 0,-2 3 0 16,0 1 0-16,-1 5 0 0,0-4 0 0,-3-1 0 15,1-1-80-15,-6 1-32 0,0-3 0 0,-2 0 0 16,-4-1 48-16,-1 0 16 0,-3-1 0 0,-2 2 0 15,-3-1-32-15,-3 0-16 0,-6 0 0 0,-2 1 0 16,-1 0-160-16,-3 0-16 0,-1-1-128 0,-2-3 192 16,-1-1-192-16,2-5-128 0,1 2 128 0,4-6-208 15,-1-1-560 1,5-2-96-16,3-5-32 0,4-1 0 0,5-1-2192 0,5-8-448 16,3-1-96-16</inkml:trace>
  <inkml:trace contextRef="#ctx0" brushRef="#br1" timeOffset="-145631.96">29349 346 20271 0,'4'-15'1792'0,"-2"8"-1424"0,0-4-368 0,-1 4 0 0,-1 7 512 16,0 0 16-16,-6-10 16 0,6 10 0 0,-9-11-192 0,9 11-32 16,-16-5-16-16,1 3 0 0,-1 0 544 0,-2 4 112 15,-5 0 32-15,-1 7 0 0,0 0-80 16,-4 5-16-16,0 4 0 0,11-3 0 0,-2 7-368 0,-1 7-80 15,-1 1 0-15,0 7-16 0,-1 0-112 0,2 4-32 16,-2-2 0-16,-18 35 0 0,10-12-96 0,6-15 0 16,3-6-16-16,4-3 0 0,4-6-176 0,6-3 160 15,2-1-160-15,3-4 160 0,4 0-160 0,1-1 0 16,3-1 0-16,0-4 128 0,4-3-128 0,2-2 0 16,1-2 0-16,0 1 0 15,1-4-400-15,1 1-16 0,2-2 0 0,2-4 0 16,-2 3-1376-16,0-1-256 0,2-4-64 0,3 0-10048 0</inkml:trace>
  <inkml:trace contextRef="#ctx0" brushRef="#br1" timeOffset="-145182.48">29474 584 24879 0,'-17'-13'2208'0,"8"7"-1760"0,-1 0-448 0,4-2 0 15,6 8 832-15,-5-8 96 0,5 8 16 0,-3-8 0 16,3-1-752-16,4 1-192 0,2-1 0 0,3 3 0 0,2-3 368 0,3 4 32 16,2-4 16-16,0 2 0 0,2 4-32 0,0 0 0 15,0 2 0-15,-2 3 0 0,-1 2-128 16,-2 1-48-16,-3 8 0 0,-5 2 0 0,-2 6 0 0,-7-2 0 15,-2 2 0-15,-4 6 0 0,-3-2 80 0,-2 3 16 16,-2-2 0-16,-1 2 0 0,1-3-16 0,-1-1 0 16,-1-1 0-16,1-2 0 0,1-4 96 0,3 0 32 15,3 1 0-15,-1-6 0 0,6 0-160 0,1-2-16 16,5-10-16-16,0 0 0 0,0 0-224 0,0 0 176 16,6 6-176-16,3-1 160 0,3-2-160 0,2-1 192 15,0-2-192-15,1 0 192 0,-1-2-192 0,0-1 0 16,0 1 0-16,-1-1 0 0,-2 2 0 0,0-1 0 15,-11 2 128-15,9-3-128 0,-9 3-144 0,11-1-64 16,-11 1-16-16,0 0 0 16,10 2-672-16,-10-2-128 0,0 0-16 0,0 0-16 15,0 0-1824-15,0 0-352 0,0 0-80 0,0 0-16 0</inkml:trace>
  <inkml:trace contextRef="#ctx0" brushRef="#br1" timeOffset="-144945.65">29992 701 24879 0,'0'0'1088'0,"0"0"256"0,0 0-1088 0,0 0-256 0,8 9 0 0,-4 5 0 15,-3 0 576-15,-2 1 48 0,-2 0 16 0,-3 7 0 16,-4-3 560-16,-2 3 112 0,-2-2 32 0,0 4 0 16,-2 2-352-16,-1-2-64 0,-1 2-16 0,1-3 0 15,-1 1-448-15,0 1-80 0,1-5-32 0,2-1 0 16,1-2-128-16,3-3-32 0,-1-3 0 0,2 2 0 0,1-2-192 0,3-3 0 15,6-8-144-15,0 0 144 16,0 0-672-16,0 0-32 0,0 0-16 0,0 0 0 16,11-8-2368-16,2-3-480 0,11-11-80 0,-1-1-32 0</inkml:trace>
  <inkml:trace contextRef="#ctx0" brushRef="#br1" timeOffset="-144489.15">30349 531 26719 0,'0'0'2368'0,"0"0"-1888"15,-9-4-480-15,9 4 0 0,-6-4 0 0,6 4 0 16,-8-9-208-16,5 3 64 0,3 6 512 0,3-12 96 15,4 5 32-15,2-2 0 0,2 1-16 0,-3 6 0 0,2-5 0 16,3 2 0-16,2 1-80 0,0-1-16 0,0 0 0 16,1 3 0-16,-2 2 16 0,-2 1 0 0,1 2 0 0,-3 3 0 15,-1-2-208-15,0 3-32 0,-3 2-16 0,0 3 0 16,-3-1 0-16,0 12 0 0,-4-1 0 0,-3-3 0 16,-4 0-16-16,-2 0 0 0,2-5 0 15,-2 0 0-15,3 4-128 0,-1-3 0 0,2-1 0 0,2-2 128 16,3-4-128-16,1 2 0 0,3-1 0 0,1 3 0 0,1-6 0 15,4 3 0-15,3-1 0 0,-1 2 128 0,2 0-128 0,-2 0 0 16,1 3 0-16,-2-2 0 16,0 3 0-16,-2 1 0 0,-3 1 0 0,0-5 0 0,-4 1 0 0,-1 0 0 15,-1-2 0-15,-3 3 0 0,-1 1 128 0,-4 0-128 16,-3 0 128-16,-4 1-128 0,-6-1 240 0,-2 2-48 16,-4-1 0-16,-1 1 0 0,-3-2-192 0,0 0 128 15,-1-1-128-15,3-3 0 16,-1 0-336-16,3 3-176 0,2-7-16 0,3 1-16 15,4-2-2096-15,1-4-432 0</inkml:trace>
  <inkml:trace contextRef="#ctx0" brushRef="#br1" timeOffset="-143556.02">30993 102 20495 0,'0'0'896'0,"0"0"208"0,-7-5-880 0,2 0-224 0,-1-2 0 0,2 1 0 0,4 6 0 0,0 0 0 15,-5-6 0-15,1-2 0 0,4 8 656 0,0 0 96 16,0 0 16-16,0 0 0 0,5-5-64 0,-5 5-16 16,12-5 0-16,-1 2 0 0,3 1-160 0,0 5-16 15,0 1-16-15,1-1 0 0,2 0 16 0,2 5 16 16,0 3 0-16,2 3 0 0,4 1-64 0,-1 4-16 15,0 5 0-15,0 2 0 0,0-3-32 0,0-2-16 16,-3 2 0-16,-2 4 0 0,-4 0-80 0,-2 4 0 16,-4 4-16-16,-7-12 0 0,1 6-96 0,-3 4-16 15,-3-1 0-15,2 1 0 0,-2 4 0 0,0 2 0 16,-4-2 0-16,-9 31 0 0,-1-9-32 0,-1-7-16 16,-1-5 0-16,0-1 0 0,0-4 0 0,0 0 0 15,1-4 0-15,1-1 0 0,0-3-144 0,3-3 0 16,0-1 144-16,1-2-144 0,3-5 0 0,-1 1 0 0,1-2 0 15,-1-2 128-15,1 0-128 0,0-2 0 0,1-4-176 0,0-2 176 32,0-1-1536-32,3-2-192 0,1 0-64 0,5-9-12384 0</inkml:trace>
  <inkml:trace contextRef="#ctx0" brushRef="#br1" timeOffset="-128348.39">8753 9324 8287 0,'0'0'368'0,"0"0"80"16,0 0-448-16,0 0 0 0,0 0 0 0,0 0 0 0,0 0 1376 0,0 0 192 15,0 0 32-15,0 0 16 0,0 0-720 0,0 0-128 16,0 0-48-16,0 0 0 0,-9-4-160 0,1 2-48 16,0 0 0-16,-1 1 0 0,0-1-96 0,0 2-32 15,-3 3 0-15,0-1 0 0,-2-2-160 0,0 1-32 16,0 0-16-16,0-1 0 0,-1 0-16 0,-2 0 0 15,2 0 0-15,-2 0 0 0,-2 1 0 0,-1-1 0 16,1 0 0-16,-5 0 0 0,-3 0 32 0,1-1 0 0,1-1 0 0,-3 0 0 16,0 1 64-16,-1-1 32 0,2-1 0 15,0 0 0-15,1 0-160 0,0 1-128 0,2 0 144 0,0-1-144 16,-1-1 192-16,1 3-48 0,-4 0-16 0,2 0 0 16,-4-1-128-16,-2 1 160 0,-2 0-160 0,-1 1 160 15,2-1-160-15,0-1 160 0,-5 0-160 0,2-2 160 16,1 1-32-16,3 2-128 0,0-1 192 0,0 0-64 15,-1 1 32-15,3 1 0 0,-2 0 0 0,2 0 0 16,-1 0-32-16,-3 1 0 0,-2 1 0 0,3-1 0 16,1-1-128-16,1 0 0 0,-1 0 144 0,1 0-144 15,1 0 160-15,1 0-32 0,-1 0-128 0,4 0 192 16,0-1-192-16,2 1 176 0,1 0-176 0,2 0 160 0,0-2 96 16,2 2 0-16,0 2 16 0,1-2 0 0,3 0-128 0,0 0-16 15,0 0-128-15,-1 0 192 0,1 0-64 0,0 1-128 16,-3 0 176-16,5 0-176 0,-1-1 224 0,2 2-64 15,-2-1-16-15,2 1 0 0,1-2 16 0,-1 2 0 16,-3-1 0-16,2 0 0 0,2-2-160 0,1 1 0 16,1 0 0-16,0 0 0 0,9 0 0 0,-9 0 0 15,0 0 0-15,9 0 128 0,0 0-128 0,0 0 192 16,0 0-192-16,0 0 192 0,0 0-192 0,0 0 128 16,0 0-128-16,0 0 128 0,0 0-128 0,0 0 128 15,0 0-128-15,0 0 128 0,0 0-352 0,0 0-80 16,10 4-16-16,2-3 0 15,-1 0-688-15,3 1-144 0,1-1-16 0,2 0-10832 0</inkml:trace>
  <inkml:trace contextRef="#ctx0" brushRef="#br1" timeOffset="-126981.45">6614 9338 4607 0,'0'0'400'0,"0"0"-400"0,0 0 0 0,0 0 0 16,0 0 1344-16,0 0 192 0,0 0 48 0,0 0 0 16,0 0-560-16,0 0-128 0,0 0 0 0,0 0-16 15,0 0-112-15,0 0 0 0,0 0-16 0,0 0 0 16,0 0-112-16,0 0-32 0,0 0 0 0,0 0 0 0,0 0-288 0,0 0-48 16,0 0-16-16,-2 10 0 15,-1 2 192-15,-1 2 48 0,-1 1 0 0,0-1 0 16,0 1-64-16,-1 3-16 0,0 0 0 0,0-1 0 15,-1 1-112-15,0 1-32 0,-1 4 0 0,0-1 0 16,0-3-144-16,2-1-128 0,1-1 192 0,2 0-192 0,-2-1 192 16,1 0-192-16,0-5 192 0,3 1-192 0,-1-4 304 0,2-8-48 15,0 0-16-15,0 0 0 0,-1 9 80 0,1-9 32 16,0 0 0-16,0 0 0 0,0 0 64 0,0 0 16 16,0 0 0-16,0 0 0 0,0 0-80 0,0 0-16 15,10-2 0-15,-1-5 0 0,-1 1-192 0,-1 2-144 16,-7 4 192-16,12-9-192 0,-1 1 144 0,-2-3-144 0,1 5 0 15,2 0 144-15,-1-2-144 0,2 3 0 16,0-3 0-16,-1 2 128 0,6 2-128 0,2 0 0 0,0 1 0 16,4 0 0-16,1 0 0 0,3 2 0 0,-1-1 0 0,5 0 0 15,-1 0 0-15,1-1 0 0,-3 1 0 0,3 0 0 16,-1 0 0-16,2 1 0 0,1 1 0 0,-2 0 0 16,2 0 0-16,0 1 0 0,3 0 0 0,3 0 0 15,-3 1 0-15,2 0 0 0,0 0 0 0,-2-1 0 16,-2 0 0-16,-4 2 0 0,-1-3 0 0,0 3 0 15,-1 3 0-15,-1 0 0 0,-2-2 0 0,-1-1 0 16,1 0 0-16,-2 1 0 0,0-2 0 0,1 1 0 16,2-2 0-16,0 2 0 0,-2-1 0 0,1 1 0 15,0-2 0-15,1 3 0 0,-2-3 0 0,-1 0 0 16,-3-1 0-16,-1 0 0 0,-1 0 0 0,0 2 0 16,-1-1 0-16,1-1 0 0,0 0 0 0,-1 3 0 15,-1-1 0-15,-2 1 0 0,1-1 0 0,-2 1 0 16,2-2 0-16,-1-1 0 0,-1 0 0 0,0 0 0 15,-2 0 0-15,1 0 0 0,0 3 0 0,0-2 0 0,-2 1 0 0,2 1 0 16,1-2 0-16,0 2 0 0,0 1 0 0,0-2 0 16,-2 1 128-16,1-2-128 0,-1 1 0 0,-1 1 128 15,2-1-128-15,-1 2 128 0,2-1-128 0,0-1 128 16,3 0-128-16,-4-1 128 0,-1-1-128 0,1 1 0 16,0 0 0-16,-1 2 0 0,-1 0 192 0,0 0-64 15,-1 0 0-15,0-2 0 0,-10-1 0 0,13 0 0 16,-3 0 0-16,0 1 0 0,-10-1 0 0,12 3-128 15,-1-3 192-15,-11 0-64 0,0 0-128 0,9 1 192 16,0 1-192-16,-9-2 192 0,0 0-192 0,9 0 192 16,-9 0-192-16,0 0 192 0,0 0-192 0,0 0 160 15,0 0-160-15,0 0 160 0,0 0-160 0,0 0 128 0,0 0-128 16,0 0 128-16,0 0-128 0,0 0 0 16,0 0 144-16,10 1-144 0,-10-1 0 0,0 0 144 0,0 0-144 0,9 1 0 15,-9-1 160-15,8-1-160 0,-8 1 128 16,0 0-128-16,0 0 224 0,0 0-32 0,7-4-16 0,-7 4 0 15,7-5 32-15,-1-3 16 0,-1 1 0 0,0-2 0 16,2-1 96-16,-1-1 32 0,-1 1 0 0,1-2 0 16,1-2-32-16,-1 2-16 0,0-1 0 0,1-3 0 15,-1-1-160-15,3 1-16 0,-1-1-128 0,-1 0 192 16,1-3-192-16,1 1 0 0,0 0 128 0,0 0-128 16,0-1 0-16,-1 1 128 0,1-1-128 0,-1 3 0 15,0 3 0-15,-2 3 128 0,-2 3-128 0,-4 8 0 16,0 0 0-16,0 0 0 0,0 0 0 0,0 0-160 15,-10 8-2352-15,-7 4-480 0</inkml:trace>
  <inkml:trace contextRef="#ctx0" brushRef="#br1" timeOffset="-98454.63">5570 19194 14735 0,'0'0'640'0,"0"0"160"0,0 0-640 0,1-7-160 0,2-1 0 0,-3 8 0 16,1-8 1376-16,-1 8 240 0,0-12 48 0,0 6 16 15,0 6-528-15,-1-10-96 0,0 2-32 0,-2 1 0 16,3 7-240-16,-4-9-48 0,0 0-16 0,4 9 0 15,-7-9-32-15,0 4-16 0,1-4 0 0,0 3 0 0,-1-3 0 0,0 0 0 16,-3-3 0-16,-1 5 0 0,0-3-80 0,-2 2-16 16,-3-2 0-16,-2 2 0 0,0-2 16 0,-1 4 0 15,-3-4 0-15,-2 2 0 0,-1-4-112 0,-3 5-32 16,-3-3 0-16,-2 3 0 0,-2 0-128 0,-1-1-48 16,-2 2 0-16,0-4 0 0,0 4-80 0,0 0-32 15,0-2 0-15,-2 5 0 0,1-4-32 0,-2 5 0 16,-1-1 0-16,-1 1 0 0,-2 0 64 0,-2 0 0 15,0-2 0-15,4 2 0 0,0-1-48 0,1 0 0 16,0 1 0-16,1 2 0 0,-1 1-16 0,2 2-128 0,-1-1 192 16,-1 2-64-16,-4 0 0 0,1-2-128 0,-1 2 192 15,0 1-64-15,2 3 32 0,0 0 0 0,2 3 0 0,2 3 0 16,-2-3-160-16,1 3 0 0,-1 2 0 0,0 0 0 16,-2-1 0-16,-2 2 0 0,0 3 0 0,4-1 128 15,2 0-128-15,1 3 128 0,3 3-128 0,0 1 128 16,2 2-128-16,2-1 0 0,3 2 144 0,-1 0-144 15,2-1 0-15,3 2 0 0,-2 0 0 0,3-1 0 16,-1-1 0-16,2 1 0 0,0 2 0 0,3-2 0 16,1 4 0-16,1 1 0 0,0-1 0 0,1 0 0 15,2 3 0-15,1-3 0 0,2 1 0 0,-1 1 128 16,0-5-128-16,2 4 128 0,0 0-128 0,1-1 128 16,4 2-128-16,0-2 0 0,2 2 0 0,-1-4-128 15,2 1 128-15,2-1 0 0,0-1 160 0,1-3-160 0,1 1 0 16,1-3 0-16,1 4 0 0,2-6 0 15,1-1 0-15,2-2 128 0,1 2-128 0,1-2 0 0,2 2 0 0,-1-4 0 16,2 1 128-16,2-2-128 0,1 0 0 0,4 2 0 16,-1-1 128-16,2 0-128 0,-2 1 0 0,3-2 0 15,0 0 128-15,0 1-128 0,1 0 0 0,-1-2 0 16,-1 1 0-16,1-3 0 0,2-3 0 0,2 2 128 16,-1 2-128-16,1-1 0 0,-1-3 0 0,0 2 0 15,2 1 0-15,1-4 0 0,1 0 0 0,3 1 0 16,1-1 0-16,1-1 0 15,1 0 0-15,-1-1 0 0,2 0 0 0,-3 0 0 0,-3 1 0 0,2-4 0 16,0 0 0-16,1 2 0 0,0-1 0 0,2 0 0 16,-2-1 0-16,6-1 0 0,-4 1 0 0,5-1 0 0,2 1 0 15,0-3 0-15,1-3 0 0,-3 0 0 0,-1 1 0 0,1-2 0 16,0-3 0-16,-1 2 0 0,-1-1 0 0,2 2 0 16,0 0 0-16,0-1 0 0,2 1 0 0,-2-1 0 15,0 0 0-15,-1 0 0 0,0-1 0 0,-2-2 0 16,-4-1 0-16,3 1 0 0,1-4 0 0,-3 4 0 15,-2-3 144-15,0 1-144 0,1-3 128 0,-1 3-128 16,-1-1 192-16,2 0-32 0,-1-5-16 0,2 1 0 16,1 1 48-16,-2-2 0 0,-3-1 0 0,1-2 0 15,-4-1 0-15,1-1 16 0,-1 1 0 0,0-2 0 16,0-2-80-16,-2 0 0 0,1 0-128 0,-1 3 192 16,2-1 0-16,-2 2-16 0,1-1 0 0,-2-2 0 15,1-2 80-15,-2 3 0 0,1 0 16 0,-1-2 0 16,-1-6-80-16,-1 3-32 0,0-3 0 0,-1 1 0 0,-1-5 32 15,-1 2 0-15,-2-3 0 0,0-2 0 16,-4 0-16-16,1-1 0 0,-1-1 0 0,-2-2 0 0,-3 0 80 0,0-2 0 16,-2 0 16-16,0-3 0 0,0-2-48 0,0-2-16 15,-4 2 0-15,1 3 0 0,-2 6-48 0,-2 1-16 16,1 1 0-16,-3 2 0 0,0 3-144 0,-1 4 192 16,-2-2-192-16,-3 2 192 0,-3 3-192 0,-1-2 160 15,-3 2-160-15,-2-1 160 0,-2-1-160 0,-4 3 0 16,0-2 0-16,-3 1 0 0,-2 4 0 0,-2 0 0 15,-2-1 0-15,-2 0 128 16,-1 4-432-16,1 2-80 0,1 1-32 0,3 3 0 16,3 4-1136-16,5-1-240 0,6 2-32 0,5 3-19200 0</inkml:trace>
  <inkml:trace contextRef="#ctx0" brushRef="#br2" timeOffset="-88804.86">4399 19654 2751 0,'0'0'256'0,"0"0"-256"16,0 0 0-16,0 0 0 0,0 0 2880 0,9-3 512 15,-9 3 128-15,0 0 0 0,8-6-1872 0,-8 6-384 16,0 0-80-16,8-5-16 0,-8 5-160 0,0 0-48 15,5-6 0-15,-5 6 0 0,3-11-96 0,-3 11-32 16,2-6 0-16,-2 6 0 0,0 0-96 0,0 0-32 16,-4-9 0-16,4 9 0 0,-6-6-128 0,-2 2-48 0,-2 0 0 0,1 0 0 15,-3 2-16-15,1 1 0 0,-2-1 0 0,-1 2 0 16,-1-1-48-16,-2 2-16 0,0-1 0 0,-2 2 0 16,-2-1-64-16,0 1-32 0,-3 2 0 0,-1 0 0 15,0-1-32-15,0 2-16 0,-1 2 0 0,2-2 0 16,0 2-48-16,1 3-16 0,0-1 0 0,3 2 0 15,1 4-240-15,2-3 0 0,1 1 128 0,3 1-128 16,1 1 0-16,4 0 144 0,0-1-144 0,3 1 128 16,1 1 16-16,3 0 0 0,1 2 0 0,2-2 0 15,2 1-144-15,2-2 160 0,2-1-160 0,2-1 160 16,2 1 48-16,2 1 16 0,2-2 0 0,2-2 0 16,0 1 0-16,1 0 0 0,1-3 0 0,2 3 0 15,-2-6-32-15,2 3 0 0,-1-3 0 0,2-2 0 0,3 0 32 16,-3 0 0-16,1-3 0 0,-3-1 0 0,0-1 48 15,-1-3 16-15,0 0 0 0,1 0 0 0,-2 2 0 0,1-6 0 16,-1 1 0-16,0-5 0 0,-1 2 0 0,0-3 0 16,0 2 0-16,-2 1 0 0,-1-4-32 0,1 1-16 15,-2 4 0-15,1-4 0 0,-4 1 16 0,1 0 16 16,-2-3 0-16,0 1 0 0,-2 0-16 0,-1 3 0 16,0-3 0-16,-4 1 0 0,-1 3 0 0,0-3 0 15,-4 3 0-15,0 0 0 0,-3-6 0 0,-1 4 0 16,-2 2 0-16,0-2 0 0,-3 4-128 0,1-2-128 15,-3 3 192-15,1-5-192 0,-1 6 0 0,-1-2 0 0,0 3 0 16,0 0 0-16,-1 0 0 0,1 2 0 0,0 2 0 0,1-1 0 16,2 0-304-16,-1 2-64 0,2 0-16 0,10 0 0 31,0 0-1856-31,0 0-368 0,0 0-80 0</inkml:trace>
  <inkml:trace contextRef="#ctx0" brushRef="#br2" timeOffset="-87510.43">9031 19883 6447 0,'0'0'576'0,"0"0"-576"0,0 0 0 0,0 0 0 0,0 0 2592 0,0 0 416 0,5-7 64 0,-5 7 32 15,0 0-1184-15,0 0-256 0,8-5-32 0,-8 5-16 16,0 0-336-16,6-4-80 0,-6 4-16 0,0 0 0 16,8-7-208-16,-8 7-32 0,0 0-16 0,0 0 0 15,5-9-80-15,-5 9-16 0,4-9 0 0,-3 3 0 16,-1 6-64-16,0 0-32 0,-4-7 0 0,1 0 0 15,-4 0-80-15,2 4-16 0,-2-3 0 0,-2 3 0 0,0-1-240 0,-1 3-48 16,-4-2-16-16,-2 0 0 0,0 0-112 16,-2 3-32-16,0 2 0 0,0-1 0 0,-1 1-48 0,-1 0-16 15,2 0 0-15,-1-1 0 0,0 3-128 0,1 2 192 16,2 0-192-16,-1 2 192 0,2 1-192 16,1-3 192-16,1 6-192 0,1 0 192 0,-1-3-192 0,1 4 0 15,1-2 144-15,1 1-144 0,0 3 0 0,1 0 144 16,1-4-144-16,3 1 0 0,1 2 160 0,3-2-160 15,0 0 128-15,3 2-128 0,2-1 176 0,2-1-48 16,2 0-128-16,2 2 192 0,2-2 80 0,0-1 16 16,2 1 0-16,2-4 0 0,-1 3-96 0,3-6-32 0,-1 1 0 15,2 0 0-15,2-3 32 0,0 1 16 0,1-3 0 0,0-1 0 16,-2-3 16-16,2 1 0 0,0-1 0 16,3-3 0-16,-4 1 32 0,2 0 0 0,-3-4 0 0,1 1 0 15,-1-3 0-15,0 1 16 0,0-4 0 0,-1 2 0 16,-3 1 32-16,-1-2 0 0,-1-3 0 0,0-1 0 15,-3-1 0-15,-3 1 0 0,-3 0 0 0,-1 2 0 16,-1 0 0-16,-3 2 0 0,-3-1 0 0,-1 2 0 16,-2 2-80-16,-1-1-16 0,-2-2 0 0,-2 4 0 15,0-2-208-15,-2 3 144 0,-1-2-144 0,0 5 128 16,-1 0-128-16,0-2 0 0,-3 4 0 0,4-1 0 16,-1 1 0-16,1 1-176 0,-1-2 48 0,3 3 0 15,-2 1-1216 1,4 0-224-16,10 0-48 0,0 0-12784 0,-6 9-2544 0</inkml:trace>
  <inkml:trace contextRef="#ctx0" brushRef="#br3" timeOffset="-79120.28">7824 19684 7359 0,'0'0'656'0,"0"0"-528"0,0 0-128 0,0 0 0 15,0 0 1696-15,0 0 304 0,0 0 64 0,0 0 16 16,0 0-800-16,0 0-176 0,0 0-16 0,0 0-16 16,0 0-16-16,0 0 0 0,0 0 0 0,0 0 0 15,0 0-32-15,0 0 0 0,0 0 0 0,0 0 0 16,0 0-128-16,0 0-16 0,0 0-16 0,0 0 0 15,0 0-160-15,0 0-48 0,0 0 0 0,0 0 0 16,0 0-16-16,0 0 0 0,0 0 0 0,0 0 0 16,0 0 32-16,0 0 0 0,0 0 0 0,0 0 0 15,0 7-32-15,0-7-16 0,5 7 0 0,-5-7 0 16,0 0-96-16,6 8-16 0,-6-8 0 0,12 5 0 16,0-2-32-16,1-1-16 0,0-1 0 0,1 3 0 0,1-1-64 0,-1-1-16 15,3-2 0-15,0 0 0 0,1 3-64 16,0-2 0-16,0 0-16 0,1 1 0 0,2-2-48 0,1 1 0 15,0 0 0-15,0 3 0 0,0-1 0 0,0-1 0 16,-1 1 0-16,0-1 0 0,-1 2-96 0,0 1-32 16,-1-1 0-16,3-1 0 0,-3 2-128 0,0 1 192 15,-1-2-192-15,0 0 192 0,0-1-192 0,-1 2 0 16,2-1 0-16,-1-1 128 0,-1-1-128 0,-2 2 0 16,0-3 0-16,-1 3 128 0,-1-1-128 0,0-1 0 0,-1 0 0 15,1-1 128-15,0 0 0 0,-2-1-128 0,1 0 192 16,-1 0-64-16,1 0-128 0,-12 0 160 0,10 0-160 0,-10 0 160 15,11 0-160-15,-11 0 0 0,9-4 0 0,-9 4 128 16,0 0-128-16,10 0 0 0,-10 0 0 0,0 0 128 16,0 0-128-16,0 0 0 0,0 0 0 0,0 0 0 15,0 0 0-15,0 0-256 0,0 0 64 0,0 0 16 32,-6-2-1040-32,-3 1-192 0,-1 1-64 0,-2 2 0 15,-2 2-1712-15,-1 2-336 0,-1 2-80 0</inkml:trace>
  <inkml:trace contextRef="#ctx0" brushRef="#br3" timeOffset="-77942.79">7933 20070 7359 0,'0'0'656'0,"0"0"-528"15,0 0-128-15,0 0 0 0,0 0 1984 0,-9 5 352 16,0 0 80-16,2-3 16 0,7-2-1024 0,0 0-208 15,-9 3-48-15,9-3 0 0,-10 4 64 0,2 2 0 16,8-6 0-16,0 0 0 0,0 0-96 0,0 0-16 16,0 0 0-16,0 0 0 0,0 0-64 0,0 0-16 15,0 0 0-15,0 0 0 0,0 0-192 0,0 0-64 16,0 0 0-16,0 0 0 0,0 0-112 0,0 0-16 16,0 0-16-16,0 0 0 0,0 0-112 0,10 4-32 15,-10-4 0-15,10 0 0 0,-10 0-64 0,12-1-16 16,-2-1 0-16,-10 2 0 0,13-1-48 0,-3-2-16 15,3 3 0-15,0 0 0 0,3-1-16 0,-1 0 0 16,-1-2 0-16,4 2 0 0,3-1 16 0,1 0 0 16,0 0 0-16,-1-1 0 0,2-2-16 0,-1 3 0 15,2-1 0-15,-3 2 0 0,0-2-64 0,-1 1 0 0,-1-2-16 0,0 3 0 16,0-1-80-16,0 1-16 0,-1 1 0 0,-1 0 0 16,-3 1-144-16,-2 1 128 0,0-1-128 0,-1 1 128 15,1 0-128-15,-2-1 0 0,-10-1 0 0,14 1 128 16,-14-1-128-16,9 1 128 0,-9-1-128 0,0 0 128 15,10 2-128-15,-10-2 160 0,0 0-160 0,0 0 160 0,0 0-160 0,0 0 192 16,0 0-192-16,0 0 192 0,0 0-192 0,0 0 128 16,0 0-128-16,0 0 128 0,0 0-128 0,0 0 0 15,0 0 144-15,0 0-144 0,0 0 0 0,-9 0 144 16,-1 0-144-16,0 0 0 16,-2 0 128-16,0 0-128 0,-2 0 0 0,-3 1 0 0,-2 0 128 0,-1 1-128 15,-4-2 0-15,-1 1 0 0,1-2 0 0,-1 2 0 16,-2-1 0-16,-1 1 0 0,-1-1 128 0,-2 0-128 15,1 0 0-15,-1 0 0 0,2-1 0 0,2 1 0 16,1-1 128-16,0 1-128 0,2-2 0 0,4 2 0 16,1-1 0-16,2 0 0 0,2 1 0 0,2 0 0 15,2 0 0-15,11 0 0 0,0 0 0 0,0 0 0 16,0 0 0-16,0 0 0 0,0 0 128 0,0 0-128 16,0 0 0-16,10-3 0 0,3 1 144 0,3-2-144 15,3 1 0-15,3 2 144 0,0-1-144 0,2 0 0 0,1 1 0 16,3 1 128-16,1 0-128 0,2 0 0 15,1-1 0-15,-1-1 0 0,0 1 0 0,-1 0 0 16,1 1 0-16,-1 0 0 0,-2 0 160 0,-2 0-160 0,-1 0 192 16,-3 0-192-16,-4 0 160 0,-3 0-160 15,-2 0 128-15,-3 1-128 0,-10-1 0 0,10 3 0 0,-10-3 128 16,0 0-128-16,0 0 0 0,0 0 0 0,0 0 0 0,0 0 0 16,0 0 0-16,-6 7 0 0,-3 2 0 0,0-5 0 15,-1 0 0-15,-2 0 128 0,-2-1-128 0,-4 0 0 16,-1-2 0-16,-4-1 0 0,-1 0 128 0,-2 0-128 15,-6-1 0-15,1 0 0 0,-2-2 0 0,0 1 0 0,-2 0 0 16,0 1 128-16,2-1-128 0,3-1 0 16,0 2 0-16,4 1 0 0,-1-3 128 0,4 3-128 0,4 0 0 15,4 0 0-15,1-1 0 0,4 1 0 16,2 0 0-16,8 0 0 0,0 0 0 0,0 0 0 0,0 0 0 0,0 0 0 16,0 0 0-16,0 0 0 0,12 0 0 0,4 0 0 15,2 0 0-15,2 0 0 0,2 0-160 0,1 0 160 16,0 1 0-16,3 0-144 0,1 1 144 0,2-2 0 15,2 1 0-15,1 2 0 0,-6-2 0 0,2 0 0 16,0-1 0-16,-1 0 0 0,0 0 0 0,-5-1 0 16,3 0 0-16,-5-1 128 0,-4 1 0 0,-2 0 0 15,-1-1 0-15,-3 1 0 0,-10 1-128 0,0 0 0 16,0 0 128-16,0 0-128 0,0 0 0 0,0 0 0 16,0 0 0-16,-14-1 128 0,-4 1-128 0,-1 0 0 15,-2 1 0-15,-2 2 128 0,-2-5-128 0,-2 4 0 16,-1-2 0-16,0 2 0 0,-1 0 0 0,1-1 0 15,0 0 0-15,1 0 0 0,2-1 0 0,2 0 0 16,2 0 0-16,1 0 0 0,0 2-240 0,3-4-16 16,3 1 0-16,3 0 0 15,1-2-1200-15,10 3-240 0,0 0-48 0,0 0-12032 16,5-7-2416-16</inkml:trace>
  <inkml:trace contextRef="#ctx0" brushRef="#br4" timeOffset="-69466.46">7864 19636 5519 0,'0'0'496'16,"0"0"-496"-16,-10 1 0 0,10-1 0 0,0 0 1536 0,-10 4 224 0,-1-2 32 0,2 0 16 0,9-2-656 0,0 0-128 15,-9 0-16-15,9 0-16 0,0 0-144 0,-9 4-16 16,9-4-16-16,0 0 0 0,-6-5 16 0,6 5 0 16,0 0 0-16,-3-8 0 0,2 2 64 0,2-4 0 15,3 2 16-15,0-2 0 0,0 2-160 0,1-2-48 16,1 0 0-16,2 0 0 0,-1-4-128 0,3 0-16 0,1-2-16 0,0-1 0 16,-1-1-48-16,3 0-16 15,0 3 0-15,-1-2 0 0,1 0-80 0,0-1-16 0,-1-1 0 0,2 1 0 16,0 0-96-16,3-1-32 0,1-4 0 0,1 4 0 15,1 1-80-15,2 2-32 0,1-1 0 0,-1-2 0 16,1-2-16-16,0 1 0 0,0 3 0 0,3 0 0 16,2-1 0-16,1 2-128 0,0 1 192 0,0 2-64 15,-1 0-128-15,1-2 0 0,-1 0 0 0,0 3 128 16,-1 1-128-16,-2-1 0 0,1 3 144 0,1-1-144 16,-1 4 0-16,0-2 0 0,-1 2 0 0,-1 1 128 15,2-4-128-15,2 3 0 0,1-1 128 0,-1 0-128 16,2 0 144-16,0 1-144 0,-1 2 192 0,1 2-192 15,2-1 192-15,-3 0-64 0,-2 1 0 0,0 1-128 16,-2 1 160-16,2 1-160 0,1-1 128 0,-1 4-128 0,-5 0 144 0,4 1-144 16,-2-2 160-16,1 3-160 0,0-1 144 0,0 4-144 15,0-4 128-15,1 2-128 0,-2 1 128 0,0-1-128 16,0 4 0-16,2-2 128 0,0 2-128 0,1 2 192 16,-1-3-192-16,-1 4 192 0,-1 0-192 0,-2-4 0 15,-2 1 0-15,2 3 128 0,2 2-128 0,-1-2 0 16,-3 0 0-16,0 3 128 0,-1 6-128 0,3-1 0 15,-5-3 0-15,0 1 128 0,-3-2-128 0,2 0 0 16,-2 0 0-16,0 0 128 0,-3-1-128 0,0 2 0 16,0-1 0-16,-1 0 128 0,-1 0-128 0,0 0 0 15,-2-1 144-15,2 2-144 0,-3 2 0 0,6 2 0 16,-6 3 0-16,3-2 128 0,-1 3-128 0,-2-3 0 16,0 4 0-16,1-1 128 0,0 1-128 0,0-3 0 15,-3 3 128-15,-1-4-128 0,1 2 0 0,-1 1 128 0,-3-5-128 16,1 3 0-16,-1-4 0 0,0 0 144 0,0-2-144 0,0 1 0 15,-1 2 176-15,0 0-176 0,-1 0 160 0,0-2-160 16,-1 3 160-16,1-2-160 0,0-2 160 0,0 1-160 16,-2-1 192-16,1-1-64 0,2 0-128 0,-1 1 192 15,-2-1-192-15,0-2 128 0,-1 2-128 0,0-3 0 16,-2 3 144-16,0-3-144 0,-2 0 128 0,1-1-128 16,-1 3 0-16,3-4 128 0,-3-3-128 0,0 2 0 15,0 1 128-15,2-3-128 0,-2 2 0 0,3-5 128 16,-1 1-128-16,7-8 0 0,0 0 144 0,0 0-144 15,-7 4 0-15,7-4 0 0,0 0 0 0,0 0 0 16,0 0-512-16,-6-12-160 16,4 2-32-16,-1-2-10864 0,0-4-2160 0</inkml:trace>
  <inkml:trace contextRef="#ctx0" brushRef="#br4" timeOffset="-67781.55">7774 19631 9215 0,'0'0'816'0,"-7"3"-656"0,-2-1-160 0,9-2 0 0,-9 0 1808 0,9 0 336 16,0 0 64-16,0 0 16 0,0 0-1520 16,0 0-320-16,0 0-48 0,0 0-16 0,0 0 448 0,0 0 64 15,0 0 32-15,0 0 0 0,7-5 48 16,2-1 16-16,1 1 0 0,-10 5 0 0,12-5-144 0,-2-3-16 15,2 2-16-15,-1-1 0 0,-1 0-32 0,0 1 0 16,-1-4 0-16,1 3 0 0,1-5-64 0,-1 5-16 16,0-1 0-16,-1 0 0 0,-2-2-160 0,1 1-32 15,0-2-16-15,-2 2 0 0,3-1 0 0,0 2 0 16,-2-3 0-16,2 2 0 0,1-1-96 0,-1 0-16 16,0 1 0-16,0-4 0 0,0 4-64 0,0-1-32 15,2 2 0-15,0-1 0 0,-1 2 16 0,0-5 0 16,1 3 0-16,0-2 0 0,-1 2 16 0,-3-2 16 0,4 0 0 0,-3 3 0 15,1-5-16-15,1 4-16 0,-1-1 0 16,2 2 0-16,-3-5-48 0,3 4 0 0,-1 1 0 0,0-3 0 16,0 1-64-16,-1-1 0 0,2 3-128 0,1-2 192 15,1 2-192-15,-1-3 176 0,0 3-176 0,-1-2 160 16,4 1 32-16,-1 0 16 0,2 2 0 0,-2-2 0 16,-3 4-208-16,1-4 0 0,-1 3 0 0,2 0 0 15,-1-1 0-15,1 0 0 0,1 4 0 0,-2-5 0 16,2 4 0-16,-2 0 176 0,0 1-176 0,2-3 160 15,-3 3 0-15,1-2 0 0,-1 2 0 0,0-1 0 16,2 2-160-16,0 0 0 0,0-1 0 0,1 1 0 16,-3 1 0-16,0 2 0 0,2-1 0 0,-3 2 128 15,2-2-128-15,-1 1 128 0,1-2-128 0,-1 1 128 16,0 1-128-16,1-1 0 0,-1 0 144 0,1 1-144 0,1-1 0 16,-2 1 144-16,2-1-144 0,1 0 0 0,0 0 144 15,0 2-144-15,-2-4 0 0,2 2 144 0,2 0-144 16,-1 0 0-16,-1 2 0 0,-1-2 0 0,-2 0 0 0,-1 0 0 15,2 0 128-15,-2 0-128 0,-10 0 0 0,10 0 0 16,-10 0 0-16,0 0 0 0,0 0 0 0,0 0 0 16,0 0 128-16,0 0-128 0,0 0 0 0,0 0 0 15,0 0-160-15,0 0 160 16,0 0-448-16,-10 0 0 0,-2 0 0 0,0 2 0 16,-4 1-1920-16,0-1-384 0,-3 0-80 0</inkml:trace>
  <inkml:trace contextRef="#ctx0" brushRef="#br1" timeOffset="-63196.04">7739 19514 4607 0,'0'0'192'0,"0"0"64"16,0 0-256-16,0 0 0 0,0 0 0 0,0 0 0 0,0 0 2464 0,0 0 448 0,0 0 96 0,0 0 0 15,0 0-1552-15,0 0-320 0,0 0-64 0,0 0-16 16,0 0 176-16,0 0 48 0,0 0 0 0,0 0 0 16,0 0-128-16,0 0-32 0,0 0 0 0,0 0 0 15,0 0-272-15,0 0-48 0,0 0-16 0,0 0 0 16,6-6-112-16,-2-3-32 0,-4 9 0 0,7-9 0 15,-7 9-128-15,8-13-16 0,0 3-16 0,-1 2 0 16,1 1-160-16,-2-3-16 0,3 2-16 0,-1-2 0 16,-3 2 16-16,0-2 0 0,1 0 0 0,1 0 0 0,0 0-48 15,1 1 0-15,-2-5 0 0,2 1 0 0,0 2 0 16,0-3 0-16,3 1 0 0,-1-2 0 0,0-4-16 0,1 1-16 16,1 1 0-16,-1 1 0 0,1 3-48 0,0-1-16 15,1-3 0-15,1 3 0 0,0 4 0 0,1-2 0 16,2-5 0-16,1 1 0 0,1-1 0 0,0 2 0 15,0-3 0-15,1 4 0 0,2 0 0 0,1-1 0 16,-3-2 0-16,3 3 0 0,2 4-32 0,2-3 0 16,1-1 0-16,-1 4 0 0,-4-1-128 0,1-1 160 15,0 3-160-15,0-1 160 0,-1 3-160 0,-1-2 0 16,-1 2 0-16,2 1 128 0,-1-5-128 0,0 4 128 16,3 1-128-16,1 0 128 0,-3-3 0 0,1 1 0 0,1 3 0 15,-3-1 0-15,3 2-128 0,1 0 160 16,2 3-160-16,0-2 160 0,-1 1-160 0,1-2 160 0,0-1-160 0,-2 2 160 15,0 2-160-15,-1 0 0 0,-1-1 144 0,1 1-144 16,-2 0 0-16,1-3 144 0,0 1-144 0,1 3 0 16,-2 4 160-16,-1 1-160 0,-1-2 128 0,0 1-128 15,-1 2 128-15,2 3-128 0,-2-1 0 0,0 0 128 16,1-2-128-16,-1 4 0 0,2-1 0 0,2 2 0 16,-1-3 0-16,2 3 0 0,0-2 0 15,-2 2 0-15,-2 0 0 0,-2-2 0 0,-1 3 128 0,1-3-128 16,-2 4 0-16,2 2 0 0,-2-1 0 0,0-1 0 15,0 2 0-15,0 2 0 0,-3-1 0 0,1 2 0 16,-1 1 0-16,-1-1 0 0,1-2 0 0,-4 2 0 16,1 2 0-16,0 1 0 0,0-1 0 0,-1 4 0 15,-1-3 128-15,0 0-128 0,0 2 0 0,1 3 128 0,0-7-128 16,2 2 0-16,-2 1 0 0,2 1 0 0,1-3 0 16,-1 2 0-16,2-5 0 0,-3 4 0 0,-2 0 0 15,1 0 0-15,-1-4 0 0,1 5 0 0,-2-2 0 0,3 1 0 16,-4-2 0-16,0 2 0 0,-3 2 0 0,0 0 0 15,-2-1 0-15,1-1 0 0,-1 5 0 0,0-2 0 16,-1-1 0-16,-1 1 0 0,0 0 0 0,-1-1 0 16,1-1 0-16,-3 2 0 0,-1-4 0 0,-1 2 0 15,0-1 0-15,0 4 0 0,1-5 0 0,-1 0 0 16,-2 6 128-16,-1-1-128 0,2-2 0 0,-2 1 0 16,0 1 0-16,1-3 0 0,-2 2 0 0,1 0 0 15,-1-3 128-15,0 0-128 0,1 1 0 0,-1-2 0 0,0 1 0 16,0-6 0-16,0 0 0 0,0 3 128 15,-1-2-128-15,2 1 128 0,-2-3-128 0,0 1 0 0,-4 2 0 16,1-1 0-16,1 2 0 0,-2-3 0 0,0 6 0 16,0-6 0-16,-2 0 0 0,1 2 128 15,-1-2-128-15,-1 3 0 0,-1-1 0 0,0 1 0 0,4 1 128 0,-1-1-128 16,-1-1 0-16,0 0 0 0,1-1 0 0,-1-1 0 16,-2-4 0-16,0 3 0 0,0 0 0 0,0 0 0 15,1-3 0-15,1 0 0 0,1-2 0 0,-1 0 0 16,-2-3 0-16,0 2 0 0,2-4 0 0,-1-2 0 15,2 2 0-15,-1 1 0 0,0-2 0 0,-2 0 0 16,-1-1 0-16,0 3 0 0,0 1 0 0,-1-1 0 16,1-4 0-16,-1 5 0 0,1 0 0 0,0-1 0 15,-1 1-128-15,2 1 128 0,-1-2 0 0,0-1 0 0,0-1 0 16,0 2 0-16,-1-2 0 0,-1 0 0 0,2-3 0 16,0 0 0-16,-1 0 0 0,-2 0 0 0,3-2 0 0,0 1 0 15,0-2 0-15,1 2 0 0,2-3 0 0,0 2 0 16,0-1 0-16,1 1 0 0,-2-1 0 0,2-1 0 15,-2-1 0-15,2 1 0 0,0 1 0 0,-2-1 0 16,1-1 0-16,-2 1 0 0,3 0 0 0,-1 0 0 16,1-3 0-16,0 2 0 0,1 0-128 0,0-2 128 15,-1 2 0-15,-3-1 0 0,-1-6 0 0,1 5 0 16,0-3 0-16,1 2 0 0,-4-2 0 0,0 3 0 16,-2-2 0-16,1 3 0 0,2 2-128 0,-1-2 128 15,4 1 0-15,-1 1 0 0,3-2 0 0,-1 1 0 16,2 0 0-16,0-2 0 0,0 0 0 0,2 3 0 0,-1-3 0 15,1 0 0-15,0 2 0 0,0-3 0 16,0 2 0-16,-1 2 0 0,0-4 0 0,2 1 0 16,-1 0 0-16,2-2 0 0,0 4 0 0,1-4 0 15,0 2 0-15,3 0 0 0,-3-3 0 0,1 3 0 16,1-4 0-16,0 4 0 0,4-3 0 0,-1 2 0 16,-1-1 0-16,0 1 0 0,-2-3 0 0,2 1 128 15,-1 0-128-15,-1-3 0 0,2 0 128 0,0 3-128 0,3-3 0 0,-3 1 128 16,-1 2-128-16,3-3 0 0,-4 3 0 0,4-3 0 15,-1-1 0-15,0 1 128 0,4 2-128 0,0-3 128 16,0 1-128-16,0 2 0 0,1-3 0 0,2-3 0 16,-1 2 0-16,1 1 0 0,-1 1 176 0,0-2-176 15,3 0 0-15,-3 1 0 0,2 1 0 0,0 3 0 16,-2-5 0-16,1 3 0 0,-2 3 0 0,4-2 0 16,0 3 0-16,0-1 128 0,-2 3-128 0,1 2 0 0,-4 4 0 15,0 0 0-15,0-9 0 0,0 9 0 0,0 0 0 16,0 0 0-16,0 0-128 0,0 0 128 0,0 0-384 0,0 0 0 15,0 0-16-15,0 0 0 16,-10 2-1712-16,1 0-352 0,0 4-64 0,0-1-14768 16</inkml:trace>
  <inkml:trace contextRef="#ctx0" brushRef="#br1" timeOffset="-59879.46">8201 19223 15263 0,'0'0'672'0,"0"0"144"0,0 0-656 0,0 0-160 0,0 0 0 0,5 8 0 16,-5-8 528-16,4 12 80 0,0 2 16 0,-1 2 0 15,-1 1-144-15,1 2-32 0,0-1 0 0,3 0 0 16,-1-3-224-16,1 3-48 0,-1 0-16 0,1-2 0 16,1 0-160-16,-1-1 0 0,0 0 0 0,0-1 128 15,-1-5-128-15,-3 3 0 0,-2-12 0 0,7 10-5840 16,-7-10-1200-16</inkml:trace>
  <inkml:trace contextRef="#ctx0" brushRef="#br1" timeOffset="-59647.36">8691 19058 22111 0,'0'0'1968'0,"0"0"-1584"15,0 0-384-15,0 0 0 0,0 0 352 0,9 7-16 16,-2 1 0-16,-2 2 0 0,-1 3 208 0,-3-2 32 16,1 5 16-16,-2 0 0 0,0 3-48 0,0 2-16 15,-2-2 0-15,1 2 0 0,1 0-304 0,-4 0-64 16,0-3-16-16,-1 0 0 0,0 2-144 0,0-1 0 0,0 0 0 0,0-1 0 31,-1-1-1424-31,1-2-368 0,0-1-80 0,1-5-16 0</inkml:trace>
  <inkml:trace contextRef="#ctx0" brushRef="#br1" timeOffset="-59278.83">9010 19513 10127 0,'0'0'896'0,"0"0"-704"0,0 0-192 0,11-3 0 0,1-1 1904 0,0-2 336 15,1-1 80-15,1-5 16 0,6 3-480 0,1-5-80 16,0 0-32-16,3-1 0 0,3 0-592 0,2 3-112 15,3-3-16-15,4 1-16 0,2 0-352 0,3 1-64 16,1-1-16-16,-1 4 0 0,-2 1-368 0,-1 0-80 16,-6 2 0-16,-1-2-128 0,-3 6 0 0,-2 1 0 15,-5-1 0-15,-2 5 0 16,-3 3-1968-16,-4 2-288 0</inkml:trace>
  <inkml:trace contextRef="#ctx0" brushRef="#br1" timeOffset="-59089.63">9389 19852 28799 0,'0'0'1280'0,"0"0"256"0,0 0-1232 0,0 0-304 0,11 4 0 0,3 0 0 15,1 1 0-15,6-1 0 0,-2-3 128 0,-2 2-128 16,1 0 0-16,0 2 0 0,-1-2 0 0,-2 0 0 15,-1 3 0-15,0 3 0 0,-2 0 0 0,0 2 0 16,-2-2-448 0,-1 4-160-16,-3 1-32 0,-1 0-7536 0,-2 0-1504 0</inkml:trace>
  <inkml:trace contextRef="#ctx0" brushRef="#br1" timeOffset="-57919.72">3024 19430 15263 0,'0'0'672'0,"0"0"144"0,0 0-656 0,0 0-160 0,0 0 0 0,10-1 0 15,2 1 736-15,-2 1 112 0,1 1 32 0,-1 1 0 16,3 1-304-16,1 0-64 0,3 1-16 0,0 4 0 15,1-3-144-15,0 3-32 0,0-5 0 0,2 2 0 16,0 5-144-16,2-3-48 0,1 4 0 0,-3 3 0 16,2-1-128-16,-3 4 0 0,-1-2 0 0,-2 0 128 0,1 0-272 0,-3 1-64 15,-1-1-16-15,-2 2 0 16,-1-3-992-16,0 1-192 0,3 3-32 0,-4-3-16 16</inkml:trace>
  <inkml:trace contextRef="#ctx0" brushRef="#br1" timeOffset="-57536.39">3812 19146 18143 0,'0'0'800'0,"0"0"160"0,0 0-768 0,0 0-192 0,9 6 0 0,-1-1 0 16,1 6 0-16,-3 0 128 0,0 1-128 0,1 2 0 16,-1-2 192-16,0 3-64 0,3 0-128 0,-1 4 192 15,-1-1-64-15,1-1 0 0,-2-3-128 0,2 2 192 0,-2 2-192 16,1-2 0-16,-2 0 128 0,-1-4-128 16,-2 2-1184-16,2 2-288 0</inkml:trace>
  <inkml:trace contextRef="#ctx0" brushRef="#br1" timeOffset="-57271.74">4535 19049 24351 0,'0'0'1088'0,"0"0"208"0,0 0-1040 0,5 11-256 0,-2-2 0 0,0 4 0 16,-1 3 0-16,1 2 0 0,-3 3-128 0,0-1 128 16,0 2 0-16,0 0 0 0,-4 0-128 0,0-2 128 15,-1-1 0-15,0 2 0 0,-4-2 192 0,3 0-192 16,3 0 0-16,-3-1 0 0,1-2 0 0,0 1-192 31,1-2-528-31,0 0-112 0,0-1 0 0,3-4-5776 0,1-10-1152 0</inkml:trace>
  <inkml:trace contextRef="#ctx0" brushRef="#br1" timeOffset="-57118.74">4843 19313 15663 0,'11'-7'1392'0,"5"-2"-1120"0,3-1-272 0,2 2 0 0,4-2 960 15,0 2 144-15,5-2 32 0,3 2 0 0,2 2-688 0,2-2-128 16,2 3-16-16,-1 0-6320 15,-1-2-1280-15</inkml:trace>
  <inkml:trace contextRef="#ctx0" brushRef="#br1" timeOffset="-56874.73">4969 19570 18431 0,'0'0'1632'0,"0"0"-1312"0,0 0-320 0,0 0 0 16,13 8 1344-16,3-3 208 0,3-3 48 0,3 1 0 16,3-2-1216-16,6 0-256 0,3-1-128 0,3 0 160 15,0 0-160-15,0 0 0 0,-3 0 144 0,-2 4-144 16,-4 0-176-16,-2 0-96 0,-2 1-32 0</inkml:trace>
  <inkml:trace contextRef="#ctx0" brushRef="#br1" timeOffset="-56701.9">4793 19991 22111 0,'0'0'976'0,"3"9"208"0,-3-9-944 0,9 12-240 0,2 2 0 0,3-2 0 0,2 2 768 16,1 0 128-16,4 0 0 0,0-2 16 0,1 1-720 0,1 1-192 15,-2 1 0-15,0-1 0 0,-3-1-240 0,-2 2-128 16,-2 3-16-16,-1 0-6912 16,-3 0-1392-16</inkml:trace>
  <inkml:trace contextRef="#ctx0" brushRef="#br1" timeOffset="-56518.36">4670 20174 31327 0,'0'0'2784'0,"4"13"-2224"0,-4-13-560 0,6 11 0 15,4 4 0-15,2 2 0 0,3-1-160 0,-2 1 160 16,-2-2-208-16,1-1 80 0,-3-1 128 0,-3-1-208 31,-2 4-1680-31,0-6-336 0,-4 1-64 0</inkml:trace>
  <inkml:trace contextRef="#ctx0" brushRef="#br1" timeOffset="-56260.44">3971 20159 22111 0,'-13'10'976'0,"13"-10"208"0,-4 9-944 0,3 2-240 0,4-2 0 0,2 5 0 0,0 2 1984 0,3 4 336 16,2-1 80-16,0 2 16 0,0 5-2032 0,-2-3-384 16,-3-2-128-16,-1 2 0 15,-3-3-336-15,-2 1-64 0,-2-2-16 0,-1 1 0 16,-5 2-1680-16,0-1-336 0,-2 1-64 0</inkml:trace>
  <inkml:trace contextRef="#ctx0" brushRef="#br1" timeOffset="-56051.5">3436 20141 32255 0,'0'0'2864'0,"0"0"-2288"0,-8 5-576 0,8-5 0 16,0 0 144-16,-6 9-144 0,6-9 0 0,-4 11 144 15,2-2-144-15,-1 1 0 0,-1-3-160 0,2 4 160 32,-3-1-1408-32,-1 3-192 0,1-3-48 0,3 0-10992 0</inkml:trace>
  <inkml:trace contextRef="#ctx0" brushRef="#br1" timeOffset="-53708.61">3149 19847 6447 0,'0'0'576'0,"0"0"-576"0,0 0 0 0,0 0 0 15,0 0 1488-15,-4-10 192 0,4 10 48 0,-4-6 0 16,4 6-464-16,0 0-96 0,0 0-16 0,-6-8 0 16,-1 4-96-16,7 4-32 0,-11-2 0 0,2 0 0 15,9 2-128-15,-5-1-48 0,-2-1 0 0,1 0 0 16,1 1-16-16,-1-2 0 0,1 2 0 0,-2 0 0 15,1 0-64-15,-6-2 0 0,4 1-16 0,-1-2 0 0,0-1-112 16,2 1-32-16,7 4 0 0,-6-5 0 0,0 1 32 0,-1-2 16 16,7 6 0-16,-7-5 0 0,7 5-208 0,-8-3-32 15,2-1-16-15,6 4 0 0,0 0 32 0,0 0 0 16,0 0 0-16,0 0 0 0,0 0 32 0,0 0 16 16,0 0 0-16,0 0 0 0,0 0-32 0,4-7-16 15,1 0 0-15,3 5 0 0,4-1-112 0,2 2-32 16,2-2 0-16,2 2 0 0,1 0-96 0,3-1 0 15,2 0-16-15,1-1 0 0,2 0-16 0,1-3 0 16,0 3 0-16,4-1 0 0,-2 1 32 0,1 0 0 16,-1-3 0-16,0 4 0 0,-2 1 0 0,-2-1 0 15,1 1 0-15,-3 1 0 0,2 0-64 0,-2 0-128 16,-4 0 192-16,0 0-64 0,-3 0-128 0,-3 3 0 0,-1-1 144 0,-2 1-144 16,1-1 0-16,-2 1 128 0,-10-3-128 0,10 4 0 15,-10-4 128-15,10 2-128 0,-10-2 160 16,0 0-160-16,10 5 160 0,-10-5-160 0,0 0 160 0,8 8-160 15,-8-8 160-15,0 0-160 0,6 6 160 0,-6-6-160 16,0 0 128-16,0 0-128 0,4 9 0 0,-4-9 144 16,0 0-144-16,0 0 128 0,0 0-128 0,0 0 128 15,0 12-128-15,-1-1 0 0,1-11 0 0,-3 11 128 16,1-2-128-16,-2 3 0 0,0-2 0 0,1 3 0 16,3-13 0-16,-2 15 0 0,-1-1 0 0,1-1 0 15,-1-1 0-15,2 1 0 0,-2-2 0 0,2 2 0 16,0 0 0-16,0-4 0 0,1-9 0 0,-2 12 0 15,4 1 128-15,-2-3-128 0,1 2 0 0,-1-1 128 16,0-11-128-16,0 0 128 0,1 10-128 0,-1-10 128 0,3 13-128 0,-3-13 128 16,0 0-128-16,5 10 128 0,-5-10-128 0,0 0 0 15,0 0 0-15,0 0 128 0,0 0-128 0,4 9 128 16,-4-9-128-16,0 0 128 0,0 0-128 0,0 0 128 16,0 0-128-16,0 0 128 0,0 0-128 0,0 0 128 15,0 0-128-15,0 0 128 0,0 0-128 0,0 0 160 16,0 0-160-16,0 0 160 0,0 0-160 0,0 0 128 15,0 0-128-15,-9-5 128 0,0-1-128 0,0 2 128 16,9 4-128-16,-13-3 128 0,1 2-128 0,-1-1 128 16,-4-1-128-16,1-1 128 0,-2 3-128 0,-1 1 0 15,-1 0 0-15,-2 0 0 0,-1 0 0 0,0 0 0 16,0 2 0-16,0 1 0 0,-1-2 0 0,0 1 0 16,-1-1 0-16,1 0 0 0,-1 0 0 0,3-1 0 15,0 0 0-15,0 0 0 0,2 0 0 0,1 0 0 0,0 0 0 16,2 0 0-16,3-1 0 0,2 1 0 0,-4 0 0 0,4-1 0 15,0 0 0-15,1-1 0 0,1 2 0 0,-1 0 0 16,3 0 0-16,-1-1 0 16,1-3 128-16,8 4-128 0,0 0 0 0,-8-1 0 0,8 1 0 0,0 0 0 15,0 0 0-15,-6-4 0 0,6 4 0 0,0 0 0 16,0 0 0-16,0 0 0 0,0 0 0 0,0 0 0 16,0 0 0-16,0 0 0 0,0 0 0 0,0 0 0 15,0 0-176-15,0 0 48 0,0 0 0 0,0 0 0 16,0 0-256-16,0 0-64 15,0 0 0-15,9-2 0 0,-9 2-960 16,10-4-208-16,-10 4-48 0,10-5 0 0,-2 2-1776 0,-8 3-352 16,16-9-80-16,-16 9-16 0</inkml:trace>
  <inkml:trace contextRef="#ctx0" brushRef="#br1" timeOffset="-52305.01">2949 19833 19295 0,'-19'-5'848'0,"8"1"176"0,-2 2-816 0,0 0-208 16,0 1 0-16,3 0 0 0,-3 1 1664 0,5 2 272 15,8-2 64-15,0 0 16 0,0 0-560 0,0 0-112 16,0 0-32-16,0 0 0 0,10 2-256 0,4-1-48 16,4-1-16-16,3 0 0 0,5 1-272 0,4 2-48 15,4-6-16-15,5 3 0 0,0 3-160 0,4-6-48 0,0 1 0 0,-1-1 0 16,2-1-32-16,-3 4-16 0,-1-1 0 0,-2 1 0 15,-6 0-128-15,-4 0-16 0,-5 1-16 0,-6 1 0 16,-4 1-112-16,-3 0 0 0,-10-3-128 0,0 0 192 16,0 0-192-16,-2 10 0 0,-5-3 128 0,-4 1-128 15,-6-1 0-15,-2 3 0 0,-3-1 0 0,-4 2 0 16,-2-3 0-16,-1 2 0 0,-2-5 0 0,1 2 0 16,-1-1 0-16,1-5 0 0,-3 2 128 0,0-1-128 15,0-2 0-15,2 0 0 0,3 0 128 0,7 0-128 16,0-1 0-16,9 0 176 0,1-1-176 0,11 2 160 15,0 0-160-15,0 0 0 0,0 0 0 0,8-5 128 16,6-1-128-16,5 2 0 0,4 0 144 0,4 1-144 0,2-3 0 16,3 4 0-16,2-1 0 0,0 1 0 0,1-1 0 0,-1 2 0 15,-1 2 0-15,-4 1 0 0,-3-1 0 0,-5 1 128 16,-4 1-128-16,-4 2 0 0,-13-5 0 16,8 6 128-16,-8-6-128 0,0 0 0 0,-2 13 0 0,-3-3 128 15,-5 2-128-15,-3-3 0 0,-5 1 128 0,-2-3-128 16,-4 4 128-16,-3-4-128 0,-2 1 128 0,-3-4-128 15,1-1 160-15,-2 0-160 0,2-2 208 0,0-2-48 16,3-4-16-16,3 0 0 0,2-4 64 0,5 3 16 16,5-5 0-16,4 4 0 0,4-5 32 0,4 5 16 15,1 7 0-15,6-13 0 0,3 2-96 0,5 0-32 16,2 2 0-16,3 1 0 0,2 2-144 0,5-2 0 16,2 1 0-16,1 0 0 0,-1 3 0 0,1 0 0 15,-1 3 0-15,-3-1 0 0,-2 2 0 0,-5 3 0 0,-3-2 0 16,-3 3 0-16,-12-4 0 0,0 0 0 0,2 11 0 0,-5 0 0 15,-6-2 0-15,-4-1 0 0,-4 1 0 16,-3 0 0-16,-4 0 0 0,-3-1 0 16,-2-1 0-16,-3-3 0 0,0 0 0 0,-3-1 0 0,0-2 0 0,2-1 0 15,3-1 0-15,3-2 128 0,3-2-128 0,5 0 192 16,5-3 48-16,4 2 16 0,5-4 0 0,1 0 0 16,5-1-64-16,6 4 0 0,3-3 0 0,4 2 0 15,4-2-192-15,6 3 128 0,4-1-128 0,2 1 0 16,3-3 0-16,3 2 0 0,3 3 0 0,-1-4 0 15,-1 4 0-15,-1 1 0 0,-1-1 0 0,-4 5 0 16,-6 4 0-16,-6 0 0 0,-5-1 0 0,-14-3 0 0,12 5 0 16,-12-5 0-16,0 12 0 0,-4-3-160 15,-2 1 160-15,-7 2-192 0,-7-3 192 0,-2 2-192 0,-1-3 192 16,-1 2 0-16,-3-2 0 0,-1 2 0 0,-2-5 0 16,1 0 0-16,1 0 0 0,2-2 0 0,2-2 0 15,6-1 0-15,0-1 0 0,7-1 0 0,2-1 0 0,9 3 128 16,0 0-128-16,0 0 128 0,13-11-128 0,1 5 0 15,2-2 128-15,5 3-128 0,4-2 0 0,3 0 0 16,3 2 0-16,-2-1 0 0,-3 3 0 0,1 2 0 16,-1 0 0-16,-2 2 0 0,-4 2 0 0,-3 0 0 15,-5 1 0-15,-3 0 0 0,-9-4 0 0,4 13 0 16,-8-3 0-16,-2 3 0 0,-6 1 0 0,-2-2 0 16,-6 2 0-16,0 0-128 0,-6 0 128 0,-2-2 0 0,-2-2 0 0,1 3 0 15,-1-6 0-15,4 3 0 16,3-6 0-16,1 0 0 0,3-4 0 0,4-3 128 0,6 0-128 15,5-4 0-15,4 7 160 0,5-10-32 0,3-5-128 16,5 1 192-16,1 0 0 0,3 2-16 0,5 0 0 0,3 0 0 16,1 1-176-16,2-2 0 0,-4 4 144 0,1-1-144 15,1 4 0-15,-5-1 0 0,-3 4 0 0,-3 1 0 16,-3 2 0-16,-12 0 0 0,0 0 0 0,0 0 0 16,0 0 0-16,0 13 0 0,-4-4 0 0,-4 2 0 15,-3-3 0-15,-2 1 0 0,-1 0 0 0,-2 1 0 16,-2-5 0-16,0 0 144 0,0 3-144 0,2-3 0 15,-1 2 144-15,5-1-144 0,3-5 0 0,9-1 144 16,0 0-144-16,0 0 192 0,0 0-192 0,6-7 192 16,6 0-64-16,3 0 0 0,-1-1 0 0,5 0 0 0,2-2-128 15,1 2 0-15,0-3 0 0,-1 4 128 0,1-2-128 16,-2 4 0-16,-1 2 0 0,-1-1 0 0,-4-1 0 16,-4 2 0-16,-10 3 0 0,0 0 0 0,0 0 0 0,0 0 0 15,0 0 0-15,0 0 0 0,0 0 0 0,-7 6 0 16,-6-2 0-16,-1 0 0 0,-5 1 0 0,0 3 0 15,-2-4 0-15,-3 1 0 0,1-1 0 0,1 1 0 16,-1-3 0-16,2 1 0 0,5-1 0 0,-1-1 0 16,5-2 0-16,12 1 0 0,0 0 0 0,0 0 0 15,0 0 0-15,6-7 128 0,2-1-128 0,3 2 0 16,2-2 0-16,1 0 128 0,1 3-128 0,3-2 0 16,0 0 0-16,-2 3 0 0,-1-1 0 0,2 0 0 15,-1 3 0-15,-3 2 0 0,-13 0 0 0,10 1 0 16,-10-1 0-16,0 0 0 0,0 0 0 0,0 0 0 0,0 0 0 15,-2 13 0-15,-5-1 0 0,-2-1 0 16,-5 0 0-16,-1-2 0 0,-3 1 0 0,-1 0 0 16,-2-1 0-16,-1 3 0 15,4-3-832-15,2 2-80 0,-2-3-32 0,4 2 0 16,3-4-2256-16,2-1-448 0</inkml:trace>
  <inkml:trace contextRef="#ctx0" brushRef="#br1" timeOffset="-46307.34">7823 19581 2751 0,'0'0'256'0,"0"0"-256"0,0 0 0 0,0 0 0 16,0 0 2368-16,0 0 416 0,0 8 96 0,0-8 0 16,0 0-1408-16,0 0-272 0,0 0-64 0,0 0-16 15,0 0-128-15,0 0-32 0,0 0 0 0,0 0 0 16,0 0-128-16,0 0-16 0,0 0-16 0,0 0 0 16,0 0-144-16,0 0-16 0,-4 6-16 0,4-6 0 15,0 0-80-15,0 0-16 0,0 0 0 0,0 0 0 16,-4 4-64-16,4-4-16 0,0 0 0 0,0 0 0 15,0 0 0-15,0 0-16 0,0 0 0 0,0 0 0 16,0 0-160-16,0 0-16 0,0 0-16 0,-6-5 0 16,6 5-48-16,-4-9 0 0,1 3 0 0,3 6 0 0,-2-10 0 0,2 10-16 15,-3-9 0-15,2 0 0 0,1 9 0 0,0-8 0 16,-1-2 0-16,1 10 0 0,2-9-48 0,-2 9 0 16,0 0 0-16,4-11 0 15,0 1 0-15,-4 10-128 0,4-10 192 0,-2-2-64 0,-2 12-128 0,4-10 192 16,-2-2-192-16,1 5 192 0,-3 7-192 0,3-12 0 15,-2 6 144-15,-1 6-144 0,2-11 144 0,-2 11-144 16,2-12 192-16,0 5-192 0,-2 7 176 0,4-13-176 16,-3 4 160-16,0 0-160 0,-1 9 128 0,2-9-128 15,-2-4 0-15,0 6 0 0,0 7 128 0,-2-10-128 16,0 2 0-16,2 8 0 0,-3-11 0 0,3 11 128 16,0 0-128-16,-2-12 0 0,-1 3 0 0,2-1 0 15,0 2 0-15,0 0 0 0,1 8 0 0,-4-8 0 16,1-4 0-16,-1 6 0 0,1-3 0 0,3 9 0 0,0 0 0 15,-7-7 0-15,1-2 128 0,1 2-128 0,-2 4 0 0,2-3 0 16,-1-2 0-16,0 4 128 0,-2-1-128 0,2 0 0 16,-1 2 0-16,0-1 128 0,-2 0-128 0,2-3 0 15,2 3 0-15,0 1 128 0,0 0-128 0,-1 0 0 16,-2-2 0-16,-1 2 0 0,9 3 128 0,-10-3-128 16,1-2 0-16,2-2 0 0,0 3 0 0,0 2 0 15,-1 1 0-15,0-2 0 0,1-2 0 0,0 2 0 16,0 1 0-16,-1 1 0 0,-1-1 0 0,9 2 0 15,-10-1 0-15,1 0 0 0,9 1 128 0,-10 0-128 16,2 0 0-16,-1 0 0 0,9 0 0 0,-9 0 0 16,-2 2 0-16,2 1 144 0,0-2-144 0,9-1 128 15,-11 4-128-15,1 1 0 0,1-2 144 0,9-3-144 16,-9 5 0-16,1 2 144 0,1-2-144 0,-1 0 0 16,3 3 128-16,-1-2-128 0,-1 3 0 0,3 1 0 15,-2 1 192-15,-2-2-192 0,6 5 192 0,-5-4-192 0,-1 1 144 0,1 2-144 16,1-4 0-16,0 2 144 0,-1-2-144 15,2 1 128-15,0 3-128 0,2-4 128 0,1 1-128 0,2-10 0 16,-1 8 144-16,1-8-144 0,0 11 0 0,0-11 0 16,0 0 0-16,6 6-128 15,5 2-496-15,2-7-80 0,-1-3-32 16,3-5-15456-16</inkml:trace>
  <inkml:trace contextRef="#ctx0" brushRef="#br3" timeOffset="-39361.11">7986 19622 8399 0,'0'0'368'0,"0"0"80"0,0 0-448 0,0 0 0 15,0 0 0-15,0 0 0 0,0 0 800 0,0 0 64 16,0 0 16-16,0 0 0 0,0 0 16 0,0 0 16 0,0 0 0 15,0 0 0-15,0 0-48 0,0 0-16 0,0 0 0 16,0 0 0-16,0 0-128 0,0 0-16 0,0 0-16 0,0 0 0 16,0 0-80-16,0 0-16 0,-5 9 0 0,5-9 0 15,0 0-64-15,0 0-16 0,0 0 0 0,0 0 0 16,0 0-176-16,0 0-32 0,0 0-16 0,0 0 0 16,0 0-112-16,0 0-32 0,0 0 0 0,0 0 0 15,0 0-144-15,0 0 192 0,-9 1-192 0,9-1 192 16,0 0-192-16,0 0 0 0,0 0 144 0,0 0-144 15,0 0 144-15,0 0-144 0,0 0 192 0,0 0-192 16,0 0 400-16,0 0-16 0,0 0-16 0,0 0 0 16,0-12 48-16,2 4 16 0,-2 8 0 0,2-11 0 15,1 2-80-15,-1 0-16 0,1-1 0 0,-1 1 0 16,0-3-48-16,0 2-16 0,0-3 0 0,-2 2 0 16,0 3-16-16,1-4-16 0,-1-2 0 0,0 1 0 15,-1 0 32-15,-1-1 16 0,0 2 0 0,-1 0 0 16,-1-2-16-16,2 0 0 0,-3 0 0 0,0 1 0 0,-2-2-112 15,2 1-32-15,-1 0 0 0,1 3 0 16,0-1-128-16,-2 5 128 0,1-6-128 0,0 2 128 0,-2-1-128 0,0-1 0 16,-1-1 0-16,1 2 0 0,-1 0 0 0,2 0 0 15,1 0 128-15,0 3-128 0,-1-4 0 0,1 6 0 16,1-1 0-16,0 1 0 0,0-2 0 0,0 0 0 16,0 2 0-16,-1-3 0 0,1 4 0 0,0-2 0 15,5 8 0-15,-9-7 0 0,0-3 0 0,2 3 0 16,-1 1 0-16,1-3 0 0,-1 4 0 0,0-3 0 15,-2 3 0-15,3 1 0 0,0-1 0 0,7 5 0 16,-9-4 0-16,0 2 0 0,0 1 0 0,1-1 0 0,-1 0 0 16,0 2 0-16,0 2 0 0,-1 1 0 0,0-2 0 0,-1 0 0 15,2 1 0-15,1 1 0 0,-1 0 0 0,-1 0 0 16,-1-2 0-16,2 1 0 0,9-2 0 16,-11 5 0-16,0 2 0 0,0-3 128 0,2 1-128 0,1 2 0 15,0-2 128-15,0 2-128 0,-1 0 128 0,1 0-128 16,0 2 128-16,0-3-128 0,-1 0 128 0,2 5-128 15,-1-3 128-15,2 4-128 0,-1-1 128 0,0-1-128 16,-2 3 160-16,1-1-160 0,-1 0 192 0,3 0-192 16,-3 1 224-16,2-3-64 0,-2 2-16 0,1 2 0 15,-1-1 32-15,0 0 0 0,2 1 0 0,-1 0 0 16,2-2 0-16,-1 2 0 0,1-1 0 0,1-3 0 16,-2 0-16-16,2 2 0 0,2-3 0 0,-3 4 0 15,0-8 16-15,1 5 0 0,0-3 0 0,5-7 0 0,0 0-48 0,-4 12 0 16,0-5 0-16,4-7 0 0,-4 11-128 0,4-11 0 15,0 0 144-15,0 0-144 0,0 0 0 0,0 0-128 16,0 0 0-16,0 0 0 16,13-2-2112-16,0-3-432 0</inkml:trace>
  <inkml:trace contextRef="#ctx0" brushRef="#br3" timeOffset="-38222.31">8292 19767 10127 0,'0'0'896'0,"0"0"-704"15,11 3-192-15,-11-3 0 0,0 0 1728 0,0 0 304 16,10-4 64-16,0 0 16 0,0 0-1200 0,-1-2-224 0,-1-1-48 16,-8 7-16-16,9-7-32 0,-1-1 0 0,-2 3 0 0,2-3 0 15,-1 2 176-15,1 2 16 0,-8 4 16 0,9-9 0 16,-2 1 96-16,-2 0 0 0,-5 8 16 0,7-10 0 16,-1 0-80-16,-2 2-32 0,1-3 0 0,-2 2 0 15,-3-4-128-15,1 4-32 0,1-2 0 0,1-1 0 16,-3 1-160-16,0-3-32 0,0-3-16 0,1 2 0 15,-1 1-96-15,0-1-16 0,0-4 0 0,0 0 0 16,1 3 16-16,-1 1 0 0,-2-1 0 0,-1-2 0 16,0 0-64-16,-1-1-16 0,-1-4 0 0,0 4 0 15,-1 0-48-15,1 0-16 0,-2-2 0 0,-1 1 0 16,1-3-192-16,-1-1 176 0,0 1-176 0,1 0 160 16,-2-1-160-16,0 3 0 0,-1-1 144 0,1 3-144 15,0-3 128-15,-1 4-128 0,-3 1 128 0,0 0-128 16,2 1 0-16,-1 0 0 0,2 1 0 0,-1 1 128 0,-1 1-128 15,2-1 0-15,0-1 0 0,0 3 0 0,0-2 0 16,0 3 0-16,-2-1 0 0,2 1 0 0,-2-1 0 0,1-1 0 16,0 3 0-16,0-3 0 0,3 0 0 0,-5 5 0 15,0-4 0-15,-1 6 0 0,0-2 0 16,-1 2 0-16,1 1 0 0,1-3 0 0,-1 3 0 0,1 0 0 16,-1 0 0-16,1 1 0 0,-1 0 0 0,0 3 0 15,-3 0 0-15,2-1 0 0,0 1 0 0,2 0 0 16,0-3 0-16,-2 3-128 0,0 1 128 0,-1-2 0 15,2 0 0-15,0 2 0 0,-1 0 0 0,2 0 0 16,2 0 0-16,0 1-128 0,-1 0 128 0,1 1 0 16,-1-2 0-16,2 1 0 0,-1-1 0 0,-1 1 0 15,1-2 0-15,-2 5 0 0,4-2 0 0,-1 2 0 16,0 0 0-16,0 0 0 0,-2 2 0 0,2-2 0 0,1 1 0 0,-4 3-128 16,1-4 128-16,1-1 0 0,0 2 0 0,0 3 0 15,-2-3 0-15,1 1 0 0,1 1 0 0,0-2 0 16,-1 5 0-16,2-2 0 0,0-2 0 0,0 3 0 15,-1 0 0-15,1 1 0 0,0 3 0 0,0-6-128 16,-1 0 128-16,-1 0 0 0,1 2 0 0,0 1 0 16,-1-3 0-16,0 3 0 0,1-2 0 0,-1 2 0 15,0-4 0-15,0 3 0 0,0-4 0 0,0 3 0 16,1 2 0-16,-1 0 0 0,2-2 0 0,0-2 0 16,0 0 0-16,0-2 0 0,-1 3 0 0,3 0 0 15,-1-3 0-15,-3 2 0 0,3 2 0 0,-1-3 0 0,1 3 0 16,2 1 0-16,0-4 0 0,1 4 0 15,-2-3 0-15,2 4 0 0,0-4 0 0,-1 5 0 0,0-5 0 0,1 2 0 16,3 2 0-16,-2-1 0 0,-1 1 0 0,3 1 0 16,-4-1 0-16,2 3 0 0,-1 0 0 15,0 0 0-15,-1 1 0 0,2 0 0 0,-1-2 0 0,2 0 0 16,1 0 0-16,1 2-128 0,-1-5 128 0,-1 3 0 16,2-3 0-16,2-9 0 0,-1 11 0 0,1 0 0 15,0-11 0-15,0 0 0 16,0 11-1600-16,0-11-384 0,0 0-64 0</inkml:trace>
  <inkml:trace contextRef="#ctx0" brushRef="#br3" timeOffset="-35578.89">7430 19364 10815 0,'0'0'480'0,"0"0"96"0,0 0-448 0,0 0-128 0,0 0 0 0,0 0 0 16,0 0 864-16,-9 1 160 0,9-1 16 0,0 0 16 0,-9 0-32 0,9 0 0 16,0 0 0-16,-9 2 0 0,9-2-160 0,-5 1-32 15,1-1-16-15,-1 2 0 0,0 1-144 16,0 0-32-16,0-1 0 0,1 3 0 0,0-2-96 0,-3 4-32 15,0 1 0-15,0-3 0 0,-1 3 0 0,0 1-16 16,1 0 0-16,-2 2 0 0,2 3-80 0,1 0-16 16,-2-1 0-16,2-1 0 0,-2 4-80 0,3 0-32 15,0 3 0-15,1-1 0 0,2 0-128 0,-1 2-32 16,1 2 0-16,1-1 0 0,1 2-128 0,2-2 128 16,1 1-128-16,-1 1 128 0,1 1-128 0,-1-3 0 15,2 0 0-15,0 1 0 0,-2 0 0 0,2-1 128 16,0 0-128-16,-1-4 0 0,-1 1 0 0,2-1 0 15,0 0 128-15,1 0-128 0,-3 0 0 0,2-5 0 0,0 0 0 16,1 3 128-16,1-2 48 0,1-2 0 0,0 2 0 0,-1 1 0 16,0-5-16-16,-1 2 0 0,3-2 0 0,-2 0 0 15,0-3-160-15,1 3 128 0,-1-1-128 0,3-1 128 16,-9-7-128-16,9 7 160 0,1-2-160 0,-2-1 160 16,-8-4-160-16,11 2 128 0,-2-2-128 0,2-2 128 15,0-1 0-15,1-1-128 0,1 2 192 0,0-2-64 16,1-2-128-16,-3 0 128 0,2 1-128 0,1-2 128 15,1 0-128-15,0 4 0 0,-1-5 144 0,0 2-144 16,2-1 128-16,-1 0-128 0,1 2 128 0,0-2-128 16,-2-3 0-16,0 4 144 0,-2-2-144 0,1 3 0 15,0-1 208-15,-3 1-64 0,-1 2-16 0,-9 3 0 16,9-4-128-16,-9 4 128 0,7-6-128 0,-7 6 128 0,0 0-128 0,9-8 0 16,-9 8 144-16,0 0-144 0,0 0 0 0,0 0-320 15,0 0 64-15,0 0 16 16,0 0-2208-16,0 0-448 0</inkml:trace>
  <inkml:trace contextRef="#ctx0" brushRef="#br3" timeOffset="-34459.31">7065 19363 7359 0,'0'0'320'0,"0"0"80"0,0 0-400 0,0 0 0 15,0 0 0-15,0 0 0 0,0 0 1920 0,0 0 288 16,0 0 64-16,0 0 16 0,0 0-1040 0,0 0-208 15,0 0-32-15,0 0-16 0,-6 5-224 0,0 1-64 0,6-6 0 16,-7 12 0-16,2 0-32 0,0 1-16 0,-3 1 0 16,2 1 0-16,2 2-144 0,-2 1-48 0,-1 1 0 0,2 4 0 15,-4 5-144-15,3-3-16 0,-2 4-16 0,3-1 0 16,0 3-96-16,2 1 0 16,0-1-16-16,1 0 0 0,1-1-176 0,1 1 192 0,1-4-192 0,1 2 192 15,-1-3-192-15,1 2 160 0,2-2-160 0,0-1 160 16,1-2-160-16,2 1 0 0,-1 2 0 0,0-3 0 15,1-2 0-15,-2 1 128 0,-1-3-128 0,2 0 0 16,0-1 240-16,2-2-48 0,-1-2 0 0,4 0 0 16,-1-1-32-16,-1 1-16 0,0-3 0 0,1 2 0 15,0 0-144-15,0-3 0 0,0 1 0 0,-2 2 0 16,0-3 0-16,-1 3 128 0,3 2-128 0,-2-3 0 16,1 0 0-16,-2 1 0 0,1-3 128 0,1 2-128 0,0-1 0 15,0-1 0-15,1 0 0 0,0-2 0 0,0 2 0 16,2-3 0-16,-1 2 0 0,1-2 128 0,-1-1-128 0,-2 2 0 15,1-3 0 1,2 3 0-16,0-2 0 0,1-1 0 0,-2 2 0 0,2-2 0 0,0-4 0 0,-2 3 0 16,-1-2 0-16,2 3 0 0,-2-2 0 0,2-2 0 15,-1 1 0-15,2-1 0 0,-3-1 0 0,1 0 0 16,-1 0 0-16,2 0 0 0,-2 1 0 0,0-1 0 16,-10 0 0-16,13 0 0 0,-2 0 0 0,1 0 0 15,-2 0 0-15,0-1 0 0,0-2 128 0,2 1-128 16,-1-2 0-16,1 1 128 0,-1 0-128 0,1 0 0 15,-1 0 0-15,-1 1 128 0,2-3-128 0,2 2 0 0,-2-1 0 0,4 2 0 16,-1-2 0-16,1-1 128 0,0 2-128 16,1 2 0-16,-3-3 0 0,0 3 0 0,0-3 128 0,0-1-128 15,-1 1 0-15,0 2 0 0,-1-1 0 0,0 2 0 16,-2-3 128-16,-1-1-128 0,-9 5 0 0,11-5 128 16,0 1 16-16,-3-1 0 0,-8 5 0 0,11-7 0 15,-4 3 0-15,0-1 0 0,-7 5 0 0,11-8 0 16,-2 2-144-16,0-2 128 0,-3 2-128 0,3 1 128 15,0-4-128-15,1 1 128 0,2-2-128 0,-1 2 128 16,-1-2 0-16,0 4-128 0,1 1 192 0,0-3-64 16,-2 0-128-16,2 1 128 0,-1 0-128 0,2 2 128 15,-2-5 0-15,0 3-128 0,2-1 192 0,-2 2-64 16,-1 0 0-16,-3 0-128 0,2 1 192 0,-8 5-64 16,9-6-128-16,-3-2 0 0,-6 8 144 0,0 0-144 0,8-6 0 15,-8 6 144-15,0 0-144 0,0 0 0 0,1-8 0 16,-1 8 0-16,0 0 0 0,0 0 0 15,-6-5-1664-15,-2 1-224 0,-1 2-48 0</inkml:trace>
  <inkml:trace contextRef="#ctx0" brushRef="#br3" timeOffset="-6372.18">23830 1846 11055 0,'0'0'976'0,"0"0"-784"16,0 0-192-16,0 0 0 0,0 0 1056 0,0 0 160 16,0 0 48-16,0 0 0 0,7-6-80 0,1 0-16 0,-3-2 0 15,1 0 0-15,2 3-48 0,2-1-16 16,0-1 0-16,2 2 0 0,1-1-272 0,1-3-48 0,1 3-16 0,0-4 0 16,2 2-192-16,2-2-32 0,0 5-16 0,1-3 0 15,2 1-160-15,-1-1-48 0,0-4 0 0,-1 4 0 16,0-1-80-16,-2 4-32 0,-1-3 0 0,-3 3 0 15,-3 4-80-15,-11 1-128 0,0 0 176 0,0 0-176 16,6 6 128-16,-2 7-128 0,-5-1 0 16,-2 2 0-16,-4 7 144 0,-3 0-16 0,-3 2-128 0,-1 4 192 15,-3-2-192-15,0 3 176 0,-2-4-176 0,-2 2 160 16,0 3-160-16,-2-5 0 0,4 0 0 0,1-3 0 0,0-4 0 16,3 0 0-16,0-4 0 0,6-3 0 15,0-2-528-15,1-1-48 0,0-3 0 0,3 0 0 16,5-4-1744-16,0 0-368 0,0 0-64 15</inkml:trace>
  <inkml:trace contextRef="#ctx0" brushRef="#br3" timeOffset="-6051.46">24023 1774 3679 0,'0'0'320'0,"0"0"-320"15,3-10 0-15,-3 10 0 0,0 0 3264 0,0 0 576 16,-3-7 112-16,3 7 16 0,0 0-2032 0,-6-6-400 15,-2 5-96-15,0 2-16 0,-1 1-400 0,1 4-96 16,-5 2-16-16,0 6 0 0,-3 0-64 0,-2 4-16 16,-1 3 0-16,-3 3 0 0,1 4-144 0,-2 5-48 15,-3 4 0-15,-2-1 0 0,0 0-160 0,-3 3-32 16,-6 5-16-16,0-2 0 0,-1-2-224 0,-3 6-32 0,-1-1-16 16,3 2 0-16,3-4 96 0,3 4 0 0,4-3 16 0,3 2 0 15,3-3 160-15,3 0 16 0,4-3 16 0,2 1 0 16,2-3-208-16,2-1-32 0,1-2-16 0,3-2 0 15,2-1-208-15,-1-2 176 0,2-3-176 0,1-1 160 16,-1-6-160-16,2-2 0 0,1-2 0 0,0-3 0 0,4 0 0 16,0-3-320-16,-4-10 48 0,0 0-16192 15</inkml:trace>
  <inkml:trace contextRef="#ctx0" brushRef="#br3" timeOffset="-5473.79">22062 3144 18831 0,'0'0'832'0,"0"0"176"0,0 0-816 0,0 0-192 16,0 0 0-16,0 0 0 0,-4 11 928 0,-1 5 144 15,-4 3 16-15,0 1 16 0,-1 3-272 0,-2 2-48 16,0 0-16-16,-4 4 0 0,1-1-128 0,-1 2-48 16,-1 0 0-16,3-4 0 0,3 1-304 0,0-4-64 15,3 0-16-15,0-2 0 0,3 0-208 0,1-5 128 16,0-1-128-16,2-2 0 0,-1 0 0 0,3-13-128 15,0 0-16-15,0 0 0 16,0 0-2160-16,0 0-416 0</inkml:trace>
  <inkml:trace contextRef="#ctx0" brushRef="#br3" timeOffset="-5065.54">21800 3299 20495 0,'0'0'896'0,"0"0"208"0,0 0-880 0,6 12-224 0,0-4 0 0,3 1 0 15,2-2 768-15,1-1 96 0,4 2 32 0,5-1 0 16,6 3 128-16,5-3 16 0,-1-2 16 0,4 0 0 16,2-4-176-16,-4-1-48 0,-4-2 0 0,-4 0 0 15,-3-1-496-15,-3 0-96 0,-5 2-32 0,-1 0 0 16,-3-2-80-16,-10 3-128 0,0 0 176 0,0 0-176 16,0 0 256-16,0 0-64 0,0 0-16 0,0 0 0 0,2 13 96 0,-3-3 32 15,-3 3 0-15,-1 1 0 0,-2-3 32 0,-2 2 16 16,-2-1 0-16,1 0 0 15,0 2-80-15,3 0-16 0,-2 0 0 0,2-4 0 0,2 0-80 16,5-10-32-16,-2 9 0 0,2-9 0 0,0 0-16 0,0 0-128 16,0 0 192-16,9 8-64 0,-1-6 192 0,1-2 48 15,0-1 0-15,0-3 0 0,-9 4-64 0,9-7-16 16,-3 0 0-16,-6 7 0 16,4-6-96-16,-4 6-32 0,0 0 0 0,0 0 0 0,0 0-160 0,0 0 0 15,0 0 144-15,0 0-144 0,0 0 0 0,-1 9 0 16,0 2 0-16,1-1 0 0,1 2 0 15,-1-2 0-15,0 0 0 0,0-10 0 0,5 10-176 0,-5-10 176 16,9 5-208-16,-9-5 80 16,8 2-640-16,2-4-112 0,2-1-16 0,2-5-16 15,0 0-2224-15,2-3-448 0,-1 1-96 0</inkml:trace>
  <inkml:trace contextRef="#ctx0" brushRef="#br3" timeOffset="-4836.73">22644 3215 6447 0,'0'0'272'0,"0"0"80"0,0 0-352 0,0 0 0 0,0 0 0 16,-3 10 0-16,1-2 4016 0,-3 2 720 0,-3 4 160 0,-1-2 32 15,-1 2-2816-15,0 2-576 0,-2 3-96 0,1 1-32 16,-2 0-352-16,-1 0-80 0,0 2-16 0,2-1 0 0,-2-1-528 0,2 1-112 16,2-2-32-16,2-1 0 15,3-3-288-15,1 0 0 0,2-2 0 0,1-3 0 16,-2 0-320-16,3-10-128 0,0 0-32 0,8 4 0 15,-1-3-1840-15,2-3-368 0,0-2-80 0</inkml:trace>
  <inkml:trace contextRef="#ctx0" brushRef="#br3" timeOffset="-4511.33">22983 3101 18431 0,'0'0'1632'0,"0"0"-1312"0,0 0-320 0,0 0 0 0,0 0 992 0,0 0 128 15,-4 7 32-15,-1 4 0 0,0-3 64 0,-1 4 0 16,-2 1 16-16,1 1 0 0,-2 1-288 0,-3 1-64 16,3 1-16-16,-1-2 0 0,-1-1-352 0,-2-1-80 0,0-3-16 0,1 3 0 15,-2-3-48-15,0 1-16 0,0 1 0 0,1-3 0 16,-2 0-96-16,1-3-32 16,0-1 0-16,0 3 0 0,0-5-80 0,1 3-16 0,2-1 0 15,0-3 0-15,1-2 0 0,3 0 0 0,-1 0 0 0,8 0 0 16,-6 0 64-16,6 0 0 0,-5 4 0 0,5-4 0 15,-3 8-64-15,3 2-128 0,0-10 192 0,4 9-64 16,1 2-128-16,1 2 192 0,2-3-192 0,1 1 192 16,0 2-16-16,0-3 0 0,0 2 0 0,-1 0 0 15,0-3-176-15,1 2 160 0,1-4-160 0,0 2 160 16,-1-4-160-16,0 0 128 0,-1 2-128 0,-1-5 128 0,2-1-128 16,0-1-256-16,-1-2 64 15,1-3 16-15,0 0-1872 16,-3 0-368-16,2-8-80 0</inkml:trace>
  <inkml:trace contextRef="#ctx0" brushRef="#br3" timeOffset="-4174.47">23021 3431 12895 0,'0'0'1152'16,"0"0"-928"-16,9 5-224 0,0-2 0 0,1-2 1920 0,3 3 352 15,2 0 64-15,3 0 16 0,2-4-240 0,2-3-64 16,0 2 0-16,-1 0 0 0,0-2-672 0,-2-1-144 15,-2 0-16-15,1-5-16 0,-1 1-512 0,-5-4-112 16,1-1 0-16,-4 2-16 0,-1-3-96 0,-3 3-16 16,-1 0 0-16,-3-1 0 0,-5-1-80 0,-2 3-32 15,-2 0 0-15,-2 5 0 0,-3 1-64 0,-1 4-16 16,-2 1 0-16,-2 3 0 0,-4 2-112 0,1 4-16 16,-3-2-128-16,-1 5 192 0,4 3-64 0,0 2 0 15,4 0-128-15,3 0 192 0,3-1-192 0,6 1 0 16,0 0 128-16,8 0-128 0,1 0 0 0,5 1 0 15,2-3 0-15,4-1 0 0,6-3 128 0,0-1-128 0,1-1 0 0,1-3 0 32,0-2-896-32,-1-1-288 0,1 1-48 0,-2-4-9840 15,-1-2-1984-15</inkml:trace>
  <inkml:trace contextRef="#ctx0" brushRef="#br3" timeOffset="-3641.7">22273 3896 2751 0,'3'-5'256'0,"1"-1"-256"15,1-3 0-15,0 3 0 0,-1 1 3584 0,-4 5 688 0,0 0 128 16,0 0 16-16,0 0-2480 0,0 0-496 0,0 0-96 16,-2 7-32-16,-1 6-240 0,-1 1-48 15,-2 0-16-15,-2 4 0 0,-1 3-160 0,2 2-16 0,-1-4-16 0,2 2 0 16,0-2-240-16,0-1-64 0,3-2 0 0,0 1 0 16,1-3-224-16,0-6-48 0,1 1-16 15,1-4 0-15,0-5 160 0,0 0 48 0,0 0 0 0,8 2 0 16,1-5 144-16,2-1 16 0,2-6 16 0,-1 1 0 0,2-5-272 15,0 0-48-15,0 0-16 0,0 2 0 0,0-4-144 16,0 1-128-16,-1 2 192 0,0 5-192 0,-1-1 0 16,1 4 0-16,-1 2 0 0,-1 2 0 0,0 1 0 15,0 1 0-15,-2 2 0 0,-2 0 0 0,-1 5 0 0,-2 0-144 16,-1 3 144-16,-1-2 0 16,-2 1-496-16,2-2-16 0,-2 2 0 0,1-4 0 15,0 3-2672-15,-1-9-528 0</inkml:trace>
  <inkml:trace contextRef="#ctx0" brushRef="#br3" timeOffset="-3298.7">22641 3955 13823 0,'0'0'1216'0,"0"0"-960"15,0 0-256-15,0 0 0 0,0 0 2176 0,0 0 400 0,0 0 80 0,10 4 16 16,-2-2-960-16,2 0-192 0,0-2-48 0,2-3 0 15,-1-2-416-15,2-1-96 0,0 1 0 0,1 1-16 16,0-5-304-16,-2 1-64 0,0-5-16 0,-2 6 0 16,-1-3-256-16,-1 3-48 0,-3-5-16 0,-2 5 0 15,0-2-32-15,-3 9 0 0,-3-5 0 0,3 5 0 16,0 0-48-16,-8 3-16 0,-5 4 0 0,0 0 0 0,2 2-144 16,-2 2 0-16,-1 2 144 0,1-2-144 15,4 3 0-15,0 0 0 0,1 0 0 0,1-4 128 0,2 2-128 16,3 1 0-16,2-5 0 0,2 3 0 15,1-5 0-15,3-1 0 0,2 1 0 0,-1-3 0 16,2-3-688-16,1-1-48 0,3-2-16 16,0-4 0-16,-1 0-2656 0,1 1-544 0</inkml:trace>
  <inkml:trace contextRef="#ctx0" brushRef="#br3" timeOffset="-2980.68">22981 3918 14735 0,'0'0'1312'0,"-5"9"-1056"15,-1 4-256-15,-1 1 0 0,-1-4 1248 0,1 4 192 16,0 2 32-16,1 1 16 0,1-2-208 0,1-3-32 16,1 0-16-16,3 1 0 0,2-4-16 0,0 1 0 0,2-5 0 0,2 3 0 15,2-4-368-15,2-2-80 0,0-2 0 0,3-1-16 16,1-4-224-16,1-3-32 16,1 1-16-16,-1-5 0 0,1-1-192 0,-2 3-32 15,2-3-16-15,-2 1 0 0,-3 0-112 0,-1 0-128 0,0 4 176 0,-2 0-176 16,-2 5 128-16,-6 3-128 0,0 0 0 0,0 0 0 15,0 0 0-15,4 6 0 0,-1 4 0 0,-1-1 0 16,0 2 0-16,0 1 0 0,1-5 0 0,-1 2 0 16,2-2 0-16,1-2 0 0,1 1 0 0,3-2 0 15,0-1 432-15,3-5 16 0,0 0 16 0,1-5 0 16,4 0 224-16,0-3 32 0,1-3 16 0,0-2 0 16,0-1-192-16,-2 0-32 0,0-1-16 0,-2 0 0 0,0-4-192 15,-3 3-48-15,-1-2 0 0,-1 1 0 16,-3 2-256-16,1 1 128 0,-3 3-128 15,-1 2 0-15,0-2-960 0,-1 0-288 16,0 4-64-16,-1-2-15952 0</inkml:trace>
  <inkml:trace contextRef="#ctx0" brushRef="#br3" timeOffset="-2344.54">22815 4549 9215 0,'4'-4'816'0,"0"-4"-656"0,0 2-160 0,0-6 0 0,-1 2 2032 0,0-4 368 15,0 5 80-15,-2 0 16 0,-1-3-1024 0,-1 5-208 16,1 0-48-16,-4 0 0 0,-1 2-192 0,0 1-32 15,-2 1-16-15,-2 3 0 0,-5 3-256 0,0 3-48 16,0 0-16-16,-2 5 0 0,-3 2-144 0,-2 2-16 16,0 6-16-16,1-1 0 0,-1 0-160 0,3 1-48 15,3 1 0-15,5-2 0 0,0-3-96 0,3-1-32 16,6-4 0-16,1 2 0 0,3-4 48 0,4 2 16 16,5-4 0-16,0 0 0 0,6-4 64 15,0 1 16-15,4-5 0 0,-1-1 0 0,1-1-144 0,0-1-16 16,0-2-128-16,-3-3 192 0,2 2-448 0,-2-3-112 0,-1 0-16 0,-1 0 0 31,0 0-2272-31,-2-2-464 0</inkml:trace>
  <inkml:trace contextRef="#ctx0" brushRef="#br3" timeOffset="-2030.86">23165 4442 18015 0,'0'0'800'0,"0"0"160"0,0 0-768 0,-4 9-192 0,-3 3 0 0,-2 4 0 15,-2 1 1104-15,-1 4 176 0,-2 0 48 0,0 4 0 16,-1-3-16-16,-2 3 0 0,-2 0 0 0,1-2 0 0,0 0-416 0,2 0-96 16,2-2-16-16,0-2 0 0,4-2-384 15,1-2-80-15,1-5 0 0,3 2-16 0,0-5 80 0,5-7 0 16,0 0 16-16,0 0 0 0,0 0 176 0,0 0 16 16,0 0 16-16,9 0 0 0,0-4-16 0,1-1 0 15,-1-5 0-15,4 0 0 0,-2-3-336 0,0-1-64 16,3-2 0-16,-1 2-16 0,0 1-176 0,0-1 0 15,-1 3 0-15,1 2 0 0,1-3 0 0,-1 5 0 16,-1-2 0-16,0 5 0 0,-1 0-144 0,-1 0-64 16,1 1-16-16,-1 1 0 15,-1 2-1936-15,1 0-384 0,-3-1-80 0</inkml:trace>
  <inkml:trace contextRef="#ctx0" brushRef="#br3" timeOffset="-1715.61">23481 4653 14735 0,'0'0'640'0,"0"0"160"15,-6 0-640-15,-3 1-160 0,0 2 0 0,-1 0 0 0,-4 0 2032 0,0 2 368 0,0 0 80 0,-1 0 16 16,1 4-992-16,-3-1-192 0,2 3-32 0,1-2-16 16,0 2-384-16,0 0-80 0,4 1-16 0,2 1 0 15,2-4-272-15,4 1-48 0,0 2-16 0,5-5 0 16,1 1-128-16,3-2-48 0,3-3 0 0,4 1 0 15,2-2 32-15,0-1 0 0,3-1 0 0,0-1 0 0,-1 0-96 0,1-2-16 16,0 2 0-16,-1-3 0 16,0-5 0-16,-2 3 0 0,-2-4 0 0,-1 2 0 15,-3-2-64-15,-2 2 0 0,-1-3-128 0,-3 3 192 0,-1-1-64 16,-3 2 0-16,-3 0-128 0,-2-1 192 0,-2 2-64 0,-2 0-128 16,-3 1 176-16,-2 1-176 0,3 2 128 15,-3-1-128-15,0-1 0 0,1 2 0 0,0-1-144 16,1 2-96-16,2 0-16 0,-2 1 0 15,3 0-1776-15,3 0-352 0,6 0-80 0,0 0-6848 16,0 0-1376-16</inkml:trace>
  <inkml:trace contextRef="#ctx0" brushRef="#br3" timeOffset="-1335.73">23935 4676 10127 0,'0'0'448'0,"0"0"96"0,0 0-544 0,0 0 0 15,0 0 0-15,0 0 0 0,0 0 2576 0,0 0 416 16,0 0 80-16,-7 2 0 0,-1 1-1456 0,0-1-288 16,-3 3-64-16,1-2-16 0,0 2-256 0,-2-1-48 0,-2 0-16 15,1 1 0-15,2 1-288 0,1 3-64 0,1-3-16 0,3 3 0 16,-2-2-304-16,3 0-64 0,2 2-16 16,2-1 0-16,1-8-176 0,3 10 192 0,-1-2-192 0,3 0 192 15,2-3 64-15,0 2 32 0,1-1 0 0,3-1 0 16,1 4 32-16,-2-1 16 0,0-1 0 0,0 2 0 15,-1-4-112-15,0 4-32 0,-1-2 0 0,-2 2 0 16,0-3 64-16,-6-6 16 0,3 6 0 0,-1 3 0 16,-2-9 112-16,-2 8 32 0,-1-1 0 0,-4-1 0 15,-1-1 0-15,-1 0 0 0,-1 0 0 0,-3-3 0 16,-2 3-176-16,-1 0-48 0,0 3 0 0,0-4 0 16,-2-2-192-16,0 1 176 0,0 1-176 0,2-2 160 15,-1 0-160-15,2-1-144 0,4 1 144 0,2-2-208 16,2-1-1872-16,7 1-368 15,0 0-80-15,8-4-16 0,2-1-864 0,3 0-176 0</inkml:trace>
  <inkml:trace contextRef="#ctx0" brushRef="#br3" timeOffset="-1047.87">24385 4758 18431 0,'7'-6'1632'0,"0"1"-1312"15,1 0-320-15,-1 0 0 0,-7 5 1600 0,0 0 240 16,0 0 48-16,0 0 16 0,0 0-672 0,0 0-128 15,0 0-16-15,0 0-16 0,-8 0-192 0,-5 3-48 16,-2 3 0-16,-2-3 0 0,-1 5-176 0,1-2-32 16,-1 2-16-16,0 2 0 0,1 3-288 0,2-2-48 15,1 3-16-15,4 0 0 0,-1-4-256 0,2 2 160 16,1 2-160-16,3-1 128 0,2-1 32 0,1 1 0 16,2 1 0-16,2-3 0 0,0 0 96 0,1 0 32 15,1-2 0-15,0 2 0 0,-1-2-112 0,-1 3-32 0,-2-12 0 16,-2 9 0-16,-1 1-16 0,-2-3 0 0,-1 2 0 0,-3-1 0 15,-1 2 64-15,-4-4 16 0,-2 3 0 16,0-4 0-16,-2 2-80 0,-1-2 0 0,-1-1-128 0,2-3 192 16,1-1-1088-1,1 0-208-15,1-1-48 0,-1-3-9776 0,1-3-1936 0</inkml:trace>
  <inkml:trace contextRef="#ctx0" brushRef="#br3" timeOffset="-649.53">23455 5196 11967 0,'0'0'1072'0,"0"0"-864"16,6-4-208-16,-6 4 0 0,5-4 1984 0,-5 4 336 0,0 0 80 0,5-6 16 15,-5 6-672-15,0 0-128 16,0 0-16-16,0 0-16 0,-3-6-432 0,-3 4-64 0,-1 2-32 0,-1 0 0 16,-3 1-288-16,-1 3-48 0,0 2-16 15,-1 1 0-15,-1-1-256 0,1 6-48 0,0-2-16 0,2 1 0 16,0 1-160-16,0-2-32 0,4 1-16 0,0 1 0 16,1-2-176-16,2 1 192 0,3-2-192 0,1 0 192 15,0-3 32-15,1 3 16 0,4-4 0 0,0 3 0 16,1 2 16-16,-1-2 16 0,1 1 0 0,-2-3 0 15,0 3-144-15,-1-3-128 0,-3-6 192 0,0 9-192 16,0-2 208-16,-2 0-64 0,-5 1-16 0,0-3 0 0,-3 1 48 16,-2 2 0-16,3-4 0 0,-2-1 0 0,-4 0-16 15,2 0 0-15,-1-2 0 0,0-2 0 0,0-3-160 16,0 0 0-16,0 0 0 0,3-2 0 16,0-3-1936-1,4 3-320-15,2-5-64 0,2-1-12592 0</inkml:trace>
  <inkml:trace contextRef="#ctx0" brushRef="#br3" timeOffset="-363.96">23503 5293 13823 0,'0'0'1216'0,"0"0"-960"16,6 9-256-16,0-2 0 0,-6-7 1984 0,7 6 336 16,1-3 80-16,-1 0 16 0,1 2-784 0,0 1-160 15,3-4-16-15,-1-1-16 0,2-1-352 0,-2 2-80 16,0-2-16-16,0-2 0 0,0 1-272 0,-1-1-48 15,0-4-16-15,-4 3 0 0,2-1-96 0,-7 4-32 16,3-4 0-16,-3 4 0 0,0 0-80 0,0 0 0 16,-6-1-16-16,-2 3 0 0,0 1-144 0,-3 2-32 15,-5 3 0-15,-1-2 0 0,-2 3-80 0,1-3-32 16,-1 2 0-16,3 2 0 0,-1-2-144 0,3 2 0 0,3-1 144 0,2 0-144 16,3-2 0-16,3 1 0 0,3-8 0 0,0 0 0 31,0 0-1344-31,7 6-176 0,1 2-32 0,5-4-16 0,2-4-1488 15,2-3-288-15</inkml:trace>
  <inkml:trace contextRef="#ctx0" brushRef="#br3" timeOffset="-132.79">23916 5337 17503 0,'0'0'1552'0,"0"0"-1232"0,0 0-320 0,0 0 0 15,0 0 1456-15,0 0 224 0,-4 5 48 0,-2 0 16 0,0-4-336 0,-2 2-64 16,-1-1 0-16,0 2-16 0,-1-2-192 0,-1 5-48 15,-3-2 0-15,2 3 0 0,0 0-304 0,0 0-64 16,-1 4-16-16,1-5 0 0,-1 3-256 0,0 3-48 16,2-3-16-16,1 3 0 0,1-2-224 0,2-2-160 15,2 1 192-15,1-3-192 0,4-7 0 0,0 0 0 16,0 0 0-16,0 0 0 16,7 5-480-16,0-3-48 0,4-2-16 0,0-1 0 15,2-3-1504-15,-1 0-288 0,4-4-64 0,-1 0-6400 16,3 2-1280-16</inkml:trace>
  <inkml:trace contextRef="#ctx0" brushRef="#br3" timeOffset="75.16">24267 5073 17503 0,'0'0'1552'0,"0"0"-1232"0,0 0-320 0,0 0 0 16,-6 2 1520-16,-3 4 240 15,0 2 48-15,-4 4 16 0,-3 1-800 0,-2 1-144 16,-1 3-48-16,0 2 0 0,-2 2-64 0,0 2 0 0,-2-1-16 15,1 1 0-15,2 1-352 0,1-1-64 0,1-3-16 0,3 2 0 16,0 2-320-16,1-1 0 0,0-4 0 0,1 0 0 16,0-1-1056-1,2-2-128-15,1 1-32 0,1-5 0 0,0-3-752 16,1 0-144-16,2-5-48 0,-3-4-7408 0</inkml:trace>
  <inkml:trace contextRef="#ctx0" brushRef="#br3" timeOffset="597.94">23867 5359 11967 0,'12'-5'1072'0,"-4"4"-864"0,1-3-208 0,2 2 0 0,2-1 1632 0,1 3 288 16,0-1 48-16,1 0 16 0,2-1-704 0,1 0-128 16,1-1-16-16,2 1-16 0,1-2-240 0,1-1-48 15,-2 0-16-15,0 0 0 0,0-4-320 0,0 0-64 16,-2-1-16-16,-2 3 0 0,-1 0 160 0,-4 2 16 16,0 2 16-16,-3 1 0 0,-2 2-64 0,-7 0-16 15,0 0 0-15,5 6 0 0,-2 4 64 0,-4 0 16 16,-3 3 0-16,-1 1 0 0,-3 0-288 0,-1-1-48 15,-1-1-16-15,0 4 0 0,1-4-80 0,0 1-32 16,2 1 0-16,0 0 0 0,3-4 32 0,2 0 0 16,2 1 0-16,2-5 0 0,-2-6 16 0,0 0 16 15,8 5 0-15,1-1 0 0,0 0 224 0,1-3 32 0,0-1 16 0,0-3 0 16,2-2-96-16,-3 0 0 16,0 1-16-16,-1-2 0 0,0 1-208 0,1 1-32 15,-3 0-128-15,-6 4 192 0,5-6-192 0,-5 6 0 16,0 0 0-16,0 0 0 0,0 0 0 0,0 0 0 0,0 0 0 0,7 8 0 15,-2-3 0-15,-1 1 0 0,-4-6 0 16,6 9 0-16,-1-4 0 0,1 3 0 0,1-3 0 0,0 0 0 16,-7-5 0-16,9 2 0 0,0-2 0 15,0 0 0-15,1-1 0 0,1 0 0 0,-1 0 0 0,0-3 0 0,0 1 128 16,-2 1-128-16,2-5 0 0,-3 2 0 0,1 1 0 16,0-2 128-16,-2 2-128 0,-6 4 0 15,6-4 0-15,-6 4 0 0,0 0 0 0,0 0 0 0,0 0 0 0,0 0 0 16,0 0 0-16,0 0 0 0,0 0 0 0,3 11 0 15,-2-5 0-15,0 3 0 0,-1 0 0 16,0-3 0-16,2 3 0 0,-1-3 0 0,0 3 0 0,1-2 0 16,-1 0 0-16,-1-7 0 0,0 0 0 15,0 0 0-15,0 0 0 0,0 0 0 0,0 0 0 0,0 0 0 16,0 0 0-16,0 0 0 16,0 0-512-16,0 0 0 0,0 0 0 0,0 0 0 15,0 0-1984-15,0 0-400 0,0 0-80 0</inkml:trace>
  <inkml:trace contextRef="#ctx0" brushRef="#br3" timeOffset="755.21">24450 5037 29487 0,'-8'-14'2624'0,"6"9"-2112"0,2 5-512 0,0 0 0 0,-1-6 768 0,1 6 32 0,0 0 16 15,0 0 0-15,0 0-816 0,-7 0 0 0,7 0 0 0,-6 0-144 31,6 0-1568-31,0 0-304 0,-6-1-64 0</inkml:trace>
  <inkml:trace contextRef="#ctx0" brushRef="#br3" timeOffset="3244.46">23434 3084 7359 0,'0'0'656'0,"0"0"-528"0,0 0-128 0,0 0 0 0,0 0 992 0,0 0 160 16,3 8 48-16,-3-8 0 0,0 0 176 0,0 0 32 15,0 0 16-15,0 0 0 0,0 0-176 0,0 0-32 16,0 0-16-16,0 0 0 0,0 0-208 0,0 0-32 16,0 0-16-16,-6-3 0 0,-2 0-208 0,-1-1-32 15,-1-1-16-15,0-3 0 0,-2 3-112 0,0-3-32 16,-4 2 0-16,2 1 0 0,-2-4-80 0,-1 1-16 16,-2 1 0-16,0-1 0 0,-1 2-96 0,1-4-32 15,-4 1 0-15,-1-1 0 0,-3 2 0 16,-1-4-16-16,-2 1 0 0,-2 1 0 0,-1-4-64 0,-2 1-16 15,0 3 0-15,2-4 0 0,-3 0-48 0,1 0-16 16,-1 1 0-16,-15-3 0 0,5 2-160 0,4-1 160 16,2 2-160-16,3 0 160 0,1-1 0 0,1-4 0 15,-3 1 0-15,2-1 0 0,0 0-160 0,6 3 192 16,-2 1-192-16,2 2 192 0,-1 0-192 0,2 3 0 16,2 1 144-16,2 3-144 15,-1-3 128-15,1 3-128 0,-2 3 128 0,2 0-128 16,-1 1 0-16,1 1 128 0,0 0-128 0,-1 0 0 0,-4 0 0 0,0 3 0 0,1-2 0 15,-1 3 0-15,2 0 0 0,0 2 0 0,0 2 0 16,0 2 0-16,-1-1 0 0,3 3 0 0,-1 1 0 16,2-1 0-16,0 5 0 0,-2 0 0 0,0-2 0 0,2 0 0 15,-1 3 0-15,2 0 0 0,1 0 0 0,-1 1 0 16,3 2 0-16,2 2 0 0,2 0 0 0,2 3 0 0,2 5 0 16,4 2 0-16,3 0 0 0,2-1 128 15,4 1-128-15,0 0 0 0,1 2 128 0,3-1-128 16,1 2 0-16,3-1 144 0,-2 1-144 0,3-1 0 0,0 1 0 0,2 0 0 15,0 2 0-15,0 0 0 16,-1-1 0-16,2 0 0 0,0-1 128 0,4 0-128 0,-4-3 128 16,5 0-128-16,1 1 192 0,2-1-192 0,-1-3 224 15,0 1-64-15,3 2-16 0,-2 1 0 0,-1-4-144 0,-1 2 160 16,-2 1-160-16,1 0 160 0,-1-1-160 0,2-4 0 16,-1 0 144-16,-1 1-144 15,0-4 0-15,-1 4 128 0,0-3-128 16,2 3 0-16,-1-2 128 0,-1 2-128 0,1-1 128 0,-1 1-128 0,5-1 128 15,-1-2-128-15,-1-1 160 0,0 2-160 0,-2-4 176 0,0 3-176 16,-2 0 192-16,2 2-192 0,2-4 176 0,1 3-176 16,-1-5 160-16,0 0-160 0,-1-2 192 0,1 1-48 15,0 2-16-15,1-1 0 0,-1-2 0 0,2-3 0 16,3 2 0-16,0 0 0 0,-1-1-128 0,-1 0 128 16,1 1-128-16,-1 0 128 0,0 3-128 0,-1-1 0 0,0-2 144 15,2-1-144-15,-3 0 0 0,4-1 144 16,-3-3-144-16,-1 2 0 0,-1 3 176 0,0 0-176 15,0-1 160-15,-2 2-160 0,1-1 128 0,-5-2-128 0,2-3 0 0,-2 1 0 16,-2 0 128-16,0 3-128 0,0 0 0 16,1 0 144-16,-3 0-144 0,3-1 0 15,-1 0 0-15,0 2 0 0,-1-2 0 0,-1 0 0 0,-2 1 0 16,1 1 0-16,2-1 0 0,0 0 0 0,0 0 128 16,-1-1-128-16,-1 0 0 0,0 1 0 0,-2 1 0 0,0 1 0 0,1 0 0 15,1 0 0-15,-1-3 0 0,2 1 0 0,-1-1 0 16,1 0 0-16,1 2 128 0,0-1-128 0,-2-1 0 15,1-2 0-15,0 0 0 0,-1 3 128 0,0-1-128 16,0-1 0-16,-2 2 0 0,4-2 0 0,-1 1 0 16,-1-3 0-16,1 1 0 0,1-1 0 0,1 0 0 0,2 0 0 15,-4-1 0-15,5 1 0 0,-1 0 0 16,-1-4 0-16,0 0 0 0,2 2 128 0,1-5-128 0,-2 2 0 16,-2-2 0-16,4 0 128 0,-4 1-128 0,3-2 0 15,-1 3 144-15,1-4-144 0,-1 1 0 0,-2 2 0 16,2-2 0-16,0 2 128 0,-2 1-128 15,1 2 0-15,1-2 0 0,-1 1 0 0,1-3 0 0,0-1 0 16,2 2 0-16,0-4 128 0,-2 1-128 0,1 0 0 16,1-3 0-16,0 2 128 0,-2-3-128 0,1 2 0 15,0-2 0-15,-1 0 0 0,1 1 0 0,0 2 128 0,1-2-128 16,0-1 0-16,-1-2 0 0,0 1 0 16,1 1 0-16,2 1 128 0,0-2-128 0,1 0 0 0,-2 0 0 15,0 0 0-15,2-2 0 0,-3 1 0 0,1-1 0 16,0-2 0-16,2 1 0 0,-1 1 0 0,0-1 0 0,-1 2 128 15,-1-3-128-15,0 0 0 0,0 0 0 16,0 1 128-16,-2 0-128 16,2-1 0-16,-1-2 0 0,-4 3 0 0,5 2 0 15,-1 0 0-15,-1 0 0 0,2-1 0 0,0 0 0 0,0-3 0 0,0 1 0 16,2 3 0-16,0 1 0 0,-2 0 0 0,1-2 0 0,1 1 0 16,0-2 0-16,1 1 0 0,-1-1 0 0,1 0 0 0,-1 0 0 15,1 0 0-15,-2 1 0 0,3 1 0 16,-2-4 0-16,1-2 0 0,-1 3 0 0,0 1 0 15,-1-5 0-15,0 0 0 0,-1 2 0 0,0-2 128 0,-1 3-128 16,0 0 0-16,1 0 0 0,-3 0 0 0,2 0 0 16,-1-1 0-16,1 1 0 0,0 1 0 0,1 0 0 15,1 1 0-15,-2-2 0 0,0 0 0 0,1 1 0 0,-1-3 0 16,1 0 0-16,0 4 0 0,0-4 0 0,0 2 0 16,0-1 0-16,2-3 0 0,-2 1 0 0,1-3 0 15,-1 2 0-15,1-4 128 0,-1 0-128 0,1 2 0 16,-2-3 0-16,0-1 128 0,-2 0-128 0,1 1 0 15,-2 0 0-15,0-2 0 0,-1 2 0 0,0 2 0 16,-2 0 0-16,1-2 128 0,-2-2-128 0,-1-1 0 16,1 2 0-16,-1-2 0 0,-2 0 0 0,0-1 144 15,-2-1-144-15,1 1 0 0,-2-1 128 0,0-1-128 16,-2-2 0-16,1-3 0 0,1 3 128 0,-3 0-128 16,1 2 0-16,-2-4 0 0,0 1 0 0,-1 1 0 15,0-1 0-15,0-1 0 0,-1 4 144 0,-1 0-144 16,0 1 0-16,-2 0 144 0,-1-1-144 0,-2 0 128 15,-1 0-128-15,0-4 128 0,-3 2-128 0,0 2 0 16,-1-2 144-16,1-1-144 0,0 2 0 0,1 2 0 16,1-1 0-16,-2 1 128 0,2 0-128 0,0 2 0 15,1-1 0-15,-4-4 0 0,2 3 0 0,0 3 0 0,-2 0 0 16,2 1 0-16,0 2 0 0,1 2 0 0,-1-4 0 0,1 1 0 16,0 2 0-16,0 2 0 0,0-1 0 0,0 0 128 15,-1-1-128-15,2-1 0 0,0 3 0 0,0-2 0 16,1 2 0-16,0 0 0 0,1-3 0 0,1 1 128 15,-1-1-128-15,1-1 0 0,0 1 0 0,0 3 128 0,0-3-128 16,-3 1 0-16,0-2 0 0,-1 3 0 0,0-3 0 16,0 6 0-16,-2-4 0 0,3 2 128 0,-2-1-128 15,2-2 0-15,2 1 0 0,-2 2 128 0,2-1-128 0,-1 2 0 16,2-4 128-16,0 2-128 16,0 1 0-16,1-2 128 0,0 5-128 0,1-6 0 15,2-1 0-15,-2 2 128 0,1 2-128 16,0-2 0-16,0-1 128 0,2-1-128 0,0-1 160 0,-1-1-160 0,1 4 176 15,2-1-176-15,0-4 192 0,0 3-192 0,1 0 176 0,-2 0-176 16,4 0 160-16,-1-2-160 0,1-1 160 0,1 2-160 16,-1-1 160-16,4-1-160 0,-2-2 144 0,0 1-144 15,-1 2 128-15,2-1-128 0,-1-1 128 0,1 1-128 16,-2-1 0-16,-1 1 128 0,-1-1-128 0,1 3 0 16,0 3 0-16,0-4 0 0,-3 0 0 0,2 0 128 0,1 1-128 0,-1 1 0 15,-2 2 0-15,2-2 0 16,1-4 0-16,-2 4 0 0,1 0 0 0,0 0 0 15,0-3 128-15,-2 2-128 0,2 0 0 0,0-2 0 0,-1 1 0 16,1-1 0-16,0-1 0 0,-1 1 0 0,-1-1 128 16,0 1-128-16,-1 0 0 0,3-3 0 0,-3 1 0 15,0 2 0-15,2-1 0 0,-2 1 0 0,-1 1 128 16,0-1-128-16,-1-1 0 0,-2 2 0 0,0 1 0 0,1 1 0 16,-2-2 0-16,0 4 0 0,0 2 128 15,-1-3-128-15,-2 0 0 0,1 2 0 16,-1-2 0-16,1 0 0 0,-2 3 0 15,1-1 128-15,-1-1-128 0,0 3 0 16,-1-3 0-16,1 1 0 0,-2-1 0 0,-1-1 0 0,-1 4 0 16,1-1 0-16,-1 2 128 0,-1-1-128 0,1 3 0 0,-3-3 0 0,0 3 0 0,0 1 0 15,-4 0 0-15,-1 3 0 0,-1 2 0 0,-2 3 0 0,-3 1 0 0,2 1 0 16,1-1-128-16,1 3 128 16,2 0-480-16,6-1-32 15,6 2 0-15,13-8 0 0,3 8-2688 0,12 0-560 16,21-3-96-16,9 2-32 0</inkml:trace>
  <inkml:trace contextRef="#ctx0" brushRef="#br3" timeOffset="49162.52">6457 9577 5519 0,'0'0'496'0,"0"0"-496"0,0 0 0 0,0 0 0 0,0 0 1488 0,-1 11 208 16,1-11 32-16,0 0 16 0,-3 9-800 0,3-9-176 16,0 0-16-16,0 0-16 0,0 0-32 0,0 10 0 15,0-10 0-15,0 0 0 0,0 0-80 0,0 0-32 16,0 0 0-16,0 0 0 0,0 0-80 0,0 0-32 15,0 0 0-15,0 0 0 0,0 0 32 0,0 0 0 16,0 0 0-16,0 0 0 0,12-2-80 0,-12 2-16 16,9-8 0-16,-2 1 0 0,-1 0-112 0,-6 7-32 15,5-11 0-15,0 1 0 0,-3 1 16 0,2-1 0 16,-1 2 0-16,-1-2 0 0,1 2-48 0,-1-1-16 16,0 2 0-16,-2 7 0 0,3-12-96 0,1 6 0 15,-4 6-128-15,4-12 192 0,0 4-192 16,-2-3 128-16,0 5-128 0,-2 6 0 0,3-10 160 0,-3 10-160 15,-1-8 160-15,1 8-160 0,0 0 128 0,3-10-128 16,-3 10 0-16,2-8 144 0,-2 8-144 16,0 0 0-16,0 0 0 0,0 0 0 0,0 0 0 15,0 0 0-15,0 0 0 0,0 0 0 0,0 0 0 0,0 0 128 0,0 0-128 16,0 0 0-16,0 0 0 0,0 0 0 0,0 0 0 16,0 0 0-16,0 0 0 0,0 0-192 0,-7 4 64 15,7-4 128 1,-7 7-656-16,2 1-16 0,5-8 0 0,0 0 0 15,0 0-768-15,-4 7-160 0,4-7-16 0</inkml:trace>
  <inkml:trace contextRef="#ctx0" brushRef="#br1" timeOffset="54702.06">6526 9634 8511 0,'0'0'384'0,"0"0"64"0,0 0-448 0,0 0 0 16,0 0 0-16,0 0 0 0,-5 6 1088 0,5-6 112 16,0 0 16-16,0 0 16 0,0 0-144 0,-4 4-16 15,4-4-16-15,-6 5 0 0,6-5-64 0,0 0-16 16,-5 7 0-16,5-7 0 0,-5 5 64 0,5-5 16 16,0 0 0-16,-6 6 0 0,6-6-528 0,0 0-96 0,0 0-32 0,0 0 0 15,0 0 208-15,0 0 32 0,0 0 16 0,0 0 0 16,-3-6 48-16,-1-6 0 0,1 1 0 0,2-4 0 15,1-3 544-15,0-4 112 0,1-2 32 0,-1 0 0 32,0-5-1536-32,2-3-304 0,-1-4-64 0,-1-2-16 0,0-1 784 0,0-2 176 0,0-3 16 0,0-1 16 15,-1-4-128-15,-1 2-16 0,-2 1-16 0,4-2 0 16,-5 2 32-16,3-1 16 0,-1 1 0 0,1 1 0 16,-2 1-64-16,-1-1-16 0,0 0 0 0,0 0 0 15,1 5 48-15,-4-4 16 0,2 8 0 0,0 0 0 0,-1 2-336 0,2 3 0 16,1 2 0-16,-2 1 0 0,1 4 0 0,1 5 192 15,-1 0 0-15,0 2-16 0,0 2-176 16,0 2 0-16,0 4 0 0,0-1 0 0,-1 4 0 16,1 2-320-16,0-2 48 0,5 6 16 15,-6-3-1232-15,6 3-240 0,0 0-64 0,0 0 0 16,0 0-1424-16,0 10-304 0</inkml:trace>
  <inkml:trace contextRef="#ctx0" brushRef="#br1" timeOffset="55760.63">8708 9825 6447 0,'0'0'576'16,"0"0"-576"-16,8 5 0 0,-2 1 0 0,1-1 1152 0,-1 0 128 15,1 0 32-15,-1-1 0 0,2-1-608 0,-1 1-112 0,3-2-16 0,-2-1-16 16,-3-1 144-16,4 0 48 0,0-1 0 15,0 0 0-15,-3-2-64 0,0 1-16 0,1-3 0 0,-1-4 0 16,0 1 16-16,1-3 0 0,-1-1 0 0,3 1 0 16,-3-4-192-16,1-2-48 0,-1-1 0 0,2-1 0 0,-1-4 208 0,0-2 48 15,-1 0 0-15,2-5 0 16,2 4-16-16,-4-5 0 0,2-1 0 0,-2 1 0 0,1-1-176 16,-1-1-16-16,-1-2-16 0,0 2 0 15,0 0-160-15,0 0-48 0,-1 1 0 0,0-3 0 0,-2-5-80 16,1 2 0-16,0 0-16 0,-3-1 0 0,0-1 64 0,0-2 16 15,-2 1 0-15,1 0 0 0,-2-5 0 0,1 5 16 16,-1-1 0-16,1-1 0 0,-1 3 16 16,1-4 0-16,-1 2 0 0,1 3 0 0,-1-2-96 0,-1-1 0 15,1 4-16-15,-4 0 0 0,1 1-32 0,1-1 0 16,-3-1 0-16,2-1 0 0,-1 0 16 0,0 0 0 16,-1 0 0-16,0-2 0 0,1 0-16 0,-2 0 0 15,3 0 0-15,-2 0 0 0,3 2-16 0,0 0 0 16,0 0 0-16,0 0 0 0,-2 3-128 0,2-1 160 15,0 0-160-15,0-3 160 0,-1 3-160 0,1 1 128 16,-2 0-128-16,1-1 128 0,-3 1-128 0,1 1 0 16,-1 1 0-16,-1 1 128 0,3-2 0 0,-1 0 0 0,0 3 0 15,2 0 0-15,0 0 48 0,-1 0 0 0,1-1 0 0,0 2 0 16,-2 0 16-16,2 4 0 16,-1 2 0-16,1 1 0 0,0-1-64 0,1-1-128 0,-4-1 192 15,1 3-64-15,0-2-128 0,-1 3 128 0,1-4-128 16,-1 2 128-16,0 2-128 0,0-4 160 0,-1 0-160 15,0 2 160-15,1-2-32 0,0 1 0 0,-3-1 0 16,1 1 0-16,1-3-128 0,0 4 192 0,-1 1-192 16,1 1 192-16,-1-4-192 0,-2 4 128 0,2 2-128 0,0-2 128 15,1 2-128-15,0 2 0 0,0-2 0 0,0 5 0 16,-2-1 0-16,2 0 0 0,0 4 0 0,1 4 0 16,0-1-304-16,3 2-32 0,-1 2-16 0,0 3 0 15,0-1-1760-15,7 5-336 16,0 0-80-16,0 0-7632 0,0 9-1520 0</inkml:trace>
  <inkml:trace contextRef="#ctx0" brushRef="#br1" timeOffset="56706.38">6418 8709 5519 0,'0'0'496'0,"0"0"-496"0,0 0 0 0,0 0 0 16,0 0 2144-16,0 0 336 0,0 0 64 0,0 0 16 15,0 0-1328-15,0 0-256 0,0 0-48 0,1-7-16 16,-1 1-208-16,0 1-32 0,0-4-16 0,0 3 0 0,0-4 96 16,0 2 16-16,0-2 0 0,0 1 0 0,0-5 0 0,1-1 0 15,2-2 0-15,-2-3 0 0,-1-1-16 0,0 0 0 16,2-5 0-16,0 2 0 0,-2-5-176 0,0 0-16 15,0-3-16-15,-2-2 0 0,0-3-112 0,1-4-32 16,0-3 0-16,-1-2 0 0,2-1-128 0,0-4-16 16,2 0-16-16,-2 0 0 15,1 2-48-15,0-1-16 0,1-1 0 0,0 3 0 0,1 2 16 16,-2-5 0-16,-1 2 0 0,0-1 0 0,-1 2 64 0,-1 0 0 16,1 1 16-16,-1 3 0 15,-1-1-80-15,0 3-32 0,1 2 0 0,-1-3 0 0,0 1-160 0,-1 3 128 16,1 1-128-16,-1 1 128 0,-1 1-128 0,1 3 0 15,1 0 144-15,0 3-144 0,1 2 0 16,-1-3 0-16,1 1 0 0,-1 4 128 0,-1 1-128 16,2 3 0-16,-1 2 0 0,-2-3 0 0,0 3 0 0,0 4-128 15,0 2 128-15,-2 4-128 16,-2 3-1200-16,-3 3-224 0,3 1-48 0,-1 5-12768 0</inkml:trace>
  <inkml:trace contextRef="#ctx0" brushRef="#br1" timeOffset="57622.94">6367 7130 6447 0,'20'-8'272'0,"-7"3"80"0,4-2-352 0,4-1 0 15,5-2 0-15,3 1 0 0,5-5 832 0,8 1 80 0,6-1 32 0,8-1 0 16,5-1-352-16,4-3-64 0,1-4-16 0,4 2 0 16,4 1-208-16,5 0-48 15,3-2-16-15,0-2 0 0,-3-2-112 0,-1 4 0 0,0-4-128 0,2 3 192 16,3 0-192-16,-2-3 0 0,-1 0 128 0,-4-2-128 16,-3 2 0-16,-2-1 144 0,0 3-144 0,-2-2 128 15,-4 5-128-15,-7 2 0 0,-6 1 0 0,-7 1 128 0,-8 1-384 16,-7 3-96-16</inkml:trace>
  <inkml:trace contextRef="#ctx0" brushRef="#br1" timeOffset="58025.56">6460 7609 5519 0,'0'0'240'0,"0"0"64"0,0 0-304 0,0 0 0 16,0 0 0-16,0 0 0 0,0 0 2272 0,7-4 400 0,2-4 80 0,3-1 0 16,3-4-1600-16,5 3-336 15,3-3-64-15,8-2-16 0,6 1-192 0,7-4-32 0,7-2-16 0,2-3 0 16,3 1-240-16,3-3-32 16,3 1-16-16,4-3 0 0,3 0-208 0,3 1 176 0,3-1-176 0,-1 0 160 15,-3 1-160-15,0-4 0 0,-1 4 144 0,1-4-144 16,3 4-192-16,-4-2-96 0,-5 4-32 0,-5-1-5744 15,-6 4-1152-15</inkml:trace>
  <inkml:trace contextRef="#ctx0" brushRef="#br1" timeOffset="58372.38">6446 7909 13823 0,'-24'16'1216'0,"16"-10"-960"16,0 4-256-16,3-2 0 0,3 2 272 0,2-4 16 16,4 1 0-16,3-2 0 0,5-5-160 0,6-3-128 15,6-2 144-15,5 0-144 0,8-1 464 0,7-6 0 16,8-1 0-16,8-2 0 0,6-4 80 0,5-3 16 15,3 0 0-15,5-4 0 0,5 3-144 0,2 0-32 16,2-3 0-16,0 2 0 0,-7 1-64 0,3-3-32 0,1 1 0 16,-4 1 0-16,0 2-144 0,-5 0-16 0,-4 2-128 15,-4 2 192-15,-5 2-192 0,-1 1 0 0,-2-1 0 16,18 0 0 0,-15 6-1808-16,-13 1-416 0,3 0-80 0,-20 5 0 0</inkml:trace>
  <inkml:trace contextRef="#ctx0" brushRef="#br1" timeOffset="58582.5">6649 8357 23615 0,'12'-12'1040'0,"-2"7"224"0,6 0-1008 0,9-6-256 16,5-1 0-16,7 1 0 0,6-6 0 0,5-1 0 15,6-1-144-15,6-2 144 0,6-3 0 0,7-1 0 16,7-1-128-16,3 0 128 0,0-2 0 16,3 2 0-16,4-1 0 0,1 2 0 0,-1-1 0 0,-2-1-144 15,-6 3 144-15,29-7-128 16,-15 9-464-16,-10 2-96 0,-9 2-16 0,-11 4-8832 0</inkml:trace>
  <inkml:trace contextRef="#ctx0" brushRef="#br1" timeOffset="58870.55">6354 9035 14735 0,'-21'6'1312'0,"14"-4"-1056"0,7-2-256 0,0 0 0 16,4-5 1056-16,6-3 160 0,8-6 16 0,10-2 16 0,9-5-640 0,13 0-128 16,9-5-32-16,16 1 0 0,14-5-128 0,7-1-48 15,7-2 0-15,10 2 0 16,10-2-272-16,4 3 0 0,2 1 0 0,-1-2 0 16,2-1 0-16,-6 6 0 0,-4-1 128 0,-3 5-128 0,-1 2 0 15,-7 2-192-15,-13-1 16 0,27 1-9424 16</inkml:trace>
  <inkml:trace contextRef="#ctx0" brushRef="#br1" timeOffset="59109.54">7048 9333 27647 0,'0'0'2448'0,"0"0"-1952"16,5-9-496-16,9-2 0 16,7 0-432-16,11-1-176 0,7-1-32 0,-3 4-16 0,13-5 464 0,7 4 192 0,8-4-176 0,6-3 176 15,7-2-128-15,10-1 128 16,7-2 0-16,2 1-7488 0,1-1-1376 16</inkml:trace>
  <inkml:trace contextRef="#ctx0" brushRef="#br1" timeOffset="60609.75">6560 6852 6447 0,'0'0'576'0,"3"-8"-576"15,-1 0 0-15,2 3 0 0,0-1 1520 0,0 1 192 16,0 0 32-16,-1-3 16 0,0 3-720 0,-3 5-144 16,3-4-16-16,-3 4-16 0,0 0-160 0,0 0-16 15,0 0-16-15,0 0 0 0,0 0-96 0,0 0-32 16,0 0 0-16,0 0 0 0,-4 11-48 0,0 1-16 0,-1 3 0 16,0 3 0-16,0 3-160 0,0 1-48 15,-1 4 0-15,1 1 0 0,0 3-144 0,1 3-128 0,1 1 192 16,0 2-192-16,1 1 128 0,-1 1-128 0,0-1 0 0,1 1 0 15,1 0 128-15,-2-1-128 0,-1-1 0 0,1-3 0 16,0-2 144-16,0-4-144 0,0 0 0 0,-1-4 144 16,1-2 48-16,-1 2 16 0,2-2 0 0,-1-4 0 0,2 0 96 15,0-4 16-15,0-2 0 0,-1 0 0 0,2-4 48 16,0-7 16-16,0 0 0 0,0 0 0 0,0 0-64 0,0 0-16 16,0 0 0-16,0 0 0 0,5-4 48 0,0-4 16 15,-1 1 0-15,1-1 0 0,-1-2-192 16,1 2-48-16,0-2 0 0,0 4 0 0,-1-3-128 0,1 3 0 15,-1-2 0-15,2 0 0 0,1 3 0 0,-1-2 0 16,-1 1 0-16,3 3 0 0,0-2 0 0,-1 2 0 16,1 1 0-16,1-1 0 0,0 2 0 0,2-1 0 15,2 2-144-15,1 0 144 0,0 2 0 0,1-1-128 16,1 0 128-16,2 2 0 0,4-2 0 0,-2-1 0 16,3 0 0-16,1 0 0 0,-1 1 0 0,0 1 0 15,1 1 0-15,0 0 0 0,2-2 0 0,2 0-128 16,-2-1 128-16,4 2 0 0,3-1 0 0,-2 0 0 15,4-1-128-15,0 0 128 0,1 0 0 16,2 0 0-16,1-2 0 0,-3 0 0 16,0-1 0-16,-5-2 0 0,3 1 0 0,-4 0 0 0,-2 0 0 15,0-2 0-15,-3 1 0 0,1 0 0 0,-1 1 128 0,1-1-128 0,-3 2 0 16,-1 2 0-16,0 0 0 0,1 1 0 16,-3 0 0-16,1 0 0 0,-2 0 0 0,0 2 0 0,0 1 0 15,-1 1 0-15,-2-1 0 0,1 0 0 0,-1 2 0 0,1 3 0 16,-3-5-176-16,1 0 32 0,-4 1 0 0,-1 0 0 15,-1 2-48-15,-1-4 0 0,-2 2 0 16,1-1 0-16,-7-3 192 0,6 1 0 0,2 0 0 0,-8-1-128 16,0 0 128-16,0 0 0 0,7 3 0 0,-7-3 0 15,0 0 0-15,0 0 0 0,7-3 0 0,-7 3 0 16,0 0 0-16,6-1 0 0,-6 1 0 0,5-2 128 0,-5 2-128 16,5-4 0-16,-5 4 0 0,5-4 0 0,0-4 0 15,0 3 0-15,1 0 0 0,-3-2 128 0,1-2-128 16,1 0 0-16,2 0 0 0,-1-4 0 0,3 4 0 0,0-3 0 15,1-1 0-15,1 1 0 0,2-2 0 16,1-2 0-16,0-2 0 0,3 0 0 0,-2-3 0 0,3-2 0 16,-1 0 0-16,3-1 0 0,0-7 0 0,1-2 0 15,1-2 0-15,2-2 0 16,3-3 0-16,0-2 0 0,-1-6 0 0,0 0 0 16,-6 1 0-16,2-2 0 0,-2 5 0 0,-2 2 0 0,-2 3 0 0,0 1 0 15,-5 2 0-15,2 3 0 16,-4 0 0-16,0 1 0 0,-2 4 0 0,-1 0 0 0,0 7 0 0,-3 0 0 15,1 2 0-15,-1 1 0 0,-3 2 0 0,0 1 0 16,-2 2 0-16,2 3 0 0,0-3 0 0,2 4 0 16,-2 3 0-16,0 6 0 0,0-7 0 0,0 1 0 15,0 6 0-15,0 0 0 0,0 0-208 0,0 0-64 16,0 0-16-16,0 0 0 16,0 0-224-16,0 0-64 0,0 11 0 0,0-11 0 15,0 0-560-15,0 0-112 0,2 16-32 0,-2-16-8672 0</inkml:trace>
  <inkml:trace contextRef="#ctx0" brushRef="#br1" timeOffset="61059.73">6512 6913 9215 0,'0'0'816'0,"-6"-2"-656"16,6 2-160-16,0 0 0 0,-7-1 704 0,7 1 96 15,0 0 32-15,0 0 0 0,0 0-64 0,8-2 0 16,3-6 0-16,5 3 0 0,1 1 0 0,9 0 0 15,2-2 0-15,7-3 0 0,7-6-48 0,4 0-16 0,2-3 0 0,4-1 0 16,3-2-320-16,5 2-64 16,5-1 0-16,5-4-16 0,6 1-144 0,3 1-32 15,-4 2 0-15,0 0 0 0,-3-3 64 16,2 4 0-16,1 2 0 0,-1 2 0 0,-3-2-192 0,-4 2 0 16,-5 0 144-16,-3 1-144 0,-3 1 0 0,-4 3 144 15,-2-3-144-15,-5 7 0 0,-1-3 176 0,-5 3-176 16,-2-1 160-16,-3 0-160 0,-2 3 128 0,-3-1-128 15,-5-3 0-15,-2 3 0 0,-4 1 128 0,-3 2-128 0,-1-1 0 0,-1 2 144 16,-4-2-384-16,-2 2-80 0,-7 1 0 0,0 0-16 16,0 0-816-16,0 0-144 15,0 0-48-15,0 0-4432 0,0 0-896 0</inkml:trace>
  <inkml:trace contextRef="#ctx0" brushRef="#br1" timeOffset="61505.06">8382 6374 11055 0,'5'-1'976'0,"3"1"-784"0,-3 0-192 0,1 1 0 0,-6-1 1152 0,6 2 176 16,1 0 32-16,-1 0 16 0,-1 6-544 0,0-2-96 15,0 4-32-15,-1 0 0 0,0 4-208 0,-2 3-48 16,1 2-16-16,2 4 0 0,-2 2-176 0,-1 3-48 16,-1 5 0-16,2 2 0 0,-2 0 16 0,-1 5 0 15,0 3 0-15,0-1 0 0,0 2-16 0,0 0 0 16,0 0 0-16,0 1 0 0,0-2-208 0,-1 0 128 15,1-4-128-15,0-2 0 0,-3-4 144 0,6-5-144 0,-3-2 128 16,0-3-128-16,0-3 128 0,1-1-128 16,-1-4 128-16,0-2-128 0,0 0 208 0,2-7-32 15,-2-6-16-15,0 0 0 0,0 8 224 0,0-8 32 16,0 0 16-16,0 0 0 0,0 0 64 0,0 0 16 16,0 0 0-16,-6-6 0 0,1 1-320 0,-4-2-64 15,-2-1-128-15,-3 3 192 0,-4-3-192 0,-3 2 128 16,-4 0-128-16,-3-2 0 0,-5 3 160 0,-3 0-160 0,-6-1 160 0,-4 2-160 15,-4 3 176-15,-6-1-176 0,-6 4 192 16,-4-1-192-16,-5 3 336 0,-3 3-32 0,-2 0-16 0,-4 5 0 16,-3 4 32-16,-3 1 0 0,-3 4 0 0,0 0 0 15,2 2-128-15,2 6 0 0,1 2-16 0,4-3 0 16,5 1-176-16,9-3 0 0,8 0 0 0,-10 6 0 16,17-5-1216-16,20-4-320 15,9-6-64-15,12-4-10608 0</inkml:trace>
  <inkml:trace contextRef="#ctx0" brushRef="#br3" timeOffset="77267.92">8775 9784 11967 0,'0'0'1072'0,"0"0"-864"0,0 0-208 0,-4 5 0 0,-1 2 688 0,1 1 80 16,1-2 32-16,0 1 0 0,-3-2 240 0,5 2 48 15,-1 0 16-15,-1-2 0 0,3-5 64 0,-2 8 16 16,-1 0 0-16,3-8 0 0,0 0 48 0,0 0 16 16,0 0 0-16,0 0 0 0,-3 7-256 0,3-7-48 15,0 0-16-15,0 0 0 0,0 0-160 0,0 0-48 16,0 0 0-16,0 0 0 0,0 0 0 0,0 0 0 15,0 0 0-15,2-6 0 0,0 1-272 0,0-3-48 16,-1 2-16-16,1-3 0 0,1 1-96 0,-1-3-32 16,4 2 0-16,-3-3 0 0,1 2 0 0,0-1 0 15,0-3 0-15,1 4 0 0,-1-4-32 0,-1-2-16 16,0 1 0-16,3-1 0 0,-1-1 0 0,1 1 0 0,-1-2 0 16,1 0 0-16,0-2-48 0,2-1-16 15,0 2 0-15,-1 1 0 0,0 2-16 0,0 1 0 0,1-2 0 0,-1 2 0 16,2 1-128-16,2-1 192 0,-1-1-192 0,1 2 192 15,1 0-16-15,-2 2 0 0,0-2 0 0,0 1 0 16,-1 3-176-16,0-2 0 0,0 2 0 0,0 1 0 0,0-1 128 16,-1 3-128-16,0-2 192 0,0 2-64 15,-1 1 0-15,-2 0-128 0,3 1 192 0,0 1-64 0,-6-1 0 16,-2 5 0-16,5-5 0 0,-5 5 0 16,0 0 0-16,0 0-128 0,0 0 192 0,0 0-64 0,0 0 0 0,0 0-128 15,0 0 192-15,0 0-64 0,0 0-128 0,0 0 192 16,0 0-192-16,0 0 192 0,0 0-192 0,0 0 128 15,0 0-128-15,-5 5 128 0,5-5-128 0,-7 5 128 16,0-1-128-16,2 2 128 0,-1 2-128 0,-1-2 0 16,1 3 0-16,0-2 128 15,-1 4-128-15,1-3 0 0,-2 5 0 0,1 4 128 16,-1-1-128-16,1 5 0 0,-1-1 0 0,-1 4 0 0,0 2 0 0,0-1 128 16,0 5-128-16,2 1 0 0,0-1 0 0,0 1 128 15,0-1-128-15,1-2 0 0,1 0 0 0,0-1 0 16,-2 0 0-16,2-6 0 0,0 0 144 0,0-3-144 15,1-2 160-15,-1-1-160 0,0 2 144 0,1-2-144 16,1-4 128-16,-1 1-128 0,-1 1 240 0,0-4-48 16,1 2 0-16,1-6 0 0,3-5-192 0,0 0 0 15,0 0 0-15,0 0 0 0,0 0 160 0,0 0-16 16,0 0 0-16,0 0 0 0,0 0 48 0,0-9 0 16,2-4 0-16,0 1 0 0,1 0-192 15,2-2 192-15,-1-2-192 0,1 2 192 0,-2-3-192 16,4 1 0-16,-2-2 0 0,1 0 0 0,2-2 0 0,-1-2 0 15,0 1 0-15,0-5 0 0,2 1 0 0,1 1 0 0,1-6 128 0,0 4-128 16,-2 5 0-16,0 0 0 0,0-1 0 0,0 1 0 16,0-2 0-16,-1 2 0 0,1 1 0 0,0 1 0 15,3-4 0-15,-3 3 0 0,1 2 0 0,-3 3 0 16,1-1 128-16,-2 5-128 0,-2 2 0 0,1 0 128 16,-2 3-128-16,-3 6 192 0,0 0-192 0,0 0 192 0,0 0-64 15,0 0-128-15,0 0 192 0,-4 11-64 0,-1 1-128 16,-1 4 0-16,-1 2 144 0,1 2-144 15,1 5 0-15,-3-3 0 0,-1 4 0 0,0 3 128 0,3-5-128 16,-3 4 0-16,-1 0 0 16,-1 4 0-16,-1 1 0 0,1 0 128 0,-2 0-128 0,0-4 0 15,-2 11 0-15,0-5 0 0,-2-3 0 0,2-1 128 0,-2-2-128 0,5-6 192 16,-1-3-64-16,3-1 0 0,1-2-128 0,3-3 0 16,0-6-128-16,4 1 128 0,2-9 0 0,0 0 0 15,0 0 0-15,0 0 0 0,0 0 0 0,2-10 128 16,1-1-128-16,5-6 176 0,-1-4-176 15,3-6 128-15,1-2-128 0,1-3 128 0,0-4-128 16,-1-4 0-16,4-4 0 0,1 4 128 16,-2-3-128-16,0 2 0 0,1 4 0 0,-2 1 0 15,1 3 0-15,-2 7 0 0,-2-1 0 0,-1 5 0 0,-2 5 0 0,-1 3 0 0,-1 5 0 16,-1 2 0-16,-4 7 144 0,0 0-144 16,0 9 160-16,-1 3-160 0,-2 3 128 0,-1 5-128 15,1 2 0-15,-4 1 144 0,0 2-144 0,-1 4 0 16,-2 1 0-16,-2-2 128 0,-2 3-128 0,-1-4 0 0,1 0 0 15,-6 6 0-15,2-6 0 0,3-2 0 0,-1-5 128 0,4-2-128 16,2-3 0-16,1-4 0 0,0-1 0 16,5-4 0-16,-1-1 0 0,5-5 0 0,0 0 0 0,0 0 0 15,0 0 0-15,-3-6-144 0,1-1 144 0,1-7-208 16,2 0-176-16,1 4-48 16,1-2 0-16,-1-2 0 0,2 1-1520 15,-1 3-304-15,2-2-64 0,0 7-11168 0,3-2-2224 16</inkml:trace>
  <inkml:trace contextRef="#ctx0" brushRef="#br3" timeOffset="79121">6672 9389 9503 0,'0'0'416'0,"0"0"96"0,1 7-512 0,-2 2 0 0,0-2 0 0,0 2 0 0,-1-1 1264 0,1 1 144 16,0 2 48-16,0-1 0 0,-1-3-256 0,1 1-48 15,0 1-16-15,-3-2 0 16,0 4-144-16,2 0-32 0,-2-2 0 0,0 2 0 0,0-3 0 0,0 2 0 16,0-2 0-16,1 3 0 0,-2-4-80 0,2 2-32 15,-1-3 0-15,2 0 0 0,2-6-80 0,-4 9 0 16,-1-5-16-16,5-4 0 0,0 0-32 16,0 0 0-16,0 0 0 0,0 0 0 0,0 0-32 0,0 0-16 15,-3-6 0-15,1-3 0 0,-1 2-352 0,2-3-80 16,1 1-16-16,1-3 0 0,0-2-32 0,2 1 0 15,1-1 0-15,-2-1 0 0,0 1 64 0,0 0 0 16,1 1 0-16,0-2 0 0,1-2 0 16,1-1 16-16,0 1 0 0,-1 0 0 0,0 2-144 15,0 0-128-15,-2-1 144 0,2 5-144 0,0-2 224 16,0 2-48-16,0 2-16 0,-3-3 0 0,2 6 0 0,-1 1 0 16,-2 0 0-16,0 5 0 0,0 0 32 0,0 0 16 15,0 0 0-15,0 0 0 0,-4 7 16 16,-1 4 0-16,-1 3 0 0,-1 3 0 0,0 4-224 0,-1 3 128 0,-1 0-128 15,0 1 0-15,0 5 128 0,1 2-128 0,-3-1 0 16,3 0 144-16,0-1-144 0,-1 2 160 0,0 0-160 0,1-5 160 16,0-2 32-16,1 0 16 0,1-3 0 15,0-2 0-15,0-4-16 0,3-2-16 0,1-6 0 0,1 1 0 16,1-9-48-16,0 0-128 0,0 0 192 0,0 0-64 16,0 0 48-16,0 0 0 0,6-12 0 0,2-2 0 0,0-7-32 15,-1-2 0-15,1-3 0 0,0-2 0 16,-1-1-144-16,1 1 0 0,-2-3 0 0,3 2 0 15,-1-2 0-15,-1 1 128 16,1 3-128-16,-4 4 128 0,3 3-128 0,-2 2 0 16,-2 5 0-16,0 6 128 0,-1-2 0 0,-2 9 0 0,0 0 0 0,0 0 0 15,-4 10 112-15,0 4 16 0,1 3 0 0,-2 3 0 0,-2 3-256 0,0 7 0 16,-4 3 128-16,1 2-128 0,1 2 0 0,-1-3 0 16,0-2 0-16,-1-2 0 0,3-1 128 0,-1-3-128 15,0-3 0-15,2-2 0 0,-1-3 0 0,3-4 128 16,0-3-128-16,3 0 0 0,2-11 0 0,0 0 0 15,0 0 128-15,0 0-128 0,2-11 128 0,0-1-128 16,1-3 176-16,2-5-176 0,1-4 160 0,-1-4-160 16,2-2 128-16,0-3-128 0,1-3 0 0,0 2 0 15,-2 1 0-15,0 2 0 0,-1 5 0 0,3-1 0 16,-3 4 128-16,-1 7-128 0,-3 5 128 0,2 2-128 16,-2 4 192-16,-1 5-64 0,0 0-128 0,0 9 160 15,0 5-160-15,-1 4 160 0,-2 4-160 0,1 4 0 16,-1 1 144-16,1 2-144 0,-1 2 0 0,-1-5 0 15,-1 4 0-15,0-5 128 0,-1 1 16 0,-1-4 16 0,1-1 0 0,1-2 0 16,1-5-160-16,2-1 0 0,0-6-192 0,1 2 192 16,1-9 0-16,0 0 0 0,0 0 0 0,0 0 0 15,0 0-192-15,5-8-112 0,-2 0-16 0,4-12-16 32,2-5-1520-32,1 0-320 0,2-7-48 0,-1 1-17520 15</inkml:trace>
  <inkml:trace contextRef="#ctx0" brushRef="#br3" timeOffset="81036.08">8789 9747 1839 0,'0'0'0'0,"0"0"160"0,0 0-160 0,0 0 0 15,0 0 0-15,0 0 0 0,0 0 3200 0,0 0 592 16,0 0 128-16,0 0 32 0,0 0-2672 0,0 0-512 16,0 0-128-16,0 0 0 0,0 0-32 0,0 0 0 15,0 0 0-15,0 0 0 0,0 0 64 0,3 7 16 16,-3-7 0-16,0 0 0 0,0 0-176 0,0 0-48 15,0 0 0-15,0 0 0 0,7 6 128 0,-7-6 32 16,0 0 0-16,0 0 0 0,0 0-96 0,0 0-16 0,0 0 0 0,0 0 0 16,0 0-32-16,0 0-16 15,0 0 0-15,0 0 0 0,0 0 16 0,0 0 0 0,0 0 0 0,0 0 0 16,1-6-48-16,-1 6-16 0,0 0 0 0,-1-7 0 16,1-2-80-16,0 3-16 0,1-3 0 0,-1 1 0 15,-1 0-32-15,-1-1-16 0,1 0 0 0,0-1 0 16,0-1 0-16,-1 1 0 0,1-2 0 0,0-1 0 15,0 0-32-15,-2-1-16 0,0-2 0 0,1 2 0 16,-1 0 0-16,2 2 0 0,0-2 0 0,0 2 0 16,-1-2 16-16,1 0 0 0,0-2 0 0,-2 1 0 15,1-1-32-15,0 2 0 0,1 0 0 0,1 1 0 16,-4-2-16-16,2-3 0 0,-1 1 0 0,-1 1 0 0,2-2 0 16,-2 0-16-16,-2 0 0 0,2 1 0 0,0-2-16 0,0-1 0 15,0-1 0-15,1-2 0 0,0 1-32 16,-2-1 0-16,-1 2 0 0,2-5 0 15,1 5 0-15,-3-1 0 0,0 1 0 0,1-4 0 16,-1 3 0-16,0 0 0 0,0-1 0 0,-1-2 0 16,1 1-128-16,1-2 192 0,-4 1-192 15,1 2 192-15,1-4-64 0,0 2-128 0,2-5 192 16,0 2-64-16,-2-2-128 0,2-1 160 0,-1 4-160 0,0-4 160 0,-3-1-160 0,2 2 0 16,0 0 144-16,0 0-144 0,0 3 0 0,0-2 144 15,-1 0-144-15,0 2 0 0,-1-1 192 0,2 3-192 16,-3-4 192-16,-2 1-192 0,2-4 256 0,0-3-48 15,-3 1-16-15,0 2 0 0,1 1-64 0,-2-1 0 16,0 0-128-16,-1-1 192 0,1 0-64 0,0 4 0 0,-2-1-128 16,2 4 192-16,0-1-192 0,0 0 0 0,2 3 128 15,0 3-128-15,1-1 128 0,-1 0 0 0,0 2-128 16,1 1 192-16,0-1-192 0,2-1 144 0,-1 2-144 0,1 0 128 16,0 3-128-16,0-1 0 0,0 3 0 15,0 0 0-15,3-1 0 0,1 2 0 16,0 2 0-16,0 4 0 0,2-1 0 0,-3 2-176 15,6 6 16-15,0 0 0 0,-5-3-1120 16,1 3-208-16,2-3-48 0,2 3-16 0,0 0-1584 16,0 0-320-16</inkml:trace>
  <inkml:trace contextRef="#ctx0" brushRef="#br3" timeOffset="81982.28">9122 9197 12783 0,'0'0'560'0,"0"0"128"0,0 0-560 0,0 0-128 0,0 0 0 0,3 6 0 0,-3-6 768 0,3 9 128 16,1-4 32-16,-4-5 0 15,0 0 176-15,2 9 48 0,1-3 0 0,-3-6 0 0,0 0-64 16,1 8-16-16,-1-8 0 0,0 0 0 0,0 0-144 0,0 0-32 16,0 0 0-16,0 0 0 0,0 0-96 0,0 0-32 15,0 0 0-15,4-6 0 0,-3-1-64 16,3-4 0-16,-3-1-16 0,1 2 0 0,-1-4-80 0,-1 0-16 15,-1 0 0-15,-1 0 0 0,1-2-32 0,0-1-16 16,-2 0 0-16,3-1 0 0,-1 0-80 16,0 0-16-16,-1 2 0 0,0-2 0 0,-3-1-64 15,-2-2-32-15,4 1 0 0,-4-3 0 0,0 2-64 0,2-1-16 16,-1 0 0-16,-1 0 0 0,2-1-16 0,-3 0-16 16,-2-4 0-16,0 0 0 0,0-3-32 15,-1-1 0-15,3 2 0 0,-3-1 0 16,1-1-16-16,0 4-16 0,-1-1 0 0,0 3 0 15,0-3 64-15,0 3 16 0,-1-2 0 0,2 2 0 0,0 2-256 16,2-1 176-16,-3 1-176 0,2 1 160 0,-1-3-160 0,1 2 192 16,0 0-192-16,1-4 192 0,1 0-192 0,-4-3 160 0,5 2-160 15,-2-3 160-15,0 5-160 0,0-2 128 16,0 1-128-16,1 2 128 0,-1 1 0 0,-2-4 0 0,0 3 0 0,1-1 0 16,0 2 0-16,-1-3 0 15,0 1 0-15,-1 2 0 0,1-1 0 0,1 2 0 0,-1-2 0 16,3-1 0-16,-5 0 32 0,2-4 0 15,1 1 0-15,-1 2 0 0,-2-1-160 0,2 3 0 0,1 0 0 16,-2 0 128-16,-1 1-128 0,2-2 192 0,0 3-192 16,1 0 192-16,-2 0-32 0,1 0 0 0,2 1 0 15,-2 1 0-15,1-3-160 0,0 1 0 0,0 1 0 16,0-3 0-16,2 1 128 0,-1 1-128 0,2-3 0 0,-2 1 128 16,-1 3-128-16,1-2 160 0,2 3-160 0,-4-1 160 15,2 3-160-15,-3-2 192 0,2 4-192 0,0-1 192 16,-1-1-64-16,0 1-128 0,0 0 192 0,-2 0-64 15,1 4-128-15,1 0 0 0,-1 1 0 0,2 2 128 0,-1-3-128 0,3 4 0 16,-1 1 0-16,0 3 0 16,2-4 0-16,0 5 0 0,-1-2 0 0,1 1-176 0,1 3-144 15,0 1-16-15,-2-1-16 0,1 3 0 16,6 0-1456-16,0 0-304 0,-6 2-48 0,6-2-16 16,0 0-1632-16,-4 10-336 0,4-10-64 15,-1 20-16-15</inkml:trace>
  <inkml:trace contextRef="#ctx0" brushRef="#br3" timeOffset="82588.78">8214 7877 9263 0,'0'0'400'0,"0"0"112"0,0 0-512 0,0 0 0 16,0 0 0-16,0 0 0 0,0 0 1472 0,0 0 208 15,0 0 48-15,0 0 0 0,0 0-448 0,0 0-96 16,0 0-16-16,0 0 0 0,0 0-64 0,0 0-16 15,0 0 0-15,5-5 0 0,-4-6-16 0,-1 1-16 16,0-3 0-16,-1-2 0 0,-1 0 96 0,-1-1 32 16,2 2 0-16,-2-3 0 0,-1-1-240 0,-1-3-48 15,-2 1-16-15,-1-2 0 0,2 1-176 0,-4-6-48 16,2 0 0-16,-4 1 0 0,0-1-96 0,0 0-32 16,0 1 0-16,-2-1 0 15,-3 0-128-15,1-1-16 0,-2 2-16 0,-1-4 0 16,1 4 0-16,1-2 0 0,0 2 0 0,0 0 0 15,1 2-112-15,-1 2 0 0,-1-1-16 0,3 4 0 16,-2 1-96-16,3 0-16 0,0 3 0 16,0 0 0-16,1 0-128 0,-3 1 160 0,2 2-160 0,2 3 160 15,0-2-160-15,2 4 0 0,-1-1 0 0,-1-1 0 16,3-1-352-16,3 2-48 0,1 3-16 0,5 5 0 0,0 0-2208 16,0 0-432-16,0 0-80 0</inkml:trace>
  <inkml:trace contextRef="#ctx0" brushRef="#br3" timeOffset="87593.39">7645 7208 5807 0,'0'0'256'0,"0"0"64"0,0 0-320 0,0 0 0 16,0 0 0-16,0 0 0 0,0 0 336 0,0 0 16 15,0 0 0-15,0 0 0 0,0 0 384 0,0 0 80 16,0 0 16-16,0 0 0 0,0 0 0 0,0 0 0 15,0 0 0-15,0 0 0 0,5-11-304 0,-2 4-48 16,-3 7-16-16,3-10 0 0,-3 10-208 0,0 0-32 16,1-8-16-16,-1 8 0 0,0-10 16 0,0 10 0 0,0-8 0 0,0 8 0 15,0 0 64-15,0-11 16 0,-1 3 0 0,1 8 0 16,-3-10-16-16,3 10 0 0,0 0 0 16,-1-9 0-16,1-1-96 0,0 10-32 0,-2-8 0 0,0-2 0 15,2 3 96-15,0-4 0 0,0 1 16 0,-1 1 0 16,1 9 32-16,-1-9 0 15,1 0 0-15,0 1 0 0,0-1-48 0,-1 0 0 16,-2 0 0-16,2-1 0 0,-2 1-16 0,-1-3-16 0,1 3 0 0,-1-3 0 16,-1-2-80-16,-2 2-16 0,1 0 0 0,0-1 0 15,-1-4 0-15,1 2 0 0,-3 1 0 0,1-2 0 16,1-1 0-16,-1 1 0 0,-1-1 0 16,0 1 0-16,0 0 16 0,1 0 0 0,-3-2 0 0,1-1 0 15,-1-3 16-15,-2 3 0 0,-2-2 0 0,1-5 0 16,-3 1 80-16,1-3 16 0,0 1 0 0,1-1 0 15,-3 3 64-15,3-3 0 0,0 4 16 0,0-3 0 0,-3 2-112 16,0 0-32-16,0-4 0 0,2 4 0 0,-1-2-192 16,1 4 0-16,-2-1 128 0,1 2-128 15,0 0 0-15,-1 1 0 0,-1 1 0 0,1 1 0 16,0-2-224-16,3 4-96 0,0 1 0 16,1 0-7840-16,1 2-1568 15</inkml:trace>
  <inkml:trace contextRef="#ctx0" brushRef="#br3" timeOffset="109105.78">7355 6618 2751 0,'0'0'256'16,"0"0"-256"-16,0 0 0 0,0 0 0 0,0 0 1728 0,0 0 320 15,0 0 48-15,0 0 16 0,0 0-608 0,0 0-112 16,0 0-32-16,0 0 0 0,0 0-208 0,-2-7-32 16,1 1-16-16,-1 0 0 0,-2-4-144 0,3 3-16 15,-2-3-16-15,0 2 0 0,1-2-144 0,-2 1-16 16,-1-3-16-16,-1-1 0 0,-2-1-208 0,-1-6-32 15,0-1-16-15,0 1 0 0,-1 1 16 0,-1-3 0 16,-2-1 0-16,0 2 0 0,-2-3-48 0,0 0 0 16,-3-1 0-16,0 2 0 0,0-1-112 0,-1-2-32 15,-2 0 0-15,0-2 0 0,1 2-112 0,0-2-16 16,1 3-16-16,-3 0 0 0,2 2-48 0,-2 3 0 16,1-1 0-16,-1 2 0 0,-1 0 48 0,0 2 0 15,-2-1 0-15,-2 0 0 0,-2 0-48 0,2 0-128 16,2-2 192-16,-3 1-64 0,2 1-128 0,0-1 128 15,-1 0-128-15,1 0 128 0,1 0-128 0,1 2 0 16,1 1 0-16,-1 1 0 0,-2-3 128 0,2 3-128 0,1-2 128 16,1 2-128-16,-1-4 0 0,0 2 0 0,-3 1 0 15,2-1 0-15,1 3 0 0,2 0 0 0,-1 3 128 0,2-2-128 16,-1 3 0-16,1 0 0 0,0 1 0 0,-1 0 0 16,1 3 0-16,0-2 0 0,-2 4 0 0,1 0 0 15,-2-2 0-15,0 2 160 0,2 2-160 0,0 0 160 16,-2 2-160-16,0 0 128 0,1 0-128 0,0 3 128 15,-1 1-128-15,-1 1 0 0,-2 0 0 0,-2-1 0 16,1 1 128-16,-1 1-128 0,-1-2 0 0,-1 1 128 16,-1 1-128-16,1 1 0 0,-1-2 0 0,2 4 128 0,0-4-128 15,1 2 0-15,-1 2 0 0,1-1 128 0,0 1-128 0,1-3 0 16,-1 4 0-16,0-2 0 16,-3 3 0-16,2-2 0 0,-1 3 0 0,1-1 0 0,-1-1 0 15,1 3 0-15,0-3 0 0,1 3 0 0,-4 1 0 16,3 2 0-16,-2-2 0 0,2-1 0 15,0 4 0-15,1 0 0 0,0 4 0 0,0-2 0 0,1 1 0 0,-1-1 0 16,0 2 0-16,2-1 0 0,0 2 0 16,-2-1 0-16,3 1 0 0,-2-1 0 0,3 0 0 15,-1 3 0-15,-1 3 0 0,1-3 0 0,-1 2 0 0,1 0 0 16,-1 2 0-16,2 0 0 0,1 2 0 0,1 1 0 16,-1 1 0-16,-2 1 0 0,0-2 0 0,1 4 0 15,0 0 0-15,0 1-176 0,-2 1 176 0,2 1 0 16,2 1 0-16,-2 2-128 0,1-2 128 0,1-1 0 15,0 2 0-15,2-2 0 0,1-1 0 0,-1 0 0 0,3 2 0 16,-1-2 0-16,1 1 0 0,2 2 0 0,0-1 0 16,0 5 0-16,1-3 0 0,1 0 0 15,3-1 0-15,0 4 0 0,1-1 0 16,1 0 0-16,0-4 0 0,2 3 0 0,0 3 0 16,-1-2 0-16,2 4 0 0,-2-2 0 15,0 2 0-15,1-4 0 0,1 3 0 0,0-2 128 0,-2 2-128 16,2-2 0-16,1 1 128 0,-2-2-128 0,5 3 0 0,-2-3 128 0,2 3-128 0,0-3 0 15,-1-1 0-15,2-1 144 0,-2-1-144 0,3 2 0 16,2-2 128-16,-2-2-128 0,-1-1 0 0,1 3 0 16,1 0 144-16,-1 3-144 0,0-1 0 15,-1 2 144-15,3-3 0 0,-1 0 0 0,-1 2 0 0,1-4 0 16,-1-1-144-16,3 3 0 0,1-1-192 0,0 2 192 0,-2-4 0 0,2 2 0 16,0 4 0-16,0-3 0 0,0 3 0 15,0 0 0-15,0-2 0 0,0 3 0 0,1-3 0 16,1 3 0-16,-2-1 0 0,3 22 0 0,-2-9 0 0,-1 0 128 15,-1-1-128-15,0-1 0 0,-1-5 0 16,1 1 0-16,3 1 128 0,0-3-128 0,2-5 0 0,0 6 0 16,-1-6 0-16,2 3 128 0,-3 2-128 15,4-2 0-15,-2 0 0 0,1 1 128 0,1-1-128 0,1 1 0 16,-2 2 0-16,4-4 128 0,-2-1-128 0,1-1 0 16,-1 3 0-16,0 0 0 0,0-3 0 0,0 2 0 15,1-3 0-15,1 3 0 0,1-3 0 0,1-1 128 16,-1-1-128-16,0-1 0 0,-2 0 128 0,0 0-128 15,-1 1 0-15,1 0 128 0,0 2-128 0,-1 0 0 16,2-2 0-16,2 5 0 0,0-3 0 0,-1 4 0 0,-2-5 128 16,1 0-128-16,3-2 0 0,-2 0 0 15,1-2 0-15,-3-7 128 0,0-2-128 0,2 3 0 0,2-1 0 16,2 2 128-16,1 0-128 0,3-1 0 0,1 4 0 0,1-3 128 16,2-3-128-16,1 2 0 0,0-1 0 0,0-3 0 15,0-2 0-15,0 2 0 0,1 1 0 0,2-1 0 16,-2 2 0-16,-1-4 0 0,1 2 0 0,-1 3 0 15,0-6 0-15,0 4 0 0,1-3 0 0,1 3 0 0,-1-3 0 16,0 0 0-16,-1 0 0 0,0-5 0 16,1-2 0-16,-1 0 0 0,-1-3 0 15,0-2 0-15,-1 0 0 0,1-4 0 0,1 0 0 0,0-2 0 0,0-2 0 16,0-2 0-16,-4-3 0 0,1 0 0 0,1-3 0 16,0-2 0-16,2-6 0 0,0 2 0 0,-1-6 0 0,0-2 128 15,-1-3-128-15,0-4 0 0,-2-5 144 16,-1 1-144-16,-1-3 160 0,-2-2-160 0,-1-3 160 15,-1 1-160-15,1-3 160 0,-1 2-160 0,-2 0 352 0,-2 0-32 16,1-2 0-16,-1-1 0 0,-2-2-320 0,1 2-240 16,-1-4 48-16,0 3 0 0,-1-2 192 15,-1 1 128-15,2-5 0 0,-1 4-128 0,1 1 288 0,-2-1-48 16,2-1-16-16,0 1 0 0,-1-2-224 0,3 0 0 16,0 1-192-16,2-1 192 0,-1 3 0 15,0 2 0-15,-2-1 160 0,1-1-32 0,-2 4-128 0,2-1 0 16,-3 0 0-16,0 1 0 0,-1-1 0 0,0-1 0 15,1 0 0-15,-1 1 176 0,0 0-176 0,-1 2 160 16,1 1-160-16,-1-2 160 16,0 0-160-16,0 2 128 0,0 1-128 0,1 0 128 15,-1 0-128-15,1 2 192 0,-1 0-192 0,1-5 192 16,1 0-192-16,-1 1 0 0,2 1 0 0,-1 0 128 0,0 3-128 0,-1 0 128 16,0-1-128-16,-4-1 128 0,3 2 112 0,0 1 16 0,0-1 0 0,0 1 0 15,0 2-256-15,-2-1 0 0,0 2-192 16,-1-2 192-16,-1-1 0 0,-1-2 0 0,-2 0 0 0,1 0 144 15,0-1 16-15,-1 2 0 0,-1 0 0 16,2 1 0-16,-1-2-16 0,1 5 0 0,1-1 0 0,-2 5 0 16,3-1-144-16,-2 4 0 0,0 1 144 0,-1 2-144 15,-1 4 0-15,2 1 128 0,-2-1-128 0,-1 5 0 16,0 0 0-16,-1 1 0 0,-2 0 0 0,0-1 0 16,-3 4-1328-1,1-2-176-15,-1 2-32 0,-2 1-16320 0</inkml:trace>
  <inkml:trace contextRef="#ctx0" brushRef="#br3" timeOffset="110963.7">8227 6934 9087 0,'0'0'400'0,"0"0"96"0,0 0-496 0,0 0 0 16,0 0 0-16,0 0 0 0,9 7 512 0,-9-7 0 15,0 0 0-15,9 4 0 0,-2-2 288 0,-1 2 64 16,-6-4 16-16,0 0 0 0,6 6 208 0,-6-6 32 16,0 0 16-16,0 0 0 0,0 0 0 0,0 0 0 15,0 0 0-15,0 0 0 0,0 0 112 0,0 0 32 16,0 0 0-16,0 0 0 0,-3-7-240 0,-1 0-32 16,-3-4-16-16,0 2 0 0,0-4-256 0,-2 2-48 15,0-1-16-15,-4-9 0 0,2-5-256 0,-1 5-48 16,0-6-16-16,-2 4 0 0,-2 0-80 0,0-3-16 15,-2-1 0-15,0-4 0 0,-1 0-80 0,1 0-32 16,1-1 0-16,-3-1 0 0,-1 1 64 0,-1 4 16 16,1-1 0-16,-1 3 0 0,3-4-64 0,-3 0-16 15,-3 2 0-15,-2-1 0 0,-2 3-16 0,0-3 0 16,-2 0 0-16,-2 1 0 0,1-3-128 0,-2-1 192 0,-3-4-192 16,0 1 192-16,0 4-192 0,-1-4 192 0,-1 0-192 0,-2 0 192 15,1 1-192-15,-2 0 0 0,-2-2 0 16,2 0 0-16,-3 2 0 15,-1 0 0-15,1 0 0 0,4-1 128 0,1 2 0 16,-1 1-128-16,0-2 192 0,-3 2-64 0,0 1-128 16,-1 0 0-16,1 3 0 0,-2-2 0 0,0 2 0 15,2-2 0-15,-1 4 0 0,3-1 0 0,2 5 0 0,-2 2 0 0,-3-3 0 0,1 7 0 16,-2 2 0-16,0 0 0 0,-1-3 0 0,-1 4 0 0,-2 3 0 16,1 0 0-16,-2 4 0 0,1-3 0 0,2 4 0 15,-2 2 0-15,0-1 0 0,0 1 0 16,0 0 0-16,-2 2 0 0,2-1 0 0,-3 4 0 15,3-1 0-15,1 3 0 0,1 1 0 0,1-1 0 0,0 2 0 0,1 2 0 16,-2 1 0-16,-2 2 0 0,1-5 0 0,-1 6 0 16,1-3 0-16,0 2 0 0,1 4 0 0,2 1 0 15,-1-2-144-15,-1 3 144 16,-2 6 0-16,1-1 0 0,-3 2 0 0,3 0 0 0,0-2-128 16,-1-1 128-16,1 6 0 0,15-8 0 0,-1 3 0 15,-1 1-128-15,-1 6 128 0,-1-1 0 0,0 1 0 0,-1 4 0 16,-2 2 0-16,0 1 0 0,1 3-144 0,-1-1 144 0,0 1 0 15,1 3-144-15,3 1 144 0,0 8 0 16,-2 1 0-16,2 3 0 0,2-1 0 0,1 1 0 0,2 0 0 16,1-1 0-16,-3 0 0 0,3 0 0 15,0 1 0-15,2 2-128 0,1 4 128 0,1-2 0 16,-1 1 0-16,2 1 0 0,1-3 0 0,3 2 0 16,-4 1 0-16,3 0 0 0,3 4 0 0,-3-3-128 0,3 1 128 15,1 1 0-15,2-2 0 0,-1 4 0 16,-1 0 0-16,3 4 0 0,2 4 0 0,-1-1 0 0,2-4-128 15,3 1 128-15,-1 2 0 0,4-3 0 0,-1 3 0 16,3-4 0-16,3 2 0 0,2-4 0 16,2-1 0-16,2 0 0 0,1-4 0 0,1 3 0 0,2-5 0 15,0 5 0-15,-1-2 0 0,1 3 0 16,1-4 0-16,-2 2 0 0,1-2 0 0,0 7 0 0,-1-2 0 16,1-1 0-16,1 1 0 0,0 0 0 0,1-4 0 15,5 23 0-15,0-10 0 0,1-5 0 16,-1-2 0-16,0-6 0 0,2-2 0 0,-1-3 0 15,-1-2 0-15,1-1 0 0,2 0 0 0,1 0 0 0,2 2 0 0,-3-1 128 0,-3-2-128 16,2 1 0-16,1 2 0 0,-1-2 0 0,0-2 0 0,1 0 0 16,2 2 0-16,-2-5 0 0,-2 1 0 0,1-3 0 15,1 3 0-15,-1 0 0 0,0 0 0 0,0-3 0 16,0 0 0-16,1 1 0 0,1 1 0 0,2-1 0 16,-1-1 0-16,1-3 128 0,1 3-128 0,0-2 0 15,-2 2 0-15,2-3 0 0,1 2 0 0,-1 3 0 16,0-2 0-16,3 1 0 0,1-2 0 0,1-4 128 15,-2 0-128-15,2-2 0 0,1-2 0 0,-2 0 0 16,2 1 0-16,-2 1 128 0,-2 0-128 0,1 0 0 16,2 0 0-16,0-2 0 0,-2 0 0 0,2-2 0 15,1-3 0-15,-9-10 128 0,1 3-128 0,3 0 0 16,2 4 0-16,0-1 128 0,4-1-128 0,-2 4 144 0,0-5-144 16,3 2 160-16,-1 2-160 0,-1-2 0 0,0-1 0 15,0-2 0-15,-3 1 0 0,3-4 0 16,0 0 0-16,0 0 0 15,1-4 0-15,1 0 0 0,-4-1 0 0,4-1 0 16,-1 1 0-16,1-1 0 0,2-2 0 0,0-1 0 16,-2 0 0-16,2-1 0 0,0-4 128 0,-2 2-128 0,0-1 0 15,-2-3 0-15,2-1 144 0,1 0-144 0,-1-2 0 0,1 1 0 0,-1 2 0 16,2-4 0-16,4 0 0 0,-2 1 0 0,1 0 0 0,1-3 0 16,-2-1 0-16,1 0 128 0,-2-4-128 0,-1-1 128 15,-3 0-128-15,3-4 0 0,-3 3 128 0,1-7-128 16,-4-2 192-16,2-2-16 0,0-1-16 0,0-1 0 15,-2-1-160-15,1-4 128 0,0-7-128 0,1-1 128 16,0-2 16-16,0-4 0 0,0 0 0 0,-2 0 0 0,1-4 32 16,-2-1 0-16,-2 3 0 0,0 1 0 15,-1-1-176-15,-2 1 192 0,-1-2-192 0,-2 2 192 0,0-6-192 16,1 2 128-16,-3 3-128 0,3-4 128 0,-4 2 0 0,0-3-128 16,-2 1 192-16,2 2-64 0,-3-2-128 0,1 1 160 15,-2-4-160-15,1 0 160 0,2 0 96 16,0-3 32-16,-2 2 0 0,-1 1 0 0,0-3-288 0,1 2 0 15,-1 2-128-15,-1-2 128 0,-2-4 0 0,1 1 240 16,-1 0-32-16,1 1 0 0,1 1 32 0,0-1 0 0,1 3 0 16,-1 3 0-16,0-1-240 0,0 2 0 15,0 2 0-15,-2-2 0 0,1 0 224 0,0 1-48 16,-2-4-16-16,0 1 0 0,2 0 0 0,-3-2 0 0,-1 1 0 16,-2-3 0-16,2-1 96 0,0 1 32 0,-2-1 0 15,1 0 0-15,0 1-288 0,-1 3 0 0,-1-1 0 16,2 3-144-16,1 2 144 0,1 3 224 0,-1 3-48 0,1 1-16 15,-3 3-160-15,2 6 0 0,-1 0 0 0,-1 5 0 16,1 0 0-16,-1 4 0 0,1-1 0 0,-1 1 128 16,0 5-128-16,0 1 0 0,-1 0 0 0,2 2 128 15,-2-1-128-15,0 4 0 0,-1 6-192 0,0 0 192 16,0 0-1440 0,0 0-160-16,0 0-48 0,0 0-11376 0,0 0-2272 0</inkml:trace>
  <inkml:trace contextRef="#ctx0" brushRef="#br5" timeOffset="-117701.94">17257 2895 8287 0,'-13'-5'736'0,"-2"1"-592"0,-2 1-144 0,3 1 0 16,2-3 1264-16,0 1 208 0,2 0 64 0,1 4 0 15,1 1-704-15,8-1-144 0,-10 2-32 0,10-2 0 16,0 0-224-16,0 0-48 0,0 0-16 0,0 0 0 15,0 0 160-15,0 0 48 0,0 0 0 0,12 5 0 16,0 0-32-16,6-1 0 0,4-3 0 0,3 0 0 16,-2 1-144-16,8-2-16 0,0-2-16 0,4 1 0 15,2-2 64-15,3 0 16 0,5-2 0 0,3 1 0 0,3 1-112 16,6-1-16-16,5 2 0 0,5-5 0 16,2 2-80-16,3-5-32 0,-1 0 0 0,1-1 0 15,2 3 96-15,5-2 16 0,3 2 0 0,2-5 0 0,1 2 48 0,-1 2 16 16,3-2 0-16,1 3 0 0,2-1-48 0,0 0 0 15,-2-5 0-15,-2 3 0 0,1 2-64 0,0 4-16 16,-2-1 0-16,3-1 0 0,0 1-64 0,-3-2 0 16,-4 4-16-16,-2 2 0 0,-3-2 0 15,1-1 0-15,-2 1 0 0,-4 2 0 0,-5-2-32 16,-2 1 0-16,-6-1 0 0,-3 3 0 0,-3 2-144 16,-5-1 160-16,-4 0-160 0,-4 2 160 0,-3 0-160 0,-4 1 0 15,-4-2 0-15,-4 2 128 0,-4-2-128 0,-1 1 0 16,-5 1 0-16,-1 2 128 0,-4-1-128 0,-9-4 0 15,9 2 0-15,-9-2 0 0,0 0-208 0,0 0-32 0,0 0 0 0,1 12 0 32,-1-12-2192-32,-2 10-432 0</inkml:trace>
  <inkml:trace contextRef="#ctx0" brushRef="#br5" timeOffset="-116813.78">28181 6994 17503 0,'0'0'1552'0,"0"0"-1232"16,0 0-320-16,0 0 0 0,0 0 560 0,0 0 48 15,11 4 16-15,7 0 0 0,7-2 112 0,6-2 32 16,3-2 0-16,12-2 0 0,4-8-176 0,9 0-16 16,9-6-16-16,11 4 0 0,11 1 208 0,5 2 64 0,3-3 0 15,9 2 0-15,6 7-320 0,4-2-48 16,1 2-16-16,0 0 0 16,1-2-96-16,3 5-32 15,1 0 0-15,-1 0 0 0,-3-2-112 0,1 1-16 16,-1 2-16-16,-3-3 0 0,-5-1-32 15,-2 3 0-15,-2 2 0 0,-6 0 0 0,-5-2-144 16,-6 1 128-16,-4 0-128 0,-3 1 128 0,-4 2-128 0,-5 2 0 0,-5 5 0 16,-4-2 0-16,-9 0-304 0,0 2-144 0,-5-3-16 0</inkml:trace>
  <inkml:trace contextRef="#ctx0" brushRef="#br2" timeOffset="-49532.36">9222 19887 10303 0,'0'0'448'0,"0"0"112"0,0 0-560 0,0 0 0 16,0 0 0-16,0 0 0 0,0 0 656 0,0 0 32 15,0 0 0-15,0 0 0 0,0 0 80 0,0 0 0 16,0 0 16-16,0 0 0 0,0 0-48 0,0 0-16 16,0 0 0-16,0 0 0 0,0 0-64 0,0 0-16 0,0 0 0 15,0 0 0-15,-3-11-48 0,1 5-16 0,2 6 0 16,-8-5 0-16,8 5-64 0,-10-6 0 0,4 1-16 0,-1 1 0 16,7 4-16-16,-8-3 0 0,-1-2 0 0,9 5 0 15,-9-6-32-15,1 2 0 0,8 4 0 0,-10-5 0 16,0-2-112-16,1 2-16 0,1 2-16 0,8 3 0 15,-9-8-16-15,2 2 0 0,0 2 0 0,7 4 0 16,0 0-32-16,-9-7 0 0,1 1 0 16,0 4 0-16,8 2 0 0,-9-3-16 0,9 3 0 15,-10-1 0-15,-2-3-16 0,12 4 0 0,-8-1 0 0,-1-1 0 16,-2 1-64-16,3 0-16 0,-1 0 0 0,9 1 0 16,-9 0 48-16,0 0 16 0,-1-2 0 15,0 2 0-15,-1-1-32 0,2 2-16 0,1-1 0 0,8 0 0 16,-12-1 32-16,2 1 16 0,0 0 0 0,1 0 0 15,0 0 0-15,0 0 0 0,0 0 0 0,0 0 0 16,9 0-208-16,-11 0 144 16,1 0-144-16,1 0 128 0,0 0 0 0,9 0-128 15,-12 0 192-15,4 0-64 0,-1 0-128 0,9 0 192 0,-9 0-192 16,9 0 192-16,-10-1-32 0,-1-1 0 0,5 0 0 0,6 2 0 16,0 0 0-16,-10 0 0 0,1-1 0 0,9 1 0 15,-9 0-160-15,9 0 128 0,-9 1-128 0,9-1 128 0,0 0-128 16,-9 0 0-16,9 0 144 0,-10-1-144 0,10 1 128 15,0 0-128-15,-7-3 128 0,7 3-128 0,0 0 128 0,-11-1-128 16,11 1 128-16,0 0-128 0,0 0 208 16,-7-3-16-16,7 3-16 0,-9-5 0 0,9 5 16 0,-5-4 0 15,5 4 0-15,0 0 0 0,-7-7-192 0,7 7 192 16,-6-7-192-16,1 2 192 0,5 5-192 0,0 0 128 0,-4-7-128 0,0 2 128 16,4 5-128-16,-5-5 160 0,5 5-160 0,-6-9 160 15,1 2-32-15,5 7 0 0,0 0 0 0,0 0 0 16,-5-11-128-16,0 4 192 0,1 0-192 0,4 7 192 15,0 0-192-15,-4-8 160 0,0 2-160 0,4 6 160 16,-2-9-160-16,2 9 128 0,-4-8-128 0,4 8 128 16,-3-11 0-16,1 5-128 0,2 6 192 0,-3-11-64 15,2 5-128-15,1 6 160 0,-3-10-160 16,2 5 160-16,1 5-160 0,0 0 0 0,-2-12 0 0,0 6 128 16,1 0-128-16,1 6 0 0,-1-11 0 0,1 11 128 15,-2-6-128-15,1-2 0 0,0 1 0 16,1 7 128-16,-3-12 0 0,3 12-128 0,0 0 192 15,3-6-64-15,-3-4-128 0,0 4 0 0,-3-3 0 0,3 2 0 16,0 7 128-16,-2-7 0 0,1-4 0 0,1 11 0 16,0-10-128-16,0 1 0 0,-2 1 0 0,1 0 0 15,0 2 0-15,-1-3 0 0,2 2 0 16,0 7 128-16,-1-10-128 0,1 10 0 0,-1-10 0 16,1 0 0-16,-1 3 0 0,1 7 0 15,0-11 128-15,0 11-128 0,0-9 0 0,0-2 0 16,-2 0 0-16,2 11 0 0,0-8 0 0,0-3 0 15,-1 4 128-15,-1-2-128 0,2 9 0 0,-2-9 0 0,0-1 0 16,-1 3 0-16,3 7 0 0,0 0 0 0,-4-10 128 16,4 10-128-16,-3-9 0 0,-1-1 192 0,4 10-192 15,-4-10 192-15,0-1-192 0,2 4 0 0,2 7 0 16,-3-10-176-16,1 4 176 0,2 6 0 0,-3-12 0 0,0 6 0 16,0-3 0-16,0 1 0 0,1 2 0 0,2 6 0 0,-3-10 0 0,-1 5 0 15,4 5 0-15,-1-10 128 0,-2 3-128 0,3 7 0 16,-3-11 0-16,0 6 0 0,3 5 0 0,-4-9 0 15,0 1 0-15,2 3 0 0,-2-2 0 0,0 0 0 0,2 1 0 0,-2-4 128 16,0 3-128-16,0-2 0 0,0 3 0 16,1-2 0-16,0 2 0 0,-2 1 0 0,0-3 0 0,0 2 128 15,5 6-128-15,-7-4 0 0,2-2 0 16,2 1 0-16,-2 1 0 0,5 4 0 16,-6-8 0-16,3 2 0 0,-1-2 144 15,0 1-144-15,4 7 192 0,-5-7-192 0,0-4 0 0,0 6 0 16,1-2 0-16,-1 0-144 0,5 7 144 0,-5-7 0 0,0-1 0 0,2 1 0 15,3 7 0-15,-6-9 0 0,1 2 0 16,0 2 0-16,0-3 0 16,5 8 0-16,-4-8 0 0,0-2 0 15,-1 3 0-15,1-1 0 0,4 8 0 16,-5-6 0-16,0 0 0 0,5 6 0 16,-4-11 0-16,0 5 0 0,4 6 0 0,-5-8 0 0,0 2 0 15,5 6 0-15,-5-8 0 0,0 0 0 0,5 8 0 0,-5-6 0 0,0-2 0 16,5 8 0-16,-8-6 0 0,8 6 0 0,-8-4 0 0,1-1 0 0,0-2 0 15,1 3 0-15,6 4 0 0,-8-1 128 0,1-3-128 16,7 4 128-16,-9-5-128 0,9 5 0 16,-10-4-128-16,2 1 128 0,2 2 0 0,-2-2 0 0,8 3 0 15,-9-6 128-15,2 2-128 0,-1 0 0 0,0 2 0 16,8 2 0-16,-9-3 0 0,9 3 0 16,-6-5 0-16,6 5 0 15,-10-4 0-15,1 2 0 0,3 1-128 16,6 1 128-16,-12-2 0 0,12 2 0 0,-9 0 0 0,9 0 0 0,-9 0 0 15,9 0 0-15,-8-1 0 0,0-1-128 16,-2 2 128-16,10 0 0 0,-8 0 0 0,1 1 0 16,-1 0 0-16,8-1 0 0,-9 1 0 0,9-1 0 0,-9 0 0 15,9 0 0-15,-9 0 0 0,9 0 0 0,-10 0 0 16,10 0 0-16,-9 0 0 0,9 0 0 0,-9 2 0 0,9-2 0 0,-7 1 0 0,7-1 0 16,-9 1 0-16,9-1 0 0,0 0 0 0,-9 1 0 0,9-1 0 0,-8 0 0 15,8 0 0-15,-7-1 0 0,-2 1 0 0,9 0 0 16,-8-2 0-16,8 2 0 0,0 0 0 0,0 0 0 0,-6-2 0 15,6 2 0-15,0 0 0 0,0 0 0 0,-8 0 0 16,8 0 0-16,0 0 0 0,0 0 0 0,0 0 0 0,0 0 0 0,0 0 0 16,0 0 0-16,0 0 0 0,0 0 0 15,0 0-272-15,0 0 16 0,0 0 16 0,0 0 0 16,9 9-2064-16,1 0-432 0,2-4-80 16</inkml:trace>
  <inkml:trace contextRef="#ctx0" brushRef="#br5" timeOffset="-39263.39">9200 19876 5519 0,'0'0'496'0,"0"0"-496"0,0 0 0 0,0 0 0 15,0 0 2224-15,0 0 336 0,0 0 80 0,0 0 16 16,0 0-1120-16,0 0-240 0,0 0-32 0,0 0-16 16,0 0-176-16,0 0-48 0,0 0 0 0,0 0 0 15,0 0-128-15,0 0-16 0,0 0-16 0,0 0 0 16,0 0-112-16,0 0-32 0,0 0 0 0,0 0 0 16,0 0-112-16,0 0-32 0,0 0 0 0,0 0 0 15,0 0-96-15,0 0-32 0,0 0 0 0,-8 2 0 16,8-2 0-16,-9-2 0 0,0 2 0 0,9 0 0 0,-10 0 0 15,10 0-16-15,-9-2 0 0,9 2 0 0,-12-1-64 16,2 1-16-16,1 0 0 0,0 0 0 0,9 0-96 0,-10-2-32 16,1 1 0-16,9 1 0 0,-11-1-16 15,2-2 0-15,9 3 0 0,-10-4 0 0,1 1 0 16,9 3 0-16,-9-5 0 0,0 2 0 0,0 0-16 0,9 3 0 16,-11-3 0-16,2-1 0 0,1 1-64 0,-2 2-128 15,0 0 176-15,1-1-176 0,9 2 192 16,-10-1-192-16,0-1 192 0,1 0-192 0,1 0 176 15,8 2-176-15,-9-8 160 0,1 4-160 0,8 4 160 0,-10-2-160 16,1-6 160-16,2 3-160 0,-2 3 176 0,0-2-176 16,0 2 192-16,0-3-192 0,-1-1 176 0,0 2-176 0,-3-2 160 15,2 1-160-15,-1 0 128 0,0-3-128 0,-1 2 0 16,0 1 144-16,0-4-144 0,5 1 0 16,-3-1 0-16,1 2 128 0,-1 0-128 0,1 0 0 0,1 0 0 15,0-2 128-15,0 2-128 0,1-3 0 16,1 2 144-16,0 0-144 0,1-1 128 15,0-1-128-15,2 1 160 0,0-1-160 16,0 3 192-16,0-5-64 0,2-1-128 0,-2 2 192 0,-1 0-48 16,2 2-16-16,0-4 0 0,0 5 0 0,-1 1-128 0,2-1 0 15,-1-3 0-15,1 2 0 0,-2-4 0 0,1 3 0 16,2 1 192-16,-2-4-64 16,0 1-128-16,0 1 0 15,-1-1 0-15,2 1 0 0,-2 0 0 16,0 1 0-16,1 1 0 0,-2-2 0 0,2 3 0 15,-3-2 0-15,3 1 0 0,-2-3 0 0,1 2 0 16,0-1 0-16,-1 2 0 0,0 0 0 0,2 0 0 0,-1 1 0 16,1 2 0-16,-1-3 0 0,0 3 0 0,0-4 0 15,0 2 0-15,1-2 0 0,-1 2 0 0,0-1 0 0,4 9 0 0,-6-9 0 0,1-3 0 0,-1 3 0 16,1-3 0-16,2 4 0 0,-3-1 0 0,1 0 0 0,0 0 0 16,0 0 0-16,0 0 0 0,0 0 0 0,0 0 0 15,0 3 0-15,2-3 0 0,-2 1 0 16,1-7 128-16,1 4-128 0,-2 3 0 0,1-2 0 15,0 2 0-15,0-1 0 0,2 3 0 0,-1 1 0 16,2-5 0-16,-4 3 0 0,0 0 0 0,1 0 0 0,1-3 0 0,-1 3 0 16,-1 2 0-16,1-3 0 0,4 8 0 0,-5-8 0 0,0-2 0 15,0 4 0-15,-1-3 0 0,1 2 0 0,1 1 0 0,-1-3 0 16,-1 2 0-16,-1-1 0 0,7 8 0 0,-6-8 0 0,-2-3 0 16,4 3 0-16,-1-1 0 0,5 9 0 0,-6-6 0 15,-2 1 0-15,-1-4 0 0,2 4 0 16,7 5 0-16,-9-6 0 0,0-2 0 0,1 3 0 0,1-4 0 15,-1 4 0-15,-1 1 0 0,4 0 0 16,-4-1 0-16,3 1 0 0,0 1 0 16,6 3 0-16,0 0 0 0,-11-3 0 0,2-3 0 0,3 3 0 15,6 3 0-15,-10-2 0 0,2-1 0 0,-2 2 0 0,3-3 0 16,7 4 0-16,0 0 0 0,-11-1 0 0,1-3 0 0,1 3 0 16,-1-1 0-16,0 1 0 0,1-1 0 15,0 2 0-15,0-3 0 0,0 2 0 16,-1 1 0-16,0 0 0 0,0-2 0 0,-2 1 0 0,3-1 0 15,-1-2 0-15,0 3 0 0,0-1 0 0,-1 2 0 16,-2 0 0-16,1-1 0 0,2 1 0 16,0 1 0-16,0-1 0 0,0 0 0 0,0 0 0 0,-1 0 0 0,2 2 0 15,-1-2 0-15,0 0 0 0,-1 0 0 0,-2 1 0 16,0 3 0-16,1-3 0 0,-1-1 0 0,1 1 0 16,1 0 0-16,2 1 0 0,-1-1 0 15,0-1 0-15,0 3 0 0,-1-1 0 0,1-1 0 16,-1 2 0-16,3 1 0 0,-2-2 0 15,4 0 0-15,-2 0 0 0,-1 2 0 0,1 2 0 16,0-3 0-16,-1 1 0 0,-3 1 0 0,5 4 0 16,0-3 0-16,0 0 0 0,-4 1 0 0,3-2 0 0,-1 4 0 15,0-3-176-15,0 2 176 0,0 2 0 0,0-3 0 0,0 4 0 16,-1-5 0-16,0 3 0 0,0-4 128 16,0 6-128-16,-2-2 0 0,1 3 0 15,0-6 0-15,0 5-128 0,0 1 128 16,-3 1 0-16,1-2 0 0,1-1 0 0,2 2 0 0,0 0 0 15,0-3 0-15,0 3 0 0,1-2 0 0,-3 3 0 16,1 1 0-16,0-2 0 0,-2-2 0 0,0 3 0 16,2 0 0-16,-1-3 0 0,2 3 0 15,0-1 0-15,-2 0 0 0,2 2 0 0,-1 0 0 0,1 0 0 16,-2-4 0-16,1 4 0 0,-1-1 0 0,5-3 0 0,-1 1 0 0,-1-2 0 0,0 3 0 16,0 0 0-16,2 0 0 0,-1 1 128 0,-1-1-128 0,3-2 0 15,1 2 0-15,0-1 0 0,0-2 0 0,-3 3 0 16,2-3-128-16,-1 2 128 0,0 3 0 0,0-3 0 0,2 2 0 15,-1 1 0-15,-2-2 0 0,1 0 0 16,-1 2 0-16,2-2-128 0,-1-5 128 0,1 5 0 0,-3-3 0 16,1 3 0-16,1 1 0 0,0-2 0 15,1 2 0-15,1 1 0 0,0-2 0 0,0 0 0 16,0 2 0-16,1-1 0 0,0-2 0 0,0 2 0 0,-2 4 0 16,3-6 0-16,0 2 0 0,0 0 0 0,1 2 0 0,-2-3 0 15,0 0 0-15,0 1 0 0,0-4 0 0,0 2 0 0,2 0 0 0,-1 0 0 16,1 1 0-16,-1 1 0 0,1-3 0 15,2 3 0-15,0-3 0 0,0 2 0 0,-2-1 0 0,2-1 0 16,2 2 0-16,-1-1 0 16,-1-11 0-16,1 13 0 0,-1-1 0 15,3 1 0-15,-1-4 0 0,2 4 0 0,0-1 0 0,0 0 0 16,0 1 0-16,1 1 0 0,0-4 0 0,0 2 0 16,-1 2 0-16,0-2 0 0,-1 1 0 0,2 1 0 15,-1-3 0-15,-1-1 0 0,2 4 0 0,-1-2 0 16,1-4 0-16,-1 4 0 0,2-3 0 0,-1 2 0 15,-1-2 0-15,1 1 0 0,1 1 0 0,1-3 0 0,-2 0 0 16,0 1 0-16,0-1 0 0,2 0 0 0,-1-1 0 0,0 0 0 0,-6-7 0 16,10 8 0-16,-1 0 0 0,0-1 0 0,-1-2 0 15,-1 3 0-15,-7-8 128 0,9 9-128 16,0 0 128-16,0-3-128 0,-2 1 0 16,2 0 0-16,0 1 0 0,-2 1 0 0,-1-4 0 0,2 2 0 15,-1 1 0-15,0-3-128 0,1 1 128 0,1 2 0 0,-9-8 0 0,11 8 0 16,-4 1 0-16,3-3 0 0,-2 3 0 0,0-4 0 15,-8-5 0-15,10 8 0 0,-1-1 0 0,-9-7 0 16,9 7 0-16,1 1 0 0,-3-2 0 0,4-1 0 16,-11-5 0-16,12 3 0 0,0 4 0 0,-12-7 128 15,10 5-128-15,1 1 0 0,-3 1 0 0,-8-7 0 0,11 5 0 16,1 0 0-16,-2 1 0 0,-1-1 0 0,-9-5 0 16,10 8 0-16,-10-8 0 0,11 7 0 0,1-4 0 15,-2 1 0-15,0-2 0 0,-10-2 128 16,0 0-128-16,12 5 0 15,-12-5 0-15,11 4 0 0,-1-1 0 0,-10-3 0 0,13 1 0 0,-3 2 0 16,-10-3 0-16,12 2 0 0,-1-1 0 0,-1 1 0 0,-10-2 0 0,13 2 0 16,-13-2 0-16,13 0 128 0,-3 0-128 0,-10 0 0 15,11 0 0-15,1 0 0 0,-1 1 0 0,1-1 0 16,-12 0 0-16,12 0 0 0,-12 0 0 0,10 0 0 0,1 0 0 16,-11 0 0-16,12 0 128 0,0 0-128 15,-12 0 160-15,12 0-160 0,-1 0 0 0,-1 0 0 16,0 0 0-16,0 0 0 0,0 0 0 0,1 0 0 0,-1 0 0 15,-10 0 0-15,12-1 0 0,0-1 0 0,-2-1 0 0,1 2 0 16,0 1 0-16,-1 0 0 16,1-1 0-16,-11 1 0 0,13-3 0 0,-2 2 0 0,-11 1 0 15,12 0 0-15,-12 0 0 0,13-1 0 0,-2-1 0 0,-1 2 0 16,-10 0 0-16,12-4 0 0,-2 1 0 16,-10 3 0-16,11-4 0 0,-1 1 0 0,-1 1 0 15,-9 2 0-15,12-3 0 0,-3 1 0 0,-9 2 0 16,11-5 0-16,-2 2 0 0,0-1 0 0,-2 0 0 0,0-2 0 15,2 2 0-15,-9 4 0 0,9-2 0 0,1-1 0 16,-3 1 0-16,1-4 128 0,-8 6-128 0,10-3 0 16,-10 3 0-16,9-5 0 0,0 2 0 0,-9 3 0 15,10-6 0-15,2 1 128 0,-12 5-128 0,10-5 0 16,-3 1 0-16,2-1 0 0,-9 5 0 0,10-4 0 16,-10 4 0-16,11-5 0 0,-4 2 0 0,-7 3 0 15,12-4 0-15,-3-1 176 0,-9 5-176 16,10-5 160-16,-10 5-160 0,10-1 0 15,-10 1 0-15,10-5 0 0,-1 0 0 16,0 1 0-16,-9 4 0 0,9-4 0 0,0 0 0 0,-9 4 0 0,10-6 0 16,-4 2 0-16,-6 4 0 0,13-4 0 15,-5-1 0-15,-8 5 0 0,10-7 0 0,-3 2 0 0,-7 5 0 16,11-7 128-16,-3 0-128 0,0 3 0 0,-8 4 0 0,9-5 128 16,-3-2-128-16,1 2 128 0,-1 0-128 0,-6 5 128 15,9-6-128-15,-9 6 0 0,8-5 0 0,-8 5 0 16,8-4 0-16,-8 4 0 0,7-5 0 0,-7 5 0 0,11-8 0 0,-2 4 0 15,-9 4 0-15,6-5 0 0,-6 5 0 0,0 0 0 16,7-7 0-16,-7 7 0 0,7-5 0 0,-7 5 0 16,8-7 0-16,-8 7 0 0,8-6 0 0,-8 6 0 15,7-5 0-15,-7 5 0 0,8-9 0 0,-2 3 0 16,-6 6 0-16,7-6 0 0,-7 6 0 0,9-7 0 0,-2 0 0 16,-7 7 0-16,0 0 0 0,9-5 0 0,-4-1 0 0,-5 6 0 15,8-5 0-15,-1 1 0 16,-7 4 0-16,0 0 0 0,11-4 0 0,-4-1 0 15,-7 5 0-15,0 0 0 0,10-4 0 0,-10 4 0 0,9-2 0 16,-9 2 0-16,0 0 0 0,10-1 0 0,-10 1 0 0,0 0 0 16,0 0 0-16,12-2 0 0,-3 2 0 0,-9 0 0 15,10-1 0-15,-10 1 0 0,0 0 0 0,10 1 0 16,-10-1 0-16,0 0 0 0,10 0 0 0,-10 0 0 16,0 0 0-16,12 4 0 0,-2-1 0 0,-10-3 0 15,0 0 0-15,10 6 0 0,-2-1 0 0,-8-5 0 16,10 4 0-16,-2 2 0 0,-8-6 0 0,6 8 0 0,-6-8 0 15,7 8 0-15,-7-8 0 0,12 8 0 0,-4-1 0 16,-2 0 0-16,-6-7 0 0,0 0 0 0,9 6 0 16,0-1 0-16,-4 2 0 0,-5-7 0 15,0 0 0-15,10 7 0 0,0-4 0 0,-2 1 0 0,-8-4 0 16,0 0 0-16,10 5 0 0,0-2 0 0,-2-1 128 16,-8-2 0-16,10 0 0 0,-10 0 0 0,10 0-128 0,0 0 0 15,-10 0 0-15,12 0 0 0,-2 0 0 0,-10 0 0 16,13-1 0-16,-13 1 0 0,11-1 0 0,-11 1 128 15,10-4-128-15,2 0 0 16,-1 2 0-16,-1-1 128 0,-10 3-128 16,10-2 0-16,-1-2 0 0,-9 4 0 15,12-3 128-15,-2-2-128 0,-2 0 0 0,-1 3 0 0,-7 2 0 16,10-6 0-16,-2 0 0 0,0 2 0 0,0 0 0 16,-8 4 0-16,9-6 0 0,0 1 0 0,0 0 128 0,-1 0-128 15,-1-2 0-15,2 2 0 0,-4 2 0 16,-5 3 0-16,8-8 0 0,0 2 0 0,-1 1 0 0,0-2 0 0,-1 2 0 15,-6 5 0-15,6-6 128 0,-1-1-128 0,3 1 0 16,-8 6 0-16,8-5 0 0,-1-3 0 16,-2 2 0-16,-5 6 0 0,7-5 0 0,-1-3 128 15,-2 3-128-15,-4 5 0 0,8-9 0 0,-3 3 0 0,-3 0 0 0,2-2 0 0,0 2 0 16,-4 6 0-16,2-7 0 0,-2 7 0 0,4-9 0 0,0 3 0 0,-4 6 0 16,4-8 0-16,-4 8 0 0,5-7 0 15,-3-2 0-15,-2 9 0 0,0 0 0 0,0 0 0 0,7-8 0 0,-7 8 0 16,4-5 0-16,-2-4 0 0,-2 9 0 0,0 0 0 15,3-6 0-15,-1-2 0 0,-2 8 0 0,0 0 0 16,0-7 0-16,0 7 0 0,0-11 0 16,0 5 0-16,0 6 0 0,-2-8 0 0,-1 0 0 15,2 2 0-15,1 6 0 0,-3-11 0 16,1 5 0-16,2 6 0 0,-4-13 0 0,0 7 0 0,4 6 0 16,-4-11 0-16,4 11 0 0,-3-7 0 0,-3-2 0 15,6 9 0-15,0 0 0 0,-6-6 0 16,2-1 0-16,4 7 0 0,0 0 0 0,-5-9 0 0,5 9 0 15,-6-6 0-15,-1-3 0 0,2 4 0 0,5 5 0 0,-9-5 0 16,1-4 0-16,0 4 0 0,0-3 0 16,-1 4 128-16,2 1-128 0,-3 1 128 0,1-4-128 15,-1 1 0-15,-2 1 0 0,-1 3-176 0,1 0 176 16,-1-2 0-16,0-3 0 0,1 3 0 16,-2 2 0-16,1-2 0 15,0 1 0-15,0 1 0 0,1-1 0 16,-1 1 0-16,2 1 0 0,-1 0 0 0,2-1 0 0,0-1 0 0,1 2 0 15,9 0 0-15,-10 0 0 0,1 0 0 16,9 0 0-16,0 0 0 0,-9 0 0 16,9 0 0-16,0 0 0 0,0 0 0 0,0 0 0 15,0 0 0-15,0 0 0 0,0 0-128 0,0 0 128 0,0 0 0 0,0 0 0 0,0 0 0 16,0 0 0-16,0 0 0 0,10-3 0 0,-1 1-128 0,2 1 128 0,1 0 0 0,-1 0 0 0,1 1-128 16,-1-2 128-16,2 2 0 0,0 2 0 0,1-1 0 15,0-1 0-15,0 0 0 0,0 1 0 0,1 0-128 16,-1 1 128-16,0-1 0 0,-2-1 0 0,1 4 0 15,0 0 0-15,0-2 0 0,-2 1 0 0,-1 0 0 0,0 4 0 16,-1-3 0-16,0 2 0 0,-1 0 0 0,-8-6 0 16,10 7 0-16,-1 0 0 0,-1 2 0 0,-1 0 0 0,0 0 0 15,-7-9 0-15,0 0 0 16,7 14 0-16,-1-3 0 0,0 1 0 0,-3-1 0 16,-3-11 0-16,4 13 0 0,-1 1 0 15,-1 0 0-15,0-1 0 0,-2-2 0 16,0 1 0-16,0-12 0 0,-2 10 0 0,1 0 0 0,1-10 0 15,-4 14 0-15,3-4 0 0,-3 0 0 16,4-10 0-16,-6 14 0 0,-1-4 0 0,4 2 0 16,-4-1 0-16,0-2 0 15,3 3 0-15,-1-5 0 0,0 2 128 16,0-3-128-16,-2 2 0 0,1 1 0 16,-1 0 0-16,1 0 0 0,-3 0 0 0,4 0 0 15,-1-2 0-15,-1 1 0 0,0-3 0 0,-1 1 128 0,1 2-128 16,0-3 0-16,2 1 0 0,-3 1 0 0,1-4 0 15,-2 3 128-15,-1 0-128 0,0-2 0 0,1-3 0 0,-1 2 0 16,2-1 0-16,8-2 144 0,-12 3-144 0,2-2 0 16,0 1 128-16,1-2-128 0,9 0 0 0,-10-2 0 15,-1-1 0-15,-1 1 0 0,3-1 128 0,-1 1-128 0,0-1 0 16,0-2 0-16,-2 1 0 0,2 0 0 0,-1 2 128 0,1-1-128 16,-1-2 0-16,1 3 0 15,0-1 0-15,0 1 0 0,0-1 0 16,0 3 0-16,-1-2 0 0,2-1 0 0,1-3 0 0,0 2 0 15,-1 1 0-15,0 0 0 0,0-4 0 0,3 3 0 16,6 4 0-16,-9-3 0 0,0-3 0 0,1 0 0 0,1 1 0 0,7 5 0 0,-8-4 0 0,1 0 0 16,-1-1 0-16,8 5 0 0,-8-4 0 0,8 4 0 0,-7-3 0 0,7 3 0 15,-8-3 0-15,8 3 0 0,-10-1 0 0,1 1 0 16,9 0 0-16,-11 1 0 0,11-1 0 0,-9 4 0 16,0-2 0-16,9-2 0 0,-10 4 0 0,2 1 0 15,8-5 0-15,-9 5 0 0,0-1 0 0,2 1 0 0,7-5 0 0,-11 8 0 0,5-3 0 16,-2 1 0-16,8-6 0 0,-8 8 0 15,-1-3 0-15,2 4 0 0,1-4 0 16,0 1 0-16,6-6 0 16,-8 9 0-16,2-1 0 0,1 1 0 0,-2-3 0 15,2 1 0-15,5-7 0 0,-6 10 0 0,-2-4 0 16,2 2 0-16,6-8 0 0,-7 5 0 0,7-5 0 0,-6 10 0 0,1-4 0 0,1-1 0 16,4-5 0-16,-10 11 0 0,2-6 0 0,2 1 0 0,6-6 0 0,-9 9 0 15,0-5 0-15,2 0 0 0,-1 3 0 0,0-3 0 16,-1 0 0-16,0 0 0 0,1 1 0 0,-1-1 0 15,-1-1 0-15,-1 5 0 0,0-5 0 16,-2 0 0-16,3 1 0 0,0 5 0 0,-2-5 0 16,2 0 0-16,0 1 0 0,-1 1 0 0,0-1 0 0,1 2 0 15,-1 0 0-15,-2-2 0 0,-1 0 0 0,1 2 0 0,3-2 0 16,0 0 0-16,1 1 0 16,0-1 0-16,0-1 0 0,2 1 0 15,-1 0 0-15,8-5 0 0,-10 2 0 0,1 0 0 16,0-1 0-16,9-1 0 0,-10 5 0 0,1-1 0 0,2 1 0 0,-2-2 0 0,0 1 0 0,0-2 0 15,9-2 0-15,-10 3 0 0,1-3 0 0,-1 0 0 0,-1 1 0 0,1-1 0 16,0-1 0-16,-1 0 0 0,-1-1 0 16,1 0 0-16,-2 0 0 0,0 1 0 15,2 1 128-15,-3 0-128 0,0 0 0 0,0-1 0 16,0 1 0-16,0-1 0 0,0-1 0 16,0 2 0-16,-1 2 0 0,1-4 0 15,1 1 0-15,0 0 0 0,-1 1 0 16,2-4 0-16,-2 1 0 0,2 1 0 15,3-2 0-15,-1 2 0 0,-3-4 0 0,2 3 0 0,-2-2 0 0,1 1 0 16,-1-3 0-16,0 4 0 0,0-2 0 16,1 1 0-16,-1-5 0 0,-1 4 0 0,-2-2 128 15,-1 0-128-15,1 0 0 0,-1-1 0 16,-1 1 0-16,3-3 0 0,1 2 128 16,0-3-128-16,-1 2 0 0,-1-4 0 0,1 2 0 15,0 2 0-15,0-1 0 0,1 2 0 0,0-3 0 0,0 3 0 16,0-1 0-16,0 2 0 0,-1-4 0 0,2 4 0 15,1-3 0-15,1 1 0 0,-2-4 0 0,2 3 0 0,1-3 0 0,1-1 0 16,2 1 0-16,0 1 0 0,0-2 0 16,0-3 0-16,-2 1 0 0,1 0 0 15,2 0 0-15,-2-1 0 0,2 1 0 0,0 1 0 16,-3 1 0-16,0-2 0 0,0 0 0 0,2-1 0 16,1 1 0-16,-1-2 0 0,0 4 0 0,2 1 0 15,-1-4 0-15,-1 1 0 0,2 1 0 0,0 0 0 16,0-2 0-16,1 1 0 0,2-2 0 0,-2 3 0 15,0 2 0-15,2-2 0 0,-2-2 0 16,4-1 0-16,0 1 0 0,2-1 0 0,1 0 0 16,-1-1 0-16,1 1 0 0,1 0 0 0,0 1 0 15,3-1-144-15,-2-1 144 0,3 1 0 0,1 1 0 0,0 1 0 16,-2-1 0-16,1 1 0 0,1-1 0 0,-2 1-128 16,1-3 128-16,1 2 0 0,1 2 0 0,0 1-128 15,1 0 128-15,-1-1 0 0,-7-1 0 0,5 1-128 16,1 1 128-16,1-1 0 0,-1-4-144 0,-1 2 144 15,-1 3 0-15,1-2 0 0,0-2-144 0,-1 0 144 16,2 0 0-16,0 1 0 0,0-1 0 0,0 0 0 16,-2 0-128-16,2 3 128 0,-1 0 0 0,0 2 0 0,0-3-128 15,3 2 128-15,-1 0 0 0,0 3 0 0,-1 0 0 16,1 0-128-16,1 2 128 0,0-3 0 0,-1 2 0 16,0-1 0-16,0-2 0 0,0 5 0 0,-2-2 0 15,2 4 0-15,-1-3 0 0,4 1 0 16,2 2 0-16,0-4-128 0,1 3 128 0,-1-2 0 15,0 2 0-15,3-2 0 0,0 3 0 0,-1-2 0 16,2-1 0-16,1 3 0 0,0-2 0 0,-1 3 0 0,-1-1-128 16,0-2 128-16,-1 3 0 0,4 1 0 0,-1-1 0 15,0 1 0-15,1 0 0 0,-1 2 0 0,0-2 0 0,2 0 0 16,-2 2 0-16,2-2 0 0,-4 1 0 0,1 0 0 0,-1-1 0 0,-1 1 0 0,1 1 0 0,-1 0 0 16,-2 1 0-16,0 0 0 0,0 1 0 0,1-1-128 0,-1-1 128 15,0 4 0-15,-1-1 0 0,1 1 0 0,-1 0 0 0,2 0 0 16,-1 3 0-16,-1-1-128 0,0 0 128 15,0 1 0-15,0 1 0 0,1-1 0 0,-1 3 0 16,1 1 0-16,1-4 0 0,-1 3 0 0,-1-2 0 16,1 0 0-16,-2 3 0 0,2-2 0 15,-1 1 0-15,0 0 0 0,1 2 0 0,1-1 0 16,-4 1 0-16,1-1 0 0,0 3 0 0,-1-1-128 0,0 3 128 0,-2 0 0 16,-1 0 0-16,0-3 0 0,0 2 0 0,0 1 0 15,-1 3 0-15,1-2 0 0,0 0 0 0,0 0 0 16,-1 6 0-16,-1-6 0 0,1-1 0 0,0 1 0 15,-1 2 0-15,1-1 0 0,1-2 0 16,-3 0 0-16,-1 3 0 0,2-3 0 0,0 0 0 0,0-3 0 16,1 1 0-16,-1-1 0 0,-1-3 0 0,1 3 0 0,0-2 0 0,1 3 0 15,1-1 0-15,-3-1 0 0,0 2 0 0,0-4 0 16,-1 1 0-16,-2-1 0 0,-1 2 0 0,0-2 0 0,-2-8 0 16,4 11 0-16,-1 1 0 0,0-3 0 0,1 2 0 0,0-2 0 0,-4-9 0 15,5 10 0-15,-1-1 0 0,0 1 0 0,-4-10 0 16,6 13 0-16,-2-3 0 0,0 3 0 0,-2-4 0 0,-2-9 0 15,4 10 0-15,-4-10 144 0,5 14-144 0,-1-5 0 16,-1 2 0-16,-1-2-176 0,-1 1 176 16,1 2 0-16,-1-2 0 0,1 1 0 0,1-3 0 0,-1 3 0 0,0-2 0 15,0 1 0-15,1-1 0 0,-1 0 0 0,-2-9 0 16,4 14 0-16,-1-4 0 0,1 2 0 16,-1-5 0-16,1 4 0 0,0-4 0 0,0 3 0 15,1-3 0-15,-1 3 0 0,-4-10 0 16,7 6 0-16,-2 2 0 0,4-2 0 0,-1-2 0 15,0 1 0-15,-8-5 0 0,11 6 0 0,2-3 0 16,-2 1 0-16,-1-2 0 0,2 0 0 0,-2 1 0 0,0-3 0 16,-10 0 0-16,12-2 0 0,-1 1 0 0,-1-1 0 0,0 0 0 15,0 2 128-15,-10 0-128 0,12-3 0 0,-2 2 0 0,0 0 0 16,-10 1 0-16,13 0 0 0,-3 0 0 0,-10 0 0 0,10 1 0 16,-1-1 0-16,-9 0 0 0,10 1 0 15,-10-1 0-15,11 4 0 0,-11-4 0 0,10 4 128 0,-10-4-128 0,9 6 0 16,-9-6 0-16,9 7 0 0,-3 1 0 15,-6-8 0-15,5 8 0 0,-5-8 0 0,5 14 0 16,0-4 0-16,-1 2 0 0,0-1-128 16,-4-11 128-16,2 10 0 0,1 2 0 0,-2 0 0 15,-1-12 0-15,1 12 0 0,1 1 0 0,-2-1 0 0,-2-2 0 0,1 2 0 16,-1-2 0-16,-1 2 128 0,2 0-128 16,-2-3 0-16,-1 1 0 0,-1-1 0 0,0 1 0 15,-1 2 0-15,0-2 0 0,-3 3 0 16,1-1 0-16,-1 0 0 0,0 1 0 15,0 1 128-15,-3-3-128 0,0 2 0 16,1-1 128-16,-1 2-128 0,2-2 0 0,0 1 144 0,-2-1-144 16,2-2 0-16,1 3 128 0,1-5-128 0,-3 2 0 15,1-1 0-15,0 1 128 0,-1 1-128 0,-3-4 0 16,3-2 0-16,1 1-576 0,0-1-192 0,0-1-16 16,1-1-12560-16,9-3-2512 0</inkml:trace>
  <inkml:trace contextRef="#ctx0" brushRef="#br5" timeOffset="-38061.96">8674 18948 5519 0,'0'0'496'0,"0"0"-496"0,0 0 0 0,0 0 0 0,0 0 2224 0,0 0 336 15,0 0 80-15,0 0 16 0,0 0-1088 0,0 0-224 16,-7-5-32-16,7 5-16 0,0 0-208 0,0 0-64 16,-8-3 0-16,8 3 0 0,0 0-240 0,0 0-48 15,-8 0-16-15,2 2 0 0,-3 3-208 0,1 3-32 16,-1-2-16-16,1 4 0 0,-1-1-48 16,-1 4-16-16,-2 4 0 0,-1 0 0 0,-1 2-32 0,2 0-16 0,-1-1 0 15,2 1 0-15,-1 0-16 0,2 0 0 16,1-1 0-16,1 0 0 15,2-1-80-15,-2-2 0 0,6-1-16 0,-2-4 0 0,2 1-96 16,2-11-16-16,0 0 0 0,0 0 0 0,3 9 64 16,2-2 0-16,-5-7 0 0,13 0 0 15,1-2 48-15,3 1 16 0,0-4 0 0,4 0 0 0,3-3-96 16,3-2-16-16,1 4 0 0,2-6 0 16,1 0-144-16,2 0 192 0,4-2-192 0,-2 1 192 15,-2 3-192-15,-1-1 0 0,-2-1 0 16,-2 4 0-16,-3-1-368 0,-4 2 0 0,-2 3 0 15,-1 1 0-15,-4-4-592 0,-3 5-128 16,0-1-32-16,-11 3 0 0,0 0-1904 0,0 0-384 16</inkml:trace>
  <inkml:trace contextRef="#ctx0" brushRef="#br5" timeOffset="-37699.65">8588 19191 15375 0,'0'0'672'0,"0"0"160"0,0 0-672 0,0 0-160 0,6-10 0 0,2 2 0 0,3 5 752 0,1-5 112 16,-1 0 32-16,3-2 0 0,4 3 64 0,1-2 32 16,2-1 0-16,6-2 0 0,4 2-64 0,3-4-16 15,3-4 0-15,1 0 0 0,0 1-32 0,0-1-16 16,0 3 0-16,-1-1 0 0,0 0-96 0,1-2-32 16,2 0 0-16,2 2 0 0,2 2-224 0,3 2-32 0,1 1-16 15,-1 2 0-15,0-3-208 0,-2 6-32 0,-6-2-16 0,0 5 0 16,-5-2-208-16,1 2 176 0,0 3-176 0,-1 1 160 15,2 1 0-15,2 0 0 16,1 2 0-16,1 2 0 0,-1-1-160 0,3-1 0 0,1 1-160 0,-1 0 160 16,-2-1 0-16,-1-3 0 0,-1 2 0 0,1 2 0 15,2-1 0-15,2-2 0 0,2 0 128 0,2-1-128 16,0 0 0-16,0 0 0 0,-3-2 0 0,1 1 0 16,-8 0 0-16,-4 0 0 0,-5 0 0 0,-1 0 0 15,-3 0 0-15,-5 0 0 0,-5 1 128 0,-2 1-128 16,-1-1-192-16,-11-1-112 0,0 0-16 0,0 0 0 15,0 0-1360 1,0 0-288-16,0 0-48 0,0 0-16 0</inkml:trace>
  <inkml:trace contextRef="#ctx0" brushRef="#br5" timeOffset="-37114.13">11263 18838 5519 0,'0'0'496'0,"-5"-4"-496"0,5 4 0 0,0 0 0 0,-6-2 2640 0,6 2 432 0,-6 0 96 0,6 0 16 16,-9 2-1504-16,2 3-288 0,2 5-64 0,-1-1-16 16,0 3-224-16,-1 4-32 0,2 2-16 0,-1 2 0 15,1 2-208-15,0 2-64 0,-2 0 0 0,0 4 0 16,-1-1-48-16,0 3-16 0,1-4 0 0,-2 1 0 15,1-3-80-15,2-4-32 0,0-2 0 0,0-3 0 16,3-1 48-16,-1-4 0 0,1-2 0 0,3-8 0 16,0 0-64-16,0 0 0 0,0 0 0 0,0 0 0 15,0 0 0-15,0 0 0 0,0 0 0 0,0 0 0 0,9-15-96 16,-2-1-32-16,1 0 0 0,4-2 0 0,1-4-128 0,1 0-16 16,-3-1-16-16,6 1 0 0,0-1-288 15,1 3 160-15,0 1-160 0,0 1 128 0,1 3-128 16,0-1 0-16,2 4 0 0,2 3 0 15,-1-1 0-15,1 5 0 16,-2 5 0-16,0 1 0 0,-2 4 0 16,-1 5 0-16,-2-1 0 0,-4 5 0 0,-2 3 0 15,0 3 0-15,-1 1 0 0,-4 5 0 0,-1-4 0 0,-2 3 0 0,-2 2 0 0,0 2 0 0,3-1 0 0,-3 0-192 16,-3-5 32-16,2 1 16 16,-2-1-384-16,3-4-80 0,3-3-16 15,1-4 0-15,0-1-1440 0,2-4-304 0,-6-7-48 16,11 3-7808-16,1 0-1552 0</inkml:trace>
  <inkml:trace contextRef="#ctx0" brushRef="#br5" timeOffset="-36651.49">11731 19100 19343 0,'0'0'1728'0,"0"0"-1392"0,0 0-336 0,0 0 0 16,10 1 896-16,1-1 96 0,-1 0 32 0,1-1 0 16,-1 1 112-16,2-3 16 0,0 1 16 0,1-2 0 15,1 0-144-15,0-1-16 0,-1 1-16 0,0-3 0 0,-1 0-336 16,1 2-64-16,0-5-16 0,-2 4 0 0,1-3-64 0,-6 1-32 16,2-2 0-16,-3 4 0 0,-2-3 32 15,-3 9 0-15,-1-8 0 0,-1 2 0 0,-3-2 96 0,-3 4 32 16,-3-1 0-16,-2 1 0 0,-4 4-288 0,-1 3-48 15,-1 1-16-15,-2-1 0 0,-2 3-96 0,0 4-32 16,1-1 0-16,3 2 0 16,2 4-16-16,0 1 0 0,4 1 0 0,4-1 0 0,2-4-16 0,3 2-128 15,1 2 192-15,5-2-64 0,0-3-128 0,3 2 160 16,3 2-160-16,1-5 160 0,1 0-160 0,3 0 160 0,2-2-160 16,0 0 160-16,1-1-160 0,-1-2 0 15,1-1 0-15,2 1 128 0,2-1-128 0,1-1-224 16,-1-5 48-16,2 2 16 15,1 0-1328-15,-1 0-272 0,3 0-48 0,-1 0-16 16,-3-3-1184-16,-2-3-224 0,6 0-48 0,-8 4-16 0</inkml:trace>
  <inkml:trace contextRef="#ctx0" brushRef="#br5" timeOffset="-36239.68">12298 18978 3679 0,'0'0'320'0,"0"0"-320"0,0 0 0 0,-9 1 0 15,9-1 4736-15,-9 4 896 0,0 1 160 0,1 0 32 16,-1 4-3408-16,0 4-688 0,0 2-144 0,1 1-32 0,1 2-656 16,0 0-128-16,2 0-16 0,1 0-16 0,2 1-320 0,-1-2-64 15,3 1-16-15,4-3 0 0,-1-1-32 0,0-2-16 16,1-3 0-16,3-4 0 0,-2 1 192 0,-5-6 32 15,10 4 16-15,0-4 0 0,0-3 144 0,3 2 32 16,0-1 0-16,-2-2 0 0,-2 0-224 0,1-4-32 16,0 0-16-16,0-3 0 0,-1 5-192 0,-1 1-48 15,-8 5 0-15,6-10 0 0,-6 10-64 0,0 0-128 16,0 0 176-16,0 0-176 0,0 0 128 0,0 0-128 0,0 0 0 16,0 0 0-16,0 12 176 0,0 0-176 15,-1-1 160-15,1 5-160 0,1-1 0 0,2-1 0 0,1-3 0 16,3 2 0-16,0-2 0 0,2-3 0 0,2 2 0 0,3-6 0 15,1-4 0-15,4-3 0 0,3-3 0 16,2 0 0-16,3-4 256 0,-1-1 16 16,1-8 0-16,0-4 0 0,0 1 224 0,-5-1 32 15,-3-5 16-15,-1 2 0 0,-1-2-16 0,-3 2 0 16,-4-5 0-16,-1 7 0 0,-2-1-272 0,-1 2-48 16,-3 1-16-16,0 3 0 0,-3 3-192 15,0-1 0-15,0 6 0 0,0 4-160 16,0 7-1120-16,0 0-208 0,0 0-48 0,0 0-18192 0</inkml:trace>
  <inkml:trace contextRef="#ctx0" brushRef="#br5" timeOffset="-35605">13668 18727 21647 0,'-6'-12'960'0,"4"4"192"15,-1-3-912-15,-2 0-240 0,-4 0 0 0,-1 6 0 0,-2 1 1136 0,-2-1 176 0,-2 1 32 0,-3 3 16 16,-2 2-240-16,-1 4-48 0,-1 4-16 0,-1 1 0 15,-3 4-224-15,0 4-64 0,-1 1 0 0,-2 8 0 16,-1 1-128-16,1 6-48 0,2 3 0 0,1 5 0 16,0-1-144-16,6-1-16 0,2 6-16 0,5-4 0 15,3-3-272-15,8-4-144 0,5-5 160 0,5-3-160 16,3-3 384-16,2-5-32 0,4-2 0 0,3-3 0 16,2-5 128-16,4-1 32 0,0-2 0 0,2-5 0 15,2-1 16-15,3-1 16 0,-1-5 0 0,2-2 0 16,1 1-48-16,1-2-16 0,2-1 0 0,-1-4 0 15,-3-4-96-15,-2-1 0 0,1-1-16 0,-5-3 0 16,-2 0-32-16,-2-1 0 0,-2-4 0 0,-2 3 0 16,-4-6 16-16,-4 2 0 0,1 0 0 15,-6-2 0-15,-2-1-16 0,-4 4 0 16,-4 2 0-16,-1 2 0 0,-3-3-144 16,-2 4-48-16,-3 4 0 0,0 4 0 15,-4 3-144-15,0 1 0 0,1-1 0 0,-1 6 0 0,0 3-288 0,-1 2-32 16,0 0-16-16,2 2 0 0,-1 3-1424 0,4 1-288 0,2 4-48 15,2 0-10880-15,3 4-2176 0</inkml:trace>
  <inkml:trace contextRef="#ctx0" brushRef="#br5" timeOffset="-35271.03">13482 19011 28559 0,'0'0'2544'0,"0"0"-2032"0,0 0-512 0,0 0 0 16,0 0 672-16,6 9 32 0,2 0 16 0,2 3 0 15,2 5 560-15,5-2 128 0,5 2 0 0,-2 0 16 0,4 4-240 16,1-1-48-16,2-1-16 0,1 1 0 0,-1 1-288 0,-2-3-48 15,-2-1-16-15,1 1 0 0,-3 0-288 0,-1-1-64 16,0-4-16-16,-2 1 0 0,-4-1 624 0,0 0 128 16,0-4 32-16,-4 2 0 15,0 2-1712-15,-2-4-352 0,-8-9-64 0,8 10-16 0,-2-4 704 0,-6-6 128 16,0 0 128-16,9 7-192 16,-9-7-1456-16,0 0-288 0,9 6-64 0,-9-6-15984 0</inkml:trace>
  <inkml:trace contextRef="#ctx0" brushRef="#br5" timeOffset="-34753.62">14416 19193 27647 0,'0'0'2448'0,"0"0"-1952"0,0 0-496 0,0 0 0 15,0 12 1408-15,0-2 176 0,-3 2 32 0,2 2 16 16,0 1-224-16,-2 2-64 0,-2 2 0 0,0 1 0 16,-1 0-448-16,-2 2-112 0,-1 0-16 0,0 2 0 0,0-1-192 15,0 1-64-15,-1 0 0 0,0-2 0 0,0-3-80 0,0 0-32 16,0 0 0-16,-1-1 0 0,1-3 80 0,3-3 16 16,0-1 0-16,0 0 0 15,-1-5-48-15,8-6-16 0,-5 9 0 0,5-9 0 16,0 0-48-16,0 0-16 0,0 0 0 0,0 0 0 0,0 0-48 0,0 0 0 15,2-12 0-15,2-2 0 0,1-4-32 0,3-2-16 16,1-1 0-16,1-6 0 0,2 0-128 16,-1-7-16-16,2 0-128 0,-2 0 192 0,1-2-192 0,-1 3 0 15,0-1 0-15,1 6 0 0,-2 1 0 0,-2 7 0 16,-3 2 0-16,-3 4 0 0,3 5 0 0,-5 9 0 16,0 0 0-16,0 0 0 0,0 0 0 0,0 0 0 15,-5 17 0-15,-4 2 0 0,-2 6 0 0,-2 4-128 16,1 6 128-16,-2 0 0 0,-3 1 0 0,1 2-128 15,-1 0 128-15,0 2 0 0,2 2 0 0,1-7 0 16,3-6 0-16,1-1 0 0,1-2 0 16,2-3 0-16,2-3 0 0,3-2 0 0,0-3 0 0,5-4 0 15,1 0 0-15,0-4 0 16,2 1-896-16,4-3-128 0,2-2-32 16,0-2 0-16,1-4-2096 15,2-2-432-15</inkml:trace>
  <inkml:trace contextRef="#ctx0" brushRef="#br1" timeOffset="40817.14">25239 2423 6495 0,'22'-5'288'0,"-8"3"64"0,1-2-352 0,2 0 0 0,1-1 0 0,-4 2 0 16,0 0 0-16,-2-2 0 0,1 1 0 0,-2 0 0 16,0-4 128-16,-1 2-128 0,-1 0 128 0,-2-1-128 15,-7 7 880-15,0 0 96 0,4-7 32 0,-4 7 0 16,0-12 160-16,-2 6 48 0,2 6 0 0,-9-7 0 16,0-3-608-16,-3 5-112 0,0 0-32 0,-2 3 0 15,0 0-256-15,-2 1-48 0,-4 1-16 0,-2 1 0 16,-3 1 64-16,-3 0 16 0,-4 3 0 0,-3-5 0 0,-1-1 224 15,2 1 64-15,-2 1 0 0,2 0 0 0,-2 1-64 0,2-1-16 16,0 3 0-16,-1 1 0 0,1 1-224 0,0-2-32 16,1 1-16-16,-3 0 0 0,-2-1-160 0,-1-1 128 15,-1-3-128-15,1 0 128 0,3-2-128 0,4 1 0 16,2 0 0-16,4-2 0 0,0-2 0 0,4 3 0 16,3-1 0-16,1 2 0 0,3 0 0 0,2-1 128 15,3 1-128-15,2-2 0 0,8 3 0 0,0 0 128 16,0 0-128-16,0 0 0 0,0 0 0 0,0 0 0 15,0 0 128-15,-6 9-128 0,2 3 0 0,3-1 0 16,1 3 0-16,0 1 0 0,0 2 0 0,1 3 128 0,1 4-128 0,-1 3 128 16,0 1-128-16,-1 1 160 0,0 4-160 15,0-1 160-15,-1 1-160 0,-2 3 0 0,-1 2 0 0,-1 1 0 16,-2 3 128-16,-3 3-128 0,-3-2 0 0,-1 7 128 16,0 0-128-16,-3 3 160 0,-2-1-160 0,-2 5 160 15,-2 1-32-15,-1 1-128 0,-3-1 192 0,-1-1-64 16,-2-1-128-16,0 0 0 0,0 3 144 0,1 1-144 15,1-2 0-15,1 2 144 0,0 1-144 0,2-4 0 16,1-1 208-16,3 0-64 0,5 0-16 0,2-4 0 16,1-4-128-16,5-7 160 0,1-4-160 0,2-3 160 15,1-2-32-15,1-8 0 0,1-1 0 0,1-5 0 16,1-7 288-16,0 2 48 0,1-7 16 0,-1-6 0 16,0 0 0-16,0 0 0 0,9 5 0 0,-9-5 0 0,12-2-176 15,1-1-48-15,0-1 0 0,0-1 0 0,-1-5-128 16,2 2-128-16,3 0 192 0,1 1-192 15,-1-2 128-15,4 3-128 0,-1 1 0 0,3-2 0 0,2 4 0 16,0 0 0-16,-1 2 0 0,4 0 0 0,0 1 0 16,0 0-192-16,1 0 192 0,-4 0-192 15,1 0-352-15,-2 3-64 16,-1-1-16-16,1-2-7760 0,1 0-1568 0</inkml:trace>
  <inkml:trace contextRef="#ctx0" brushRef="#br1" timeOffset="41956.27">27938 2155 21183 0,'4'-20'944'0,"2"7"192"0,4-1-912 0,3 3-224 0,1-3 0 0,5 2 0 32,3 2-320-32,3-1-128 0,4 4 0 0,4 0-16 0,1 0 272 0,2 1 192 0,6-2-208 0,0 2 80 15,3-4 128-15,-3 2-160 0,-2-2 160 0,1 2-160 16,-7-4 160-16,2 3-128 0,0-3 128 0,-5 5-128 16,-1-2 368-16,-5 5 80 0,-2-1 0 0,-5 1 16 15,-3 3 208-15,-2 3 32 0,-2 3 16 0,-11-5 0 16,0 0-336-16,9 12-64 0,-3 1 0 0,-2 2-16 0,-3 1-176 15,-1 2 0-15,0-3 0 0,-1 4 128 0,-3 1-128 16,1 0 0-16,-3 1 0 0,1 1 128 0,0 0-128 0,-4 1 0 16,0 1 144-16,1 4-144 0,-1-2 0 0,-1 5 0 15,-2 2 0-15,-1 0 0 0,1 1 128 0,-2 4-128 16,0 3 160-16,0 1-160 0,-2 1 208 0,2-2-48 16,2 0-16-16,0 4 0 0,0 4-144 0,0-1 0 15,1 2 0-15,1 0 128 0,-1-1-128 0,5-1 0 16,-3 3 0-16,1-2 0 0,1 2 0 0,1-4 0 15,-1 0 0-15,3 3 0 0,2-4 0 0,1-1 0 16,-1-5 0-16,2-1 0 0,2-2 0 0,0 2 0 16,2 0 144-16,1-3-144 0,0 0 128 0,1-2-128 0,1 1 160 15,-1-4-160-15,2 3 192 0,-1-1-48 0,5-4-16 16,-3-3 0-16,0 2-128 0,0-2 160 0,-1 2-160 0,-1-4 160 16,0 1-160-16,-2 0 0 0,1-3 0 0,-1 3 0 15,-2-5 128-15,0 0-128 0,0-1 128 16,-2-1-128-16,0 1 0 0,-1-2 0 0,0-3 0 0,0-2 0 15,-1 4 128-15,0-1-128 0,-1 0 0 0,1-1 128 16,0-2-128-16,-1 0 0 0,0 2 0 0,1-1 0 16,-2-2 192-16,1 2-64 0,-1 1 0 0,-1-1 0 15,0-2 128-15,1 2 0 0,-3-3 16 0,1 0 0 16,-1-2 48-16,0 1 16 0,-2-3 0 0,-1 3 0 16,-1-3 192-16,-1 2 48 0,-1 0 0 0,-2-3 0 15,-2-1 0-15,-3 1 0 0,1 0 0 0,-4-4 0 16,-3 0-64-16,-5-1-16 0,-1 0 0 0,0-1 0 15,2 0-112-15,-2 1-32 0,0-3 0 0,-1 1 0 0,-1-2-48 16,-1 1-16-16,0 1 0 0,-4-1 0 0,3 1-112 16,-2 0-32-16,-5 0 0 0,-1-3 0 0,0 0-272 0,2 1-64 15,1 0-16-15,5 4 0 16,3 4-1360-16,4 2-272 0,3 7-48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22:09:54.737"/>
    </inkml:context>
    <inkml:brush xml:id="br0">
      <inkml:brushProperty name="width" value="0.1" units="cm"/>
      <inkml:brushProperty name="height" value="0.1" units="cm"/>
      <inkml:brushProperty name="color" value="#FDF955"/>
    </inkml:brush>
  </inkml:definitions>
  <inkml:trace contextRef="#ctx0" brushRef="#br0">25 60 7023 0 0,'0'0'323'0'0,"0"0"-8"0"0,-2 1-205 0 0,-16 8-73 0 0,16-7 13 0 0,0 0 334 0 0,2-2 121 0 0,0 0 27 0 0,0 0-16 0 0,0 0-85 0 0,0 0-42 0 0,0 0-5 0 0,0 0-1 0 0,0 0-7 0 0,0 0-7 0 0,0 0-1 0 0,0 0-13 0 0,4-1-58 0 0,86-17 634 0 0,-2 0 181 0 0,21 2-1112 0 0,-49 9 231 0 0,-12 1-49 0 0,17 1-182 0 0,-40 4-2 0 0,37-1 70 0 0,-53 3-82 0 0,0 0 1 0 0,0 0-1 0 0,0 0 0 0 0,0 1 1 0 0,4 2 13 0 0,-12-4-32 0 0,0 0 1 0 0,0 1 0 0 0,0-1 0 0 0,-1 0-1 0 0,1 1 1 0 0,0-1 0 0 0,0 1 0 0 0,0-1-1 0 0,0 1 1 0 0,0-1 0 0 0,-1 1 0 0 0,1 0-1 0 0,0-1 1 0 0,0 1 31 0 0,1 1-454 0 0,-2-1 274 0 0,0-1 1 0 0,0 0 0 0 0,1 0-1 0 0,-1 0 1 0 0,0 0 0 0 0,0 1-1 0 0,0-1 1 0 0,1 0 0 0 0,-1 0-1 0 0,0 0 1 0 0,0 1 0 0 0,0-1-1 0 0,0 0 1 0 0,1 0 0 0 0,-1 1-1 0 0,0-1 1 0 0,0 0 0 0 0,0 0-1 0 0,0 1 1 0 0,0-1 179 0 0,5 15-4787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74 7 6271 0 0,'0'0'290'0'0,"0"0"-9"0"0,-1 0-182 0 0,-11 1-308 0 0,2-1 1466 0 0,1 0 0 0 0,-1-1 0 0 0,-9-2-1257 0 0,7 0 2247 0 0,11 3-1911 0 0,1 0-39 0 0,0 0-10 0 0,0 0-6 0 0,0 0-30 0 0,0 0-123 0 0,0 0-52 0 0,1 1-11 0 0,1 2-58 0 0,0 0 1 0 0,0 0-1 0 0,0 0 0 0 0,0 0 0 0 0,0 0 1 0 0,1-1-1 0 0,-1 0 0 0 0,1 1 0 0 0,0-1 0 0 0,-1 0 1 0 0,1-1-1 0 0,0 1 0 0 0,0 0 0 0 0,0-1 0 0 0,0 0 1 0 0,0 0-8 0 0,11 3 81 0 0,-1-1 0 0 0,1 0 0 0 0,1-1-81 0 0,-8-2 41 0 0,154 13 631 0 0,-67-7-520 0 0,-64-4-85 0 0,15 1 212 0 0,32 9-279 0 0,-49-6 574 0 0,0 2 0 0 0,9 5-574 0 0,-36-13 202 0 0,0 1-2 0 0,-1 0-83 0 0,1-1-1 0 0,-1 1 1 0 0,0-1 0 0 0,1 1-1 0 0,-1-1 1 0 0,0 1-1 0 0,1-1 1 0 0,-1 1 0 0 0,0-1-1 0 0,1 0 1 0 0,-1 1-117 0 0,-4 3 241 0 0,1-2-197 0 0,0 1-4 0 0,0-1-1 0 0,0-1 1 0 0,-1 1-1 0 0,1-1 0 0 0,-1 1 1 0 0,1-1-1 0 0,-2-1-39 0 0,-26 4 389 0 0,8-1-254 0 0,5-1-116 0 0,1-2-1 0 0,-1 0 0 0 0,-14-4-18 0 0,15 3 25 0 0,-45-6 247 0 0,-22-8-272 0 0,55 8 38 0 0,0 2 0 0 0,0 2 0 0 0,0 1 0 0 0,-8 2-38 0 0,25 2 44 0 0,-2 2-34 0 0,14-4-11 0 0,0 0 0 0 0,0 0 0 0 0,0 0 0 0 0,0 0 0 0 0,0 0 0 0 0,0 0 0 0 0,0 0 0 0 0,0 0 0 0 0,0 0 0 0 0,0 1 0 0 0,-1-1 0 0 0,1 0 0 0 0,0 0 0 0 0,0 0 0 0 0,0 0 0 0 0,0 0 0 0 0,0 0 0 0 0,0 0 0 0 0,0 0 0 0 0,0 0 0 0 0,0 0 0 0 0,0 0 0 0 0,0 0 0 0 0,0 0 0 0 0,0 0 0 0 0,0 0 0 0 0,0 0 0 0 0,0 0 0 0 0,0 0 0 0 0,0 0 0 0 0,0 0 0 0 0,0 0 0 0 0,0 0 0 0 0,0 1 0 0 0,0-1 0 0 0,0 0 0 0 0,0 0 0 0 0,0 0 0 0 0,0 0 0 0 0,0 0 0 0 0,0 0 0 0 0,0 0 0 0 0,0 0 0 0 0,0 0 0 0 0,0 0 0 0 0,0 0 0 0 0,0 0 0 0 0,0 0 0 0 0,0 0 0 0 0,0 0 0 0 0,0 1 0 0 0,0-1 0 0 0,0 0 0 0 0,0 0 1 0 0,2 10-64 0 0,0-8 57 0 0,-1 1 1 0 0,1 0-1 0 0,0-1 0 0 0,-1 1 0 0 0,1-1 0 0 0,0 1 0 0 0,0-1 1 0 0,0 0-1 0 0,0 0 0 0 0,1 0 0 0 0,-1-1 0 0 0,0 1 0 0 0,2 0 7 0 0,3 2-11 0 0,-1-1-1 0 0,1 0 0 0 0,-1-1 0 0 0,5 1 12 0 0,8 1 1 0 0,0-1-1 0 0,-1-2 1 0 0,1 0-1 0 0,0-2 0 0 0,6-2 0 0 0,21-4-27 0 0,26-10 27 0 0,-49 10-220 0 0,0-2-1 0 0,2-2 221 0 0,21-11-5536 0 0,-16 6-598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7:03:12.1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19850 2309 19007 0,'0'0'832'0,"2"-6"192"0,2-3-832 0,0 0-192 15,-4 9 0-15,4-5 0 0,0 0 384 0,-2-2 48 0,5 2 0 0,-7 5 0 16,0 0 400-16,0 0 64 16,6-2 32-16,-6 2 0 0,0 0 64 0,0 0 16 0,0 0 0 15,5 6 0-15,-2 5-96 0,-2 6-16 0,-2 3 0 0,-3 6 0 16,-1 2-128-16,-4 7-48 0,-3 6 0 0,0 7 0 16,-1 3-144-16,-4 5-16 0,2 0-16 15,0 4 0-15,0 3-176 0,1 2-48 16,1-3 0-16,0-2 0 0,3-1-16 0,0-5-16 15,1-2 0-15,0-2 0 0,0-1 0 0,2 0 0 0,-1-6 0 16,0 0 0-16,-1-3-144 0,4-5-16 0,-1-1-128 16,-2-3 192-16,1-4-192 0,0-2 176 0,1 1-176 0,1-7 160 0,0-2-160 0,0 0 0 15,0-4 0-15,0-1 0 16,2 0-1504-16,3-12-176 16,0 0-48-16,0 0 0 0,0 0-1504 0,0-12-304 0</inkml:trace>
  <inkml:trace contextRef="#ctx0" brushRef="#br0" timeOffset="375.67">19669 2430 20271 0,'-17'-3'896'0,"9"3"192"0,-2 1-880 0,-2 4-208 15,2 1 0-15,0-1 0 0,-1 4 224 0,2-1 0 16,2 4 0-16,5-4 0 0,3 0 592 0,4-3 112 0,3 2 32 0,3-2 0 16,6-1 176-16,4-2 32 0,5-2 16 0,6-1 0 15,4-2-176-15,8-3-48 0,3 0 0 16,5-2 0-16,1-6-160 0,3 0-32 0,3 0-16 15,0 1 0-15,2 0-272 0,2-4-48 16,0 2-16-16,-2-2 0 0,-2 1-144 0,-6-1-16 16,-3-1-16-16,-6 6 0 0,-5-1-240 0,-4 3 128 15,-7 3-128-15,-5 1 0 0,-6-3 0 0,-5 5-208 16,-12 4 16-16,0 0 0 0,0 0-2624 0,-15 7-512 0</inkml:trace>
  <inkml:trace contextRef="#ctx0" brushRef="#br0" timeOffset="598.98">19611 3044 22111 0,'0'0'1968'0,"0"0"-1584"0,0 0-384 0,9 5 0 0,2-3 2832 15,6 2 496-15,2 1 80 0,5-1 32 0,4-2-2224 0,6 1-432 16,7-3-80-16,6-1-32 16,4-2 304-16,5-2 64 0,2-3 16 0,5 1 0 0,-4-8-416 0,5 2-96 15,2 1-16-15,-1 0 0 0,-3-3-336 0,-5 1-64 16,-1-2 0-1,-2 4-128-15,-7-2 0 0,-4 1 0 16,-3 1 0-16,-4 1 0 0,-4 0-1536 16,-4 4-256-16,-4 2-48 15,-4 1-9744-15,-2 4-1936 0</inkml:trace>
  <inkml:trace contextRef="#ctx0" brushRef="#br0" timeOffset="2156.11">14702 2694 23775 0,'1'-16'1056'0,"3"9"224"0,0 1-1024 0,1-3-256 0,-1 3 0 0,1-2 0 0,-5 8 0 0,0 0 176 16,0 0-176-16,0 0 160 0,0 0 544 0,0 0 128 15,0 0 0-15,2 10 16 0,-2 0 320 0,-1 7 64 16,0 6 16-16,-3 2 0 0,-1 3-240 0,0 4-48 16,-3 5-16-16,2 8 0 0,-6 9-176 0,1 6-48 15,-2 4 0-15,-1 8 0 0,-1-1-208 0,2 0-32 16,-1 1-16-16,2 0 0 0,-2-3-192 15,3-2-32-15,0-6-16 0,1-4 0 16,0-3 96-16,-1-1 0 0,1-4 16 16,0-1 0-16,1-6-144 0,0-5-48 0,2-1 0 15,-1-3 0-15,2-6-144 0,-1-1 0 0,2-3 0 16,0-1 0-16,0-7 0 0,1-2-256 16,0-4 64-16,4-9 16 0,0 0-2224 0,0 0-448 15,-3-12-96-15,1-11-12400 0</inkml:trace>
  <inkml:trace contextRef="#ctx0" brushRef="#br0" timeOffset="2436.33">14581 2894 39615 0,'0'0'3520'0,"0"0"-2816"0,8-5-560 0,8-1-144 15,6-1-320-15,5 2-80 16,4 0-32-16,-5-2 0 0,4 1 432 0,3 0 0 0,7-5 0 0,3 3 0 0,4-5 0 0,3-2 144 16,7 1-144-16,1-2 160 0,1 1 128 0,-1-3 32 15,-4-2 0-15,1 1 0 16,-1 1-96-16,-6 0-16 16,-1 3 0-16,-4-1 0 15,-2-1-208-15,-5 2-256 0,-5-1 48 16,-5 5 16-16,-7 2-1648 15,-9 4-320-15,-10 5-64 0,-9 1-13168 0</inkml:trace>
  <inkml:trace contextRef="#ctx0" brushRef="#br0" timeOffset="2639.99">14235 3383 33519 0,'-34'22'1472'15,"20"-5"320"-15,4 0-1424 0,10-1-368 0,10 1 0 0,9-4 0 0,7-3 368 0,8 3 0 0,7-5 0 16,8 1 0-16,8-5 672 0,11-4 144 0,8-6 32 0,5-3 0 0,4-3-352 0,-21 4-64 0,11-9-16 15,8 2 0-15,7-2-352 0,-1-1-80 0,-4-1-16 0,-2 2 0 0,-3 0-336 0,-1 2 0 16,-2 2 0-16,-3 2 0 16,-4 4-2880-16,-5 1-576 0</inkml:trace>
  <inkml:trace contextRef="#ctx0" brushRef="#br0" timeOffset="8558.85">15204 5371 18431 0,'5'-10'1632'0,"-1"6"-1312"0,1 0-320 0,-1 0 0 0,2-5 544 0,-1 4 32 16,0-1 16-16,0-2 0 0,-1 3 496 0,-1-4 112 16,-3 9 16-16,1-5 0 0,-1 5 256 0,0 0 64 15,-6-2 16-15,-2-2 0 0,-2 3-224 0,-3 2-48 16,-2-178-16-16,-3 363 0 0,-2-177-368 0,-2 0-64 16,-1 3 0-16,0 4-16 0,-1 0-96 0,0 4-16 0,-3 3 0 15,2 9 0-15,-3 1-144 0,1 3-48 16,1 3 0-16,1 1 0 0,3-2-256 0,1 0-48 0,5 1-16 0,0-1 0 15,2 0-192-15,3-2 0 16,1-3 0-16,2 0 0 0,1-2 0 16,4 0 128-16,0-1-128 0,6-4 144 0,1 2-144 15,2-2 160-15,3 0-160 0,1-3 160 0,3-4-160 16,2 0 0-16,2-3 144 0,2-1-144 0,2-6 128 0,1 0-128 16,-2-5 128-16,1-3-128 0,-3-1 128 15,3-1-128-15,1-1 160 16,2-4-160-1,1-4 208-15,2-2-48 0,1-2-16 0,1-3 0 16,9-10 64-16,-2 0 16 0,-12 3 0 0,0 0 0 0,-1-7 48 16,-1 2 16-16,-2-5 0 0,-2-2 0 0,-2-3-48 0,0 1-16 15,-2 0 0-15,2-8 0 0,-3 1-96 0,-2 6-128 16,-2 3 176-16,-2 5-176 0,-2 4 176 16,-2 0-176-16,-1 4 160 0,-2 4-160 15,-3 0 144-15,1 1-144 0,-3 1 128 0,1 1-128 0,-4 2 0 16,-1 5 0-16,-1 1 0 0,-1 2-176 0,-2-1-256 0,-1 2-48 15,1 5-16-15,-3 1 0 0,-5 3-1712 16,-2 5-352-16,-6 0-64 0,-3 2-15296 0</inkml:trace>
  <inkml:trace contextRef="#ctx0" brushRef="#br0" timeOffset="9027.44">15031 5926 3679 0,'0'0'320'0,"0"-5"-320"0,-1-4 0 0,1 4 0 0,0 0 3104 15,0 5 544-15,0-6 128 0,0 6 0 0,0 0-1792 0,-3-6-384 16,1 2-64-16,2 4 0 16,0 0-16-16,0 0 0 0,-7-3 0 0,1-1 0 0,0 2-304 0,6 2-48 15,-7-1-16-15,7 1 0 0,-6 3-80 0,1 2-32 16,5-5 0-16,-5 7 0 0,1 3-144 16,3-1-16-16,1 4-16 0,2-3 0 0,3 4-144 0,3 1-16 15,3 2-16-15,3 0 0 0,3 1-80 0,3 0-16 16,6-3 0-16,0 3 0 15,5 1-80-15,-1 0-32 0,-3-5 0 16,0-4 0-16,1 4-16 0,0 0 0 16,-3-4 0-16,0 2 0 0,1 0-144 15,-3-3-16-15,-4 4-16 0,-1-5 0 0,-2 1-160 16,-2-4-128-16,-1 2 192 0,-3-2-192 0,-1-1 0 0,-3 0 0 0,-6-4 0 16,0 0 0-16,0 0-1216 0,0 0-256 0,-5 3-64 0,-1 0 0 15,0 0-1936-15,-5-1-400 0</inkml:trace>
  <inkml:trace contextRef="#ctx0" brushRef="#br0" timeOffset="16663.6">17208 3417 11967 0,'-21'-7'528'0,"7"3"112"0,-1 3-512 0,-2-2-128 0,1 2 0 0,-3 0 0 16,-1 1 1648-16,0-2 288 0,-1 4 64 0,-2 0 16 0,0 1-800 0,2 2-176 0,4 1-16 0,0-2-16 0,2-2-128 0,2 0-32 0,2-1 0 0,1 1 0 0,-1 1-80 0,4-2-32 16,-1 2 0-1,8-3 0-15,-9 1-96 0,9-1-32 0,0 0 0 16,0 0 0-16,0 0 0 0,0 0 0 0,0 0 0 0,0 0 0 0,15-4-64 16,5 2-16-16,2-2 0 0,5 1 0 0,5 0-176 15,1-4-32-15,5 0-16 0,5 0 0 16,4 0-112-16,3 3-32 0,-1 1 0 15,4-1 0-15,0-3 96 16,2 3 32-16,-1-1 0 16,3-1 0-16,2 2-96 0,1 4 0 15,1 4-16-15,-2-4 0 0,0-4-32 0,-3 2 0 16,-4 2 0-16,-4-1 0 0,-6 0-144 0,-4-3 128 16,-3-1-128-16,-12 4 128 15,-2-1 96-15,-1 1 16 0,0 0 0 0,-3 0 0 16,-3-1-528-16,-1 2-96 0,-4-1-32 0,-1 0 0 15,-8 1-2416-15,0 0-496 0,0 0-80 0</inkml:trace>
  <inkml:trace contextRef="#ctx0" brushRef="#br0" timeOffset="17007.25">17838 3204 18431 0,'-8'-15'816'0,"7"7"160"0,0 0-784 16,2 1-192-16,1-2 0 0,3 4 0 0,1-2 1856 0,1 2 336 0,3 1 64 0,4 2 16 0,3-5-1376 0,4 4-256 0,5-1-64 0,3 3-16 16,3-2 304-16,2 2 64 0,4 2 16 0,3 2 0 0,3 2-304 15,-2 2-48-15,2 0-16 0,-1 5 0 0,0 0-160 16,0 2-32-16,-6 1-16 0,-3 2 0 0,-3 0 0 0,-3 4 0 16,-4-2 0-16,-4 1 0 15,-4 2 64-15,-5 2 16 0,-5-3 0 16,-3 2 0-16,-6 2 256 0,-2-3 48 15,-2 3 16-15,-5 0 0 0,-4-3-208 0,-5 0-48 16,-3 0 0-16,-2 1 0 0,-5-4-192 16,-1-1-64-16,-1-2 0 0,-5 1 0 0,0-3-128 15,-1 1-128-15,-2 2 144 0,-16 4-144 0,5-3-880 16,5-1-272-16,3-2-48 0,4 0-11152 0,2 0-2240 16</inkml:trace>
  <inkml:trace contextRef="#ctx0" brushRef="#br0" timeOffset="20762.56">15630 6346 11967 0,'5'-22'528'0,"-3"11"112"15,2-3-512-15,1-1-128 0,2 1 0 0,-1 3 0 0,0 0 2128 0,1 5 400 0,0-1 80 0,-7 7 16 16,8-5-832-16,-8 5-144 0,0 0-48 0,0 0 0 16,0 0-224-16,0 0-48 0,6 8-16 0,-3 5 0 15,-3 3-224-15,-3 6-64 0,-1 4 0 0,-1-2 0 0,-2 1-304 16,0 3-64-16,-1 3-16 0,-1 2 0 15,-2-1-128-15,1 3-48 0,1-1 0 0,3-2 0 16,0-1-240-16,1-6-48 0,0-4-16 0,1-2 0 16,0-1-32-16,0-3-128 0,2-3 192 15,-1-3-64-15,3-9-128 0,0 0 0 0,0 0 0 0,0 0 0 16,0 0-1376-16,0 0-208 0,0-7-32 0,3-5-9392 16,0-5-1856-16</inkml:trace>
  <inkml:trace contextRef="#ctx0" brushRef="#br0" timeOffset="21178.03">16129 5801 22111 0,'-21'-12'976'0,"13"8"208"0,-3 2-944 0,2 0-240 0,1-1 0 0,0-1 0 0,2 3 1168 0,6 1 192 0,0 0 48 15,0 0 0-15,0 0-640 0,0 0-112 0,0 0-16 16,0 0-16-16,9 1 208 0,4-1 64 0,5-3 0 0,4 1 0 16,6 1-64-16,5-2-16 0,4 0 0 0,1 0 0 15,3-5-288-15,2 3-48 0,3 1-16 0,-3-1 0 0,3 0-192 16,0 1-32-16,2 2-16 0,-2-1 0 15,-2-1-32-15,0 2-16 0,-1-1 0 16,-1 1 0-16,-3 0-176 0,-3 0 160 16,-4-2-160-16,-2 0 160 0,-3 0-160 15,-3 1 0-15,-4 0 0 0,-1 0 128 0,-5 0-128 16,-2 0 0-16,-5-1-192 0,-7 4 192 0,0 0-1792 16,0 0-224-16,0 0-48 0,0 0-8176 15,0 0-1616-15</inkml:trace>
  <inkml:trace contextRef="#ctx0" brushRef="#br0" timeOffset="21518.56">16610 5461 23951 0,'0'0'2128'16,"1"-4"-1696"-16,-1 4-432 0,9-7 0 0,1-1 848 0,5 4 96 15,3 2 16-15,5-2 0 0,2 1-704 0,7 0-128 16,1-1-128-16,4 0 192 0,3 0 304 0,2 4 64 15,3 4 16-15,0 0 0 0,1 0 176 0,-1 2 32 16,1 4 16-16,-4 2 0 0,-3-1-64 16,-3 4-16-16,-4 3 0 15,-4 4 0-15,-5-2-240 0,-3 3-48 0,-6-2-16 16,-5 0 0-16,-7 0 16 0,-2 0 0 16,-2-2 0-16,-6 2 0 0,-6 1 160 0,-4-2 48 15,-2 2 0-15,-5-2 0 0,-5-1-256 16,-1 0-32-16,-4 3-16 15,1-3 0-15,-2 0-144 0,1-1-48 16,-1 0 0-16,2 1 0 0,1 0-144 0,1-1 0 0,3 0 144 16,1-2-144-16,2-3-448 0,6-4-176 0,4-3-16 15,4 0-16-15,5-3-2768 0,7-3-544 0</inkml:trace>
  <inkml:trace contextRef="#ctx0" brushRef="#br0" timeOffset="22195.36">17981 5485 2751 0,'-14'-2'256'0,"8"3"-256"0,-3 0 0 0,-1 1 0 0,-2-2 3104 0,0 0 576 16,-3 0 112-16,-1 0 32 0,1 1-1776 0,1 1-368 15,1 0-64-15,-2-1-16 0,4 0-112 0,11-1-16 16,0 0-16-16,0 0 0 0,0 0-208 0,0 0-32 15,11 1-16-15,7 1 0 0,3-4-96 0,5 1-16 16,1-3 0-16,-3 1 0 0,4 0-288 0,3 1-64 16,4-2-16-16,2 1 0 0,1-1-256 0,2 1-48 15,0 0-16 1,-1-1 0-16,-1 0-96 0,-2-2-32 0,-2 2 0 0,-2-1 0 16,-5 1-144-16,-3-1-128 0,-4 4 192 15,4-3-192-15,-6 0 0 16,-5-1 0-16,-5-1 0 0,-8 6 0 15,0 0-960-15,0 0-320 0,0 0-48 0,0 0-16 0,0 0-2096 16,-9-3-416-16,9 3-96 0,0 0-16 0</inkml:trace>
  <inkml:trace contextRef="#ctx0" brushRef="#br0" timeOffset="22685.88">19298 4932 24927 0,'0'0'1104'0,"3"-6"240"0,-2-3-1088 0,0-1-256 0,1 4 0 0,-4-2 0 16,2 8 192-16,-5-4 0 0,1 2-16 0,-2 0 0 15,-3 2 288-15,-1 2 64 0,-1-1 16 0,-3 5 0 0,-2 4 208 0,-4 3 32 16,0 4 16-16,-3 4 0 0,-1 0-32 0,-2 3-16 15,-1 8 0-15,0 3 0 0,-4 2-240 0,3 5-32 16,-4 4-16-16,4 2 0 0,0-1-256 0,4 1-48 0,5-1-16 16,-1-3 0-16,10-1-144 15,2-3 160-15,7-1-160 0,2-6 160 0,7-5 64 16,2-2 16-16,2-4 0 0,6-4 0 16,3 0 144-16,3-7 48 0,2-3 0 15,4-2 0-15,0-1 80 0,2-4 32 16,1-2 0-16,3-5 0 0,-3-1-160 0,2-3-16 0,1 1-16 15,-1-6 0-15,1-3-80 0,0-1-16 0,-1-2 0 0,1-5 0 16,-2 2 0-16,-1-5-16 0,-1-1 0 0,-3-4 0 0,-2 0 48 16,-3-3 16-16,-2-1 0 0,-3 2 0 15,-3 1-48-15,-3 3-16 0,-4 0 0 16,-3 4 0-16,-3-1-112 0,-5 5-128 16,0-2 176-16,-6 5-176 0,-4 2 128 15,-1-2-128-15,-2 2 0 16,-2 3 0-16,-2 2 0 0,0 1-304 0,-1 4 48 15,-1 0 0-15,-3 3-1424 0,1 5-288 0,0-1-48 0,4 4-16 0,-1-1-1424 16,5 4-304-16</inkml:trace>
  <inkml:trace contextRef="#ctx0" brushRef="#br0" timeOffset="22977.98">19289 5422 28047 0,'0'0'1232'0,"-3"-7"272"0,-1 0-1200 0,1 4-304 0,3 3 0 0,0 0 0 15,0 0 688-15,0 0 80 0,-5 3 0 16,1 2 16-16,0 3 144 0,2-2 32 16,2 4 0-16,0-1 0 0,2 5-160 0,2-1-32 0,1-1 0 0,3 4 0 15,1 0-304-15,1 1-64 0,3-1-16 0,1 2 0 16,0 0-160-16,-2-2-32 0,1 1-16 0,0-1 0 15,1 1-176-15,-1-4 160 0,-1-1-160 0,1 2 160 16,-2-4-160-16,0 2 0 0,-4-1 0 16,1-2 0-16,-2 0-1536 0,-1-3-304 15,-2 3-48-15,-2-2-13696 0</inkml:trace>
  <inkml:trace contextRef="#ctx0" brushRef="#br0" timeOffset="23376.67">19435 5907 31103 0,'0'0'1376'0,"0"0"288"0,0 0-1344 0,0 0-320 0,0 0 0 15,12-1 0-15,-1-3 512 0,3-2 16 0,2 1 16 0,1 1 0 0,2-2 224 0,3 1 64 16,-2 1 0-16,5 1 0 0,-4 2 64 0,1 2 32 15,-3 0 0-15,-3 1 0 0,-2 3-320 0,-2 6-64 16,-5-1-16-16,-1 3 0 0,-3 1-96 16,-3 3-32-16,-5 2 0 0,-2 1 0 0,-6 7-80 0,-2-3 0 0,-3 1-16 15,-1 2 0-15,-3-4 80 0,1 0 32 16,0 0 0-16,1-2 0 0,0-2 224 16,2-1 32-16,3 0 16 0,2-3 0 15,3-1-176-15,3-1-48 16,3-2 0-16,4 1 0 0,3-3-96 15,3 2-32-15,3-6 0 0,4 0 0 0,3-1-32 0,4 1-16 16,1-5 0-16,5-1 0 0,2 0-80 0,3-2-16 0,1 2 0 16,2-2 0-16,2-1-64 0,1 1-128 15,-2-2 176-15,1-3-176 0,-2 2 128 0,-1-3-128 0,-1 2 0 16,-4 1 0-16,-2-3 0 0,-4 4-272 0,-1-4 16 0,-5 4 16 16,-2 2-1840-16,-2 1-368 0,-2 2-80 15</inkml:trace>
  <inkml:trace contextRef="#ctx0" brushRef="#br0" timeOffset="30712.74">643 19526 17503 0,'0'0'1552'0,"0"0"-1232"0,0 0-320 0,0 0 0 0,0 0 1968 15,0 0 336-15,0 0 64 0,0 0 0 0,0 0-1888 0,0 0-480 0,4 3 0 0,2 1 0 0,1-3 0 0,0 2 0 0,2-2-176 0</inkml:trace>
  <inkml:trace contextRef="#ctx0" brushRef="#br0" timeOffset="32554.49">17116 11162 25791 0,'-19'-33'1152'0,"10"18"224"0,-3-4-1104 0,1-3-272 0,-4 0 0 0,-1-3 0 0,-1-1 704 0,-1-1 96 0,-1 2 16 0,-2 3 0 16,0-3 208-16,-5 1 64 0,-2 1 0 0,-3-1 0 0,-5 3-256 0,-2-1-32 0,-2 2-16 0,0-1 0 16,-2 2-128-16,0 1-16 0,-3 1-16 0,-17-8 0 0,4 8-112 15,-2 1 0-15,-4 4-16 16,-3-1 0-16,-3 4-144 0,-1 1-32 0,-3 2 0 16,-1 1 0-16,-2 4-96 15,-7 3-32-15,-8 3 0 0,1-1 0 0,0-1-32 16,-1 7-16-16,-1 3 0 0,-4 3 0 15,-1-1-144-15,7 4 192 16,-1 3-192-16,3 5 192 0,-1-1-192 16,-3 6 0-16,-1 1 144 15,4 3-144-15,2 3 160 16,-2 7-32-16,-4 4-128 16,-1 0 192-1,2 4-192-15,1 6 128 0,3 2-128 16,-5 4 0-16,-5 4 0 0,3 2 128 15,3 5-128-15,2 5 0 0,6 5 0 0,-2 2 0 16,-6 0 0-16,5 5 0 0,5 1 128 16,6 5-128-16,3-3 0 0,4 6 0 15,2 1 144-15,0 2-144 0,2 0 128 16,5 2-128-16,7 1 208 16,3 1-32-16,5 3-16 0,5 4 0 15,6-4-160-15,3 3 0 0,3-2 0 16,1 2 0-16,0 0 0 0,2-2 0 0,6 6 0 0,0-2 128 15,3-3-128-15,4 4 0 0,6-5 0 0,3 4 0 0,4-6 0 16,5 1 0-16,3 2-144 0,4-5 144 16,6-2 0-16,2-1 0 15,5-3 0-15,0-2 0 0,-1 0-128 0,7-2 128 16,4-2 0-16,3 0 0 0,3-3 0 0,5-2-128 16,5-4 128-16,5-3 0 0,5 2 0 15,0-2 0-15,-3 1 0 16,3-7 0-16,-1-5 0 0,6 0 0 15,4-1 0-15,5-6 0 0,5 0 0 0,-2-1 0 16,-5-5 0-16,4-1 0 0,4-7 0 16,7-3 144-16,4-3-144 15,0-2 192-15,-4-7-192 0,6-1 0 0,5-6 0 16,1-3 0-16,1-5 0 0,2-2 0 16,-2-4 0-16,7-4 0 0,5-4 0 15,-3-4 0-15,-6-3 144 16,2-4-144-16,4-2 0 0,1-2 0 0,-3-7 0 15,-1 4 128-15,-2-3-128 16,4-1 0-16,3 1 0 0,-4-4 0 0,-5-1 0 0,4-2 0 16,5-2 0-16,-5-5 0 0,-7 1 0 15,-1 0 0-15,-1-3 0 0,1 1 0 0,4-3 0 16,-5-2 0-16,-8 1 0 16,2-10 0-16,-1-1 0 0,3 1 0 15,4-3 0-15,-7-2 0 0,-5-5 0 0,2 1 0 16,-2-4 0-16,2-2 128 0,2-4-128 0,-5 1 128 0,-5-9-128 15,-1-2 128-15,-1-1-128 16,0-1 0-16,3-2 0 16,-5-3 0-16,-6 0 0 15,-4-2 144-15,-3 3-144 0,-2-1 160 16,-3-4-16-16,-2 1 0 0,-1-1 0 16,-1-3 0-16,-3 2 0 0,-3 1 0 15,-5-4 0-15,-2 2 0 0,-8-6-16 0,0 0 0 16,-3 0 0-16,0-1 0 0,-5-2-128 15,-2-1 192-15,0 0-192 0,-1 1 192 16,-2 5-192-16,-1 1 128 0,-1-3-128 0,-2 7 128 16,0 2-128-16,-5 4 160 0,-3 0-160 0,-5-1 160 0,-3 2-160 15,-2 3 192-15,-6 1-192 0,1-1 192 0,-5 1-64 16,-3-3-128-16,0 1 192 0,-3-1-64 16,-1 2-128-16,-3 0 0 0,-1-4 144 0,-1 1-144 0,0 3 0 0,0-1 0 15,1 1 0-15,-1-3-192 0,-2 1 64 0,0 1 0 0,-6 1 0 0,-1 1 0 0,-4 2 128 0,-4 6 0 0,-1-1 0 16,-1 5 0-16,0 1 0 0,-2 0 0 0,-2 4 144 0,-1 3-144 0,-1 2 208 0,-5 1-64 0,-4 1-16 0,-3 0 0 15,-5 3-128-15,3 1 0 0,2 3 0 0,0-1 128 0,2 2-128 0,-3-3 0 0,1 0 0 16,-2 0 0-16,-1 3 0 0,2 1 0 16,4-1 0-16,0-2 0 0,1 1 0 0,3 2 0 15,0 1 0-15,-3 3 0 0,-5 3 0 0,2-1 0 0,-1-2 0 16,0 4 0-16,0 0-144 0,2 1 144 0,3 4 0 16,1 2 0-16,-1 3-176 0,-3 1 176 15,-1-1-160-15,6 3 160 0,4 2-480 0,4 1 0 16,4-1 0-16,4 5 0 0,4-1-1888 0,5 2-384 0,2 1-80 0</inkml:trace>
  <inkml:trace contextRef="#ctx0" brushRef="#br0" timeOffset="33669.56">12209 14451 25791 0,'0'0'2304'0,"-9"-5"-1856"0,0-4-448 16,0 7 0-16,9 2 608 0,0 0 32 15,0 0 0-15,0 0 0 0,-8-1-512 0,8 1-128 0,0 0 0 0,0 0 0 16,0 0 256-16,0 0 16 0,0 0 16 0,0 0 0 15,8 9 160-15,5 1 48 16,-1 2 0-16,3-1 0 0,4 1-192 0,1 2-48 16,1-1 0-16,4 2 0 0,3 1 128 0,4 0 0 0,3 3 16 0,5-2 0 15,3-2 48-15,3 1 16 0,1-5 0 16,0 1 0-16,-1 2 16 0,2 2 0 16,3-4 0-16,3 3 0 0,5 1-96 0,3 0 0 0,4 2-16 0,-1-1 0 15,-3 0-112-15,2 2-32 0,-1 1 0 0,4 0 0 16,1-2-16-16,6-1 0 0,5 1 0 0,-3 0 0 15,-4-1-16-15,1-1-16 0,1 1 0 0,4-1 0 0,8-1-32 0,-2 1 0 16,-1-2 0-16,0 1 0 0,0-1-16 16,3 1 0-16,4-1 0 0,-1-1 0 0,-5-4-128 15,0 0 0-15,-1-1 0 0,3-1 128 16,3 0-128-16,-1-1 0 0,-2-6 0 0,-1 2 128 16,-3-1-128-16,4 3 0 0,2 0 144 0,-2-1-144 15,-3-2 160-15,0-1-32 0,-1 0-128 16,2-1 192-16,5 1 0 0,-1 0-16 0,-3-3 0 15,-4-1 0-15,1 2 0 0,-1-1 0 16,0-1 0-16,3-5 0 0,1 4-32 0,-2-1 0 0,-3-3 0 16,2 0 0-16,-2-5-16 0,3 1 0 0,5 1 0 15,-4-2 0-15,-5-3 16 0,-3 1 0 16,0-2 0-16,3 0 0 0,4-3 0 0,-3-4 0 0,-4 0 0 16,-2-4 0-16,-3-1 48 0,-1-3 0 15,0-2 0-15,1-1 0 0,0 1 32 0,-3-1 16 16,-6 0 0-16,-2 1 0 0,-3-3-48 0,-2 2 0 0,-6 3 0 15,-2 0 0-15,-5 1 16 0,-1 2 0 0,-2-5 0 0,-3 4 0 0,-2 4-48 0,-5 0-16 16,-2 1 0-16,-4 0 0 0,-4 3-144 16,-2-1 0-16,-1 5 144 0,-2-3-144 0,-3 1 0 0,1-1 0 0,-3-2 0 15,1 4 0-15,-4-1-400 0,-1 4 0 0,-2-1 0 16,-2 4 0 0,-2 2-944-16,-3 0-176 0,-3 0-32 0,-4 5-11536 0,-3-5-2304 15</inkml:trace>
  <inkml:trace contextRef="#ctx0" brushRef="#br0" timeOffset="34220.89">12310 14448 27647 0,'-14'-11'2448'0,"5"6"-1952"16,-1-6-496-16,3 2 0 0,3-2 1904 0,3 0 272 16,1 11 64-16,4-10 16 0,2-2-1920 0,2 1-336 15,2-1-160-15,4-2 16 0,4 4-96 0,3-3-16 16,6-1 0-16,5 0 0 15,3 1-320-15,4-1-64 0,3 0 0 0,1-1-16 16,0-3-720-16,-2 2-144 0,-1 0-16 0,1 2-16 16,1 0-160-16,0-1-16 0,1 4-16 0,4-1 0 15,4 0 224 1,2-2 48-16,2 0 16 0</inkml:trace>
  <inkml:trace contextRef="#ctx0" brushRef="#br0" timeOffset="34843.03">14068 13886 17503 0,'21'-4'1552'0,"3"3"-1232"0,6-3-320 0,0 1 0 16,-1-3 1776-16,2 2 288 16,-1 0 64-16,0 2 16 0,3-2-1168 0,0 0-224 15,0-1-48-15,1 0-16 0,2-4-304 0,0 4-64 0,4 1-16 16,1-2 0-16,4 1-304 0,-1 1 0 16,3-1 128-16,-3-1-128 15,-5 2-352-15,2 1-128 0,-1 1-32 0,-1-1 0 0,2-2-720 16,-2 3-160-16,0 0-16 0,5 1-16 0,-1 0 128 15,1 1 16-15,0-2 16 0,-3 1 0 16,-1-1 944-16,-2 0 320 0,-2 0-192 16,-2 1 192-16,2-1 0 0,-2 1 208 15,0 0-16-15,0-1 0 0,1 1 288 0,4 2 48 0,4-1 16 16,1-1 0-16,-1 0 48 0,-1-2 16 16,-3 1 0-16,1 2 0 0,-1-1-256 15,2 1-48-15,-1 0-16 0,2 0 0 0,2-3 0 0,4 3 0 16,0 3 0-16,4-3 0 0,0-3-288 0,-1 3 0 0,-2-1 0 0,0-1 0 0,-1 1 0 15,1 1 0-15,0 1 0 0,2 2 0 16,6 1 128-16,1-2-128 0,-3 0 0 0,-1 0 0 16,-3 1 320-16,-2-1-32 0,0 0-16 0,-1 1 0 15,0 1 112-15,2-1 0 0,1-2 16 0,1 2 0 0,1-1 320 0,-2 1 64 16,-3 2 16-16,-2-2 0 0,-3 0-80 0,3 1-16 16,1 2 0-16,1 1 0 0,2-1-400 0,3 4-96 0,4-2-16 15,-1 2 0-15,-2-5-64 0,-1 4 0 0,-3-2-128 0,1 4 192 16,-3-4 0-16,-1 6 0 0,-1-4 0 15,2 2 0-15,4-3 192 0,0 2 16 16,-1-2 16-16,-5 2 0 16,0-5 48-16,-3 5 16 0,-4-3 0 15,2 1 0-15,-3-1-32 0,-1 3 0 0,-2-1 0 0,2 2 0 16,1-1 16-16,1 3 0 0,-4-3 0 16,2-1 0-16,-4 4-144 0,-1-2-48 15,-3 2 0-15,-1 1 0 16,-1-5-96-16,-2 1-32 0,1 2 0 0,-3-2 0 15,-3 4-144-15,-1-2 128 0,-1-5-128 0,-2 3 128 0,0-1-128 0,-1 0 128 0,-4-3-128 0,-1-1 128 16,-1 4-128-16,-1-4 0 0,-2 0 0 0,-6-5 0 0,0 0-320 0,0 0-64 0,0 0 0 16,0 0-11888-16,0 0-2384 0</inkml:trace>
  <inkml:trace contextRef="#ctx0" brushRef="#br1" timeOffset="42636.85">13494 17513 18431 0,'0'0'816'0,"0"0"160"0,0 0-784 0,0 0-192 0,0 0 0 0,0 0 0 0,0 0 2640 0,0 0 496 16,0 0 80-16,0 0 32 0,12-3-2624 15,0-2-624-15,2-3 0 0,0 2 0 0,4-5 304 16,0 1 16-16,0-4 0 0,2 0 0 0,0-1-48 15,2-1 0-15,-3-2 0 0,0 0 0 0,0 0 112 0,0-1 32 16,2-3 0-16,0 1 0 0,3-1 16 0,-1-3 0 16,1-1 0-16,2-4 0 0,-1-2-48 15,2 0 0-15,0-3 0 0,2-2 0 16,4-4 96-16,0 1 16 16,0-1 0-16,0-5 0 15,3 2-96-15,-5-5-16 0,-1 0 0 16,-2-1 0-16,-2 1-48 15,2-2-16-15,2-1 0 0,-1-2 0 0,-4 0 32 0,3-4 0 0,1 1 0 16,-2-1 0-16,2-2 64 0,1-5 16 0,0-2 0 16,1 1 0-16,-3-3-176 0,1-1-16 15,0 0-16-15,-2-3 0 16,-3-2-32-16,0 0 0 0,-2 1 0 16,-1 5 0-16,0 1-32 0,0-1-16 0,-2 3 0 15,0 1 0-15,2-1-16 0,-1 1 0 16,-1 3 0-16,0-3 0 0,0 0 16 0,-1 0 0 0,0-1 0 0,0 3 0 15,-3-3 48-15,3-2 0 0,-2 3 0 0,1-1 0 0,-1 0-64 0,-1 1-128 16,-2-1 192-16,0 0-64 0,-2 6 64 0,-2-3 0 0,1-1 0 16,-1 2 0-16,-1 2-192 0,-2 2 128 0,-1-6-128 15,-2 7 128-15,1-1-128 0,-3-3 128 16,0 3-128-16,2 2 128 16,-1-5-128-16,0 4 160 0,-2 1-160 15,0-1 160-15,-3-1-160 0,2 0 192 16,-2 1-192-16,-1 0 192 15,2 1-192-15,-1 0 192 0,1-1-192 0,-1 4 192 16,1 1-192-16,-2-1 0 0,-2 3 144 16,-1-3-144-16,1 5 160 15,0 2-32 1,-1-4-128-16,0 4 192 16,-2 0-192-16,-2 0 176 15,0 3-176-15,-2-1 160 16,1 2-160-16,-2 2 160 0,0-3-160 15,0 4 160-15,0-1-160 16,0 2 128-16,0-3-128 16,0-1 128-16,-2 4-128 15,2 0 192-15,-2 0-192 16,-1 1 192-16,0 2-192 16,0-1 160-16,-1 2-160 15,1 1 160-15,-1 1-160 0,-1 4 192 16,-2-3-192-16,2 5 192 15,-1-1-192-15,0 0 128 0,-1 2-128 16,1 1 128-16,-2-7 0 16,1 8-128-16,-1 0 192 0,0 2-64 15,1 2-128-15,1 1 0 0,-3-1 0 0,1 0 0 0,0 0 0 16,2 1 0-16,1 1 0 0,-3 5 0 16,3 2 0-16,2-2 0 0,-1 5 0 15,1-4 0-15,-2 4 0 0,1-1 0 16,2 4 0-16,-1 0 0 0,6 1-128 0,-3-1 128 15,1 3 0-15,2 1 0 0,-1 1 0 0,12-1-176 16,-11 0 176-16,1 4-128 0,10-4-48 0,-12 2 0 16,12-2 0-16,-11 3 0 0,11-3-240 0,-9 4-48 0,9-4-16 0,0 0 0 15,-9 8-1200-15,9-8-240 0,0 0-64 16,0 0 0-16,-5 9-1440 0,5-9-288 0</inkml:trace>
  <inkml:trace contextRef="#ctx0" brushRef="#br1" timeOffset="43685.8">14605 13754 2751 0,'-9'2'256'0,"2"2"-256"0,-3 0 0 0,-1 1 0 0,2-1 4720 0,2 0 896 0,-1 1 176 0,2 1 32 0,-1-2-4400 16,2 1-880-16,5-5-176 0,-3 7-48 0,3-7 576 0,-4 6 128 0,4-6 0 0,-3 8 16 0,3-8-416 0,-1 8-96 0,1-8-16 0,-1 8 0 0,1-8 128 16,0 0 0-16,0 0 16 0,0 0 0 0,0 0 176 0,0 0 16 0,0 0 16 0,9 0 0 0,-2-3-272 0,2-1-48 15,0-1-16-15,1-4 0 0,0 2 80 0,1-6 16 0,1 0 0 0,2-1 0 0,-1-2-272 16,0-2-48 93,-1 0-16-109,2-1 0 0,0-1 96 0,0-1 32 0,0 0 0 0,-1-1 0 0,1-3-96 0,1-1-32 0,-3 1 0 0,2-3 0 16,0 3-96-16,0-5 0 0,-2 2-16 0,2 0 0 0,2-3 16 0,-1-1 16 0,-2 1 0 0,2-2 0 0,-1 0 256 0,0-1 48 0,0 2 16 0,-2-1 0 15,2 4-320-15,0-2-64 0,0 2-16 0,-1 3 0 0,0-2-128 0,-2 3 0 0,1 4 144 0,-1-1-144 0,-1 1 0 0,-1 3 0 0,0 1 0 16,0 3 128-16,-1-1 384 0,1 0 96 0,-1 1 16 0,1 4 0 0,-2-2-624 0,-1 3 0 0,-1 2 0 0,1 2 0 0,0-2 0 16,-3 2 0-16,-3 5 0 0,5-2 0 0,-5 2 0 0,0 0 0 0,0 0 0 0,8 0 0 0,-8 0 0 0,9 3 0 15,-3 1 0-15,3 1 0 0,-1 2 0 0,-1 0 0 0,0 2 0 16,0-1 0-16,2 2 0 0,0 3 0 0,0-2 0 16,0 3 0-16,0 1 0 0,1 2 0 15,0-1 0-15,0 2 0 16,1 3 0-16,-1-2 0 15,1 1-128-15,1 3 128 0,-1 1 0 16,2-2 0-16,-3 2 0 0,4 1 0 16,-1-2 0-16,-1 2 192 0,1 2-64 15,1-1 0-15,-2 0 32 0,2-2 16 0,0 2 0 0,-1-3 0 0,1 0-48 16,2-1 0-16,-2 0 0 0,1-2 0 0,-1-1 128 16,1 1 0-16,0-3 16 0,3 1 0 0,-4-1-144 15,1-3-128-15,-1 0 144 0,0 0-144 16,-2-2 192-16,-1-3-48 0,-1 0-16 0,-1 0 0 15,-2 0 16-15,2-1 0 0,-2-1 0 0,0-3 0 16,-7-4-16-16,5 5 0 0,-5-5 0 0,0 0 0 16,0 0 16-16,0 0 0 0,0 0 0 0,0 0 0 15,0 0-16-15,0 0-128 0,0 0 192 0,7 0-64 16,-7 0-128-16,0 0 128 0,0 0-128 0,4-4 128 0,-4 4-128 16,0 0 0-16,0 0 0 0,5-4 0 0,-5 4 0 0,0 0 0 15,2-8 0-15,-2 0 0 0,0 0-256 0,-2 2-16 16,0 0-16-16,-2-3 0 15,-1 2-1744-15,2-2-336 0,1 1-80 16,0-5-19072-16</inkml:trace>
  <inkml:trace contextRef="#ctx0" brushRef="#br0" timeOffset="56272.57">23251 13332 16575 0,'-3'-25'1472'0,"0"12"-1168"0,2-1-304 0,0 3 0 0,-1 0 2192 0,1 2 384 0,1 9 80 16,-3-13 16-16,1 4-1600 0,2 9-320 0,0 0-64 0,0 0-16 0,0 0-192 0,0 0-32 0,-5-2-16 0,-2 3 0 16,1 4 16-16,-2 2 16 0,0 3 0 0,-4 4 0 0,-2 6-176 0,-2 7-32 0,-3 8-16 0,-4 5 0 15,-4 8 16-15,-6 7 16 0,-4 8 0 0,-4 14 0 16,-6 9-48-16,-2 9-16 16,-2 13 0-16,-4 4 0 15,-2 8 0-15,-4 2 0 16,-2 2 0-16,-1 1 0 0,0-6 288 15,5 0 48-15,3-8 16 16,6-3 0-16,1-2 112 0,5-6 32 16,1-7 0-16,2-3 0 15,2-4-208-15,2-9-48 16,2-2 0-16,3-6 0 0,1-4-144 16,3-6-48-16,2 0 0 15,3-2 0-15,1-2-80 0,3-7-32 16,3-2 0-16,2-3 0 0,1-2-288 0,3-5-64 0,1-1-16 15,0 5 0-15,4-9-1264 0,5-6-256 0,4-7-48 16,3-9-16-16,-7-9-848 16,19-6-160-16,3-8-48 15,-3-5-10048-15</inkml:trace>
  <inkml:trace contextRef="#ctx0" brushRef="#br0" timeOffset="57202.6">22925 13338 14335 0,'-16'-9'640'15,"10"7"128"-15,-2 0-624 0,0-2-144 0,-1-2 0 0,0 1 0 0,0 2 320 0,1-2 16 0,1 0 16 0,-1 0 0 0,0 0 784 0,3-2 144 0,-1 1 48 0,0 4 0 0,1-6-256 0,-1 2-48 0,1 1-16 0,5 5 0 0,-6-9 320 0,2 4 64 0,4 5 16 16,0 0 0-16,-5-7-192 0,3 0-48 0,2 7 0 0,0 0 0 0,0 0-528 0,7-4-128 0,-2 2 0 0,5 2-16 0,3 0-240 0,5 1-32 0,4 1-16 0,3 1 0 16,5-2 32-1,6 3 0-15,5 1 0 0,2-2 0 0,3-1-48 16,2 2-16-16,4 1 0 0,27-1 0 0,-3-3 0 0,2 3 0 0,1 0 0 0,-2 1 0 0,-1-1 112 0,3-2 32 16,5 1 0-16,4-1 0 0,6 2-144 15,0 0-32-15,-3-3 0 0,6-1 0 0,5-2 48 16,5-2 0-16,2 1 0 0,3-1 0 0,1 2-32 0,6-1 0 15,6 1 0-15,-4-1 0 0,-4 2-160 0,3 2 192 0,7-2-192 16,-8 1 192-16,-7 1-192 0,-1 3 0 16,4-1 0-16,-6-2 128 0,-3 1 16 0,-3 1 0 15,-2 0 0-15,0-2 0 0,0 0-144 0,-3 2 0 0,-6-1-160 16,1-2 160-16,-1-1 0 0,1 2 0 0,0-2 0 0,-3 0 0 16,-6-2 0-16,0 2 0 0,0-2 0 0,-2-1 0 15,1-1 144-15,-7-1-144 0,-4 0 0 0,-8 2 144 16,1-1-144-16,-3-2 0 0,-8 2 144 15,-1 4-144-15,-2-2 0 0,-4 2 0 0,-5 0 0 16,-1-2 128-16,-7 1-128 16,-7 1 0-16,-3 2 0 0,-4-1 128 15,-1-1-128-15,-3 1 0 0,-4 2 0 0,0 2 0 16,-3 0 0-16,-2-2 0 16,-7-2 0-16,0 0 0 0,10 12 0 15,-3-3 0-15,-2 2 0 16,-3-1 0-16,1 3 0 0,-3 2 0 0,0 2 0 15,0 3 0-15,-3 3 0 0,0 6 0 16,-1 0 0-16,-1 10 0 0,-3 3 0 0,-1 8 0 16,0 5 0-16,-3 3-128 0,-2 9 128 0,0 5 0 0,-3 6 0 15,-1 8 0-15,-1 6 0 0,1 5 0 0,-1 1 0 16,2 4 0-16,-1 0 0 0,3-1 0 16,2 1 0-16,1-5-128 0,3 0 128 0,6-5 0 15,0-3 160-15,3-8-160 16,1-1 0-16,4-6 0 0,-1-1 0 0,1-4 0 0,4-1 288 0,-1-6-32 15,1 0-16-15,1-4 0 0,0-5-48 16,0 0-16-16,-1-2 0 16,0-2 0-16,-1-2-32 0,2 2 0 15,-4-2 0-15,2 1 0 0,1 2-144 16,-2-7 0-16,0-1 0 0,-2-4 128 16,0-3-128-16,1-1 0 0,-2-4 0 15,-1 0 0-15,-1-6 0 0,1 0 128 0,-1-2-128 16,0-5 0-16,-2 0 128 0,0-6-128 0,2 0 0 15,-2-4 128-15,0-7-128 0,0 0 0 0,0 0 0 0,0 0 0 0,0 0 0 16,0 0-224-16,0 0 80 0,0 0 16 0,0 0-192 0,0 0-48 16,0 0 0-16,-5-10 0 0,-1 1-16 0,-1 1-16 0,-4 3 0 0,1-1 0 15,-3 0-160-15,-4 1-16 0,0-1-16 16,-6 3 0-16,-4-4-192 0,-1-2-48 16,-2 3 0-16,-3-4 0 0,-2 0-1728 15,0-3-336-15</inkml:trace>
  <inkml:trace contextRef="#ctx0" brushRef="#br0" timeOffset="57677.68">21388 16460 38703 0,'15'-2'3440'0,"4"1"-2752"0,12 0-560 0,8 0-128 0,9 1-256 0,8-7-96 16,8-4-16-16,10-3 0 0,8 1 144 0,7 3 32 0,5-4 0 0,3 1 0 0,3-1 192 0,11 0 128 0,7 0 0 16,0 2-128-16,-2 0 320 0,9-2-32 15,9 4-16-15,2 2 0 0,-3-2-16 16,6 5 0-16,8 3 0 0,1-1 0 0,1 1 128 16,1 0 0-16,1 0 16 0,12 4 0 0,2 0 48 0,-1-1 16 15,-4-1 0-15,4 1 0 0,5 2-16 0,2 0 0 16,2 1 0-16,-6 1 0 15,-6-1 0-15,3 0-16 16,2 2 0-16,-2 3 0 0,-3-2-32 16,-5 4 0-16,-3-5 0 0,-3 5 0 0,4-3-128 15,-8 4-16-15,-6-1-16 0,-1-2 0 0,2 3-240 0,-10-3 176 16,-9 1-176-16,-4-4 160 0,-1 2-160 0,-8-2 0 16,-3-1 0-16,-10 2 0 0,-8-4 0 0,-4 1 0 15,-7 1 0-15,-4 0 0 0,-6-3 0 0,-8 0 0 0,-8 1-144 0,-11-1 144 16,-10-1-592-16,-6-1-16 0,-7-1 0 0,-10 0 0 15,-7 1-2048-15,0 0-416 0,-17-12-64 16</inkml:trace>
  <inkml:trace contextRef="#ctx0" brushRef="#br1" timeOffset="62404.99">24062 14459 4607 0,'3'-4'400'0,"1"-1"-400"0,-2-5 0 0,5 1 0 15,-2-1 3216-15,0 2 560 0,0-3 128 0,-1-1 0 0,0 2-2272 0,-2-2-464 0,1 1-80 0,-2-1-32 16,-1-1-64-16,-1 3-16 0,-2-3 0 0,1 2 0 16,-2 0-16-16,0-1 0 0,-2 2 0 0,-2 1 0 15,-1-1-48-15,0 2-16 0,-1-4 0 0,-1 4 0 16,-2-3-112-16,1 5-16 0,-2-2-16 15,-1 2 0-15,-1 1-96 0,-2-3-16 0,-1 3 0 0,-2 3 0 16,-3 0-144-16,1 1-48 16,0 1 0-16,-1 3 0 0,-1 1-128 0,-2 1-16 15,-2 1-16-15,-2-1 0 0,0 5-32 16,-2-2-16-16,-3 3 0 16,-1-2 0-16,2 4-32 0,0 1 0 15,4 1 0-15,0 3 0 0,3-3-32 0,0 7-16 0,-1-1 0 0,3 4 0 16,2 3-160-16,1-1 128 0,3 5-128 0,1 3 128 15,1 0-128-15,3 3 0 0,1 2 0 16,1 0 0-16,2-3 0 0,3 3 0 16,3-1 0-16,3 2 0 0,2-2 128 0,3-1-128 0,4-2 0 15,0-1 128-15,2 2-128 0,1-1 0 0,3-2 0 0,2 1 0 16,3-4 0-16,2 2 0 0,3-2 0 16,4-3 0-16,2 2 0 15,3 2 0-15,2-6 144 0,5 0-144 16,1-4 128-16,2-2-128 0,0-1 160 15,3-2-160-15,-5-2 144 0,3-2-144 0,2-6 128 16,-2 1-128-16,2-3 176 16,2-2-48-16,2-2-128 15,2-2 192-15,-1-2-192 0,-2-2 0 16,0-5 0-16,-2 1 0 0,-3-3 0 0,-1-3 0 16,-1 0 0-16,0-3 0 0,-1-1 304 0,0-1 160 0,0 1 48 15,0-3 0-15,-1-2-304 0,-2 0-48 16,-3 0-16-16,-1-4 0 0,-1 1 160 0,-4-4 16 15,-2 0 16-15,-2-1 0 0,-3-4-336 0,0 2 128 16,-4-2-128-16,0 1 0 0,0-2 192 0,-4 0-48 16,0-1 0-16,-1 1 0 0,-3 3 16 15,-3 1 0-15,-2 1 0 16,-4-2 0-16,-2-2 16 0,-1 2 0 16,-4 1 0-16,-2 0 0 15,-6 1 16-15,1 4 16 0,-4-1 0 16,-2 3 0-16,-4 0-48 0,-3 3-16 0,-3 4 0 0,-5 1 0 15,-3 1-144-15,-1 5 192 0,-3 3-192 16,1-1 192-16,2 4-192 0,-1 3 0 16,0 1 0-16,2 0 128 0,1 2-128 15,1 2 0-15,0 0 0 0,3 1 0 0,0 0-496 16,2 1 32-16,0 0 0 0,4 2 0 16,3-1-1424-16,5 4-288 0,5-3-48 15,8 1-11024-15,6-7-2192 0</inkml:trace>
  <inkml:trace contextRef="#ctx0" brushRef="#br1" timeOffset="63331.49">27402 14338 10127 0,'0'0'896'0,"-2"-7"-704"0,1 2-192 0,-1-3 0 15,0 3 1728-15,-2 0 320 0,-1-4 64 0,0 1 16 0,-2-1-608 0,-1 1-128 16,-1-1-32-16,0 0 0 0,0 0-80 0,-2 1 0 16,-2 1-16-16,0-4 0 0,0 1-144 15,-3 1-32-15,0-1 0 0,-2 3 0 0,-1-4-208 0,1 4-48 16,-4-3-16-16,2 2 0 0,-1 3-192 0,-2-3-48 16,-2 3 0-16,1 3 0 0,-1-1-96 0,-1 2-32 0,0 1 0 0,-1 1 0 31,-2 2 0-31,-2-2 0 0,0 0 0 0,-4 2 0 15,-2 1-16-15,-2-2-16 0,-2 2 0 16,1-2 0-16,-1 5-16 16,2 2 0-16,-1-2 0 0,-12 9 0 15,8 1-144-15,3 1-48 0,4 0 0 16,1 0 0-16,0 3-80 16,1 5-128-16,2-1 176 0,-1 4-176 15,0 1 176-15,0 3-176 0,5 1 160 0,3 4-160 16,1 5 0-16,4-1 0 0,2 2 0 0,3 1 0 15,5 1 0-15,2 0 128 0,4 1-128 16,4-4 0-16,3 2 128 0,3-2-128 0,3 1 176 0,2 1-176 0,3-7 0 16,3-1 0-16,4-3 0 0,2 0 0 0,4 3 0 15,2-4 0-15,2-1 0 0,-6-10-144 0,3-3 144 16,1 0 0-16,1 0 0 16,4 0 128-16,2 0-128 0,-1-4 0 0,4-1 128 15,4-4-128-15,4-1 128 16,2-2-128-16,4-1 128 0,0-5-128 0,1-3 176 15,-1-3-48-15,-5-2 0 0,0-4 0 0,-3 1-320 16,1-4-80-16,-1-3-16 16,1-1 0-16,-1-1 864 0,1-1 192 15,-1-2 16-15,-1-4 16 0,1-1-400 16,-4-4-80-16,0-4 0 0,-6-1-16 16,0-2 224-16,-3 0 48 0,-1-1 16 15,2-1 0-15,-5-2-592 0,-1 2 0 16,-3-5 0-16,-2 3-192 0,-4-1 384 0,-3 1 64 15,-3 3 0-15,-4-3 16 0,-3 0 48 16,-4 1 16-16,-4 0 0 0,-3 1 0 16,-4 0-112-16,0 2-32 0,-3 3 0 0,-4 1 0 15,-3 3-64-15,-4 4 0 0,0 0-128 0,-2 3 192 0,-3 3-192 16,-4-1 0-16,-3 2 0 0,-5 2 0 0,-7 0 0 16,-1 0 0-16,-5 3-176 0,0 0 176 15,-1 3-528-15,0 3 16 0,0-2 0 16,-1 5 0-16,-1 1-1344 0,1 3-256 15,2 4-48-15,-16 1-18192 0</inkml:trace>
  <inkml:trace contextRef="#ctx0" brushRef="#br1" timeOffset="64586.97">24089 14001 15087 0,'-10'-2'656'0,"5"-2"160"0,-3-1-656 0,1 1-160 0,-1-1 0 0,0-2 0 0,-1 1 1024 0,1 1 192 16,-1-1 16-16,0 2 16 0,0 2-208 0,-1-2-32 16,-1-1-16-16,1 2 0 0,-1 1-32 15,2-1 0-15,-2 3 0 0,0-2 0 0,2-1 80 16,1-1 16-16,0 2 0 0,2-1 0 0,-1-1 80 16,3 2 16-16,-1-2 0 0,0 0 0 15,5 4-208-15,0 0-48 0,-6-2 0 0,6 2 0 16,0 0-224-16,0 0-48 0,0 0-16 0,0 0 0 0,0 0-160 0,0 0-48 15,0 0 0-15,0 0 0 0,0 0-160 0,10 1-48 16,4 1 0-16,3 5 0 0,4-1-48 0,2 6-16 16,5-2 0-16,4 4 0 15,3 1-128-15,1 3 0 0,0 5 0 16,-2 0 128-16,-2-6-128 16,-2 1 0-1,-2-1 0-15,-1 3 128 16,-3-1 32-16,-2 3 0 15,-2-3 0-15,-1 2 0 16,-1 1 48-16,-3 0 16 16,-1-3 0-1,-3 1 0 1,0-2 16-16,-4 0 0 16,-2-3 0-16,-2 3 0 15,-3-4 144 1,-1 0 48-16,-3 1 0 15,-3-1 0-15,-1-4 32 16,-1 3 16-16,-1-1 0 16,-3-1 0-16,-4 3 32 15,-2-2 0-15,-2-2 0 0,-2 1 0 16,-3 0-128-16,-2-2 0 0,-2 1-16 0,-4-2 0 16,-5-1-96-16,1 0-16 0,-1-3 0 0,1-1 0 0,3 2-128 15,2-2-128-15,3-1 144 0,4-2-144 16,1 3 0-16,3-2 0 0,3-1 0 0,3 0 0 15,3 0 0-15,4 0-160 0,3 0 0 0,6 0 0 16,0 0-1184-16,6-4-256 0,4 1-32 0,7-5-12832 0,4 2-2560 0</inkml:trace>
  <inkml:trace contextRef="#ctx0" brushRef="#br1" timeOffset="65474.66">26791 13854 7359 0,'-11'-6'656'0,"11"6"-528"0,-6-4-128 0,-1 0 0 0,1-4 2432 0,0 3 448 15,-5 0 80-15,1-1 32 0,0 1-1120 0,0 2-208 0,-1-2-64 0,-1 0 0 16,2 1-144-16,0 0-48 16,1 2 0-16,0-2 0 0,0-1-64 0,1 1-32 15,2 2 0-15,1-1 0 0,5 3-320 0,0 0-64 0,-6-2-16 16,6 2 0-16,0 0-192 0,0 0-32 16,0 0-16-16,0 0 0 0,0 0-112 0,0 0-32 15,0 0 0-15,0 0 0 0,0 0-144 0,0 0-16 0,0 0-16 16,9 5 0-16,3 0-144 0,2 5-16 0,3-1-16 0,2 2 0 15,2 2-32-15,2 0 0 79,0 1 0-79,3 2 0 0,0 2-144 0,2 1 0 0,3 3 0 15,-1-2 0-15,2 3 0 0,0-1 192 0,-2-2 0 0,2 1 0 0,-1 0 32 0,-1 2 16 16,-1-3 0-16,-1-1 0 0,-2 1 16 0,-3 2 0 0,-3-3 0 0,-2-1 0 15,-4 0-16-15,-2-3 0 0,-5 0 0 0,-2 2 0 16,-3-2 80-16,-2 0 32 0,-3 2 0 0,-4-2 0 0,-3 0 112 0,-1 0 32 16,-7 1 0-16,-4-1 0 15,-2-1 0-15,-4 0 0 0,0 0 0 0,-1 1 0 16,-3 0-144-16,3-1-32 0,0-2 0 16,-1 2 0-16,0-1-96 0,1-3-32 15,1 0 0-15,2-1 0 16,3 0-192-16,3-2 0 0,2 1 128 15,3-3-128-15,2 4 0 0,3-4 0 16,4-2 0-16,6-3-160 0,0 0-1072 16,0 0-224-16,7 3-32 0,5 0-13440 0,3-6-2688 15</inkml:trace>
  <inkml:trace contextRef="#ctx0" brushRef="#br1" timeOffset="66501.12">24390 14970 15663 0,'0'0'1392'0,"0"0"-1120"15,0 0-272-15,-1-11 0 0,-3 2 1104 0,3-1 176 0,1 10 16 0,0 0 16 16,0-9 320-16,-1 0 64 0,1 9 16 0,0 0 0 16,0 0-192-16,-2-8-48 15,2-2 0-15,0 10 0 0,0 0-240 0,0 0-48 16,0 0-16-16,0 0 0 0,0 0-272 15,0 0-64-15,0 0-16 0,0 0 0 0,0 0-176 0,0 0-48 0,0 0 0 16,3 14 0-16,0 2-208 0,0 4-32 16,0 1-16-16,-1 6 0 0,0-2-32 0,-1 6-16 15,0-2 0-15,1 0 0 16,-2 0-16-16,0 1 0 0,0 0 0 16,1 1 0-16,-1-8 64 0,0-3 16 0,1-2 0 0,2-2 0 15,-1-1 64-15,1-2 16 0,2-3 0 0,0 1 0 16,1-6-64-16,-6-5-16 0,9 5 0 15,4 0 0-15,0-4-16 0,-2-2 0 16,2-4 0-16,3 0 0 0,2 0-80 0,2-6-32 16,4 1 0-16,2-3 0 15,-1-2-80-15,2 1-16 0,1 2 0 0,-1-2 0 16,-2 1-128-16,1 0 128 16,-2 2-128-16,-1-2 128 0,-3 2-128 15,0 2 0-15,1 1 144 0,-2 0-144 16,-4 1 0-16,-1-3 0 15,0 3 0-15,-3-2 0 16,2 4-1008-16,-3 0-208 0,0-2-64 16,2 3 0-16,-1 1-2544 15,1-1-512-15</inkml:trace>
  <inkml:trace contextRef="#ctx0" brushRef="#br1" timeOffset="68969.73">25726 14621 1839 0,'0'0'160'0,"0"0"-160"0,0 0 0 0,0 0 0 16,0 0 2992-16,0 0 560 0,0 0 112 0,0 0 32 0,0 0-2032 0,0 0-416 15,-6 6-80-15,6-6-16 16,0 0 112-16,-9 5 16 0,4 0 0 0,5-5 0 16,0 0-16-16,0 0 0 0,-8 1 0 0,8-1 0 15,0 0-64-15,0 0-16 0,0 0 0 0,0 0 0 0,0 0-320 16,0 0-64-16,0 0-16 0,0 0 0 0,0 0-160 15,12-4-48-15,-1 1 0 0,2-1 0 0,3-5-80 0,1 0-32 16,2-5 0-16,0 1 0 0,1 3-64 16,1-3-16-16,3 1 0 15,3 0 0-15,-2-2-80 16,2 0-32-16,2 0 0 16,0 4 0-16,0-1-16 0,-9 4 0 0,1 0 0 15,2 0 0-15,0 0-64 0,-2-1 0 16,0 2-16-16,-3-2 0 0,-1 2 0 0,-3 2 0 15,0-2 0-15,-1 2 0 0,-3 0 16 0,-1 3 0 0,-1 0 0 16,-1 1 0-16,-7 0-64 0,0 0-128 16,0 0 192-16,8 2-64 0,0 3-128 0,-2 3 0 0,-1-3 144 0,-1 4-144 15,2 1 0-15,-1 3 0 0,0-2 0 0,1 4 0 0,-1 3 0 0,0 1 0 16,-1 2 0-16,1 1 0 0,0-1 0 16,-2-1 0-16,1-1 0 0,0 3 0 0,0-2 0 15,-2 0 128-15,1 1-128 0,0-3 0 16,-1-1 128-16,1-1-128 0,-1 0 128 0,1-1-128 15,-2 1 176-15,2-1-48 0,-1 0 0 16,1-3 0-16,-2-2 48 16,1 0 0-16,-2-4 0 0,3 1 0 15,-3-7-16-15,0 0 0 0,0 0 0 0,0 0 0 0,0 0-16 0,0 0 0 0,0 0 0 16,0 0 0-16,0 0 0 0,0 0 0 0,0 0 0 0,0 0 0 16,0 0-144-16,-3-5 192 0,3 5-192 15,-3-6 192-15,-1-4-192 0,0 4 128 16,1-5-128-16,1 2 128 0,1-4-128 15,-3 1 0-15,1 2 0 0,1-2 128 0,-1-1-128 16,-1 1 0-16,2 0 0 0,-5-2 0 0,2-3 0 0,0 3 0 16,-1 3 128-16,-2-2-128 0,1-1 0 0,-2-1 0 15,-1 2 0-15,-1-2 128 0,-1 2-128 16,-1 2 0-16,-1-2 0 0,-1 0 0 16,0 3 0-16,-3-1 0 0,0-1 0 0,0 2 0 15,0-1 0-15,-6-3 0 0,4 2 0 16,1 1 0-16,0 3 0 0,2-2 0 0,3 2 0 15,0 1 0-15,-2 3 0 0,3 0 0 16,0-1 0-16,4 4 0 0,-2-1 0 0,1 2 0 16,0-1 0-16,2 2 0 15,-2 2 0-15,-2 2 0 0,1-1-144 0,0 1 144 16,-1 3 0-16,1-3 0 0,-1 1 0 0,1 3 0 16,-1-3 0-1,3 5-128-15,-1-4 128 16,3 3 0-16,-5 0 0 0,2 2 0 0,0-4 0 0,0 2 0 0,-2-3 0 15,2 3 0-15,-1-2 0 0,-1 2 0 16,1-1 0-16,-1 0 0 0,2 0 0 0,0 0 0 16,-1-3 0-16,0 2 0 0,2-3 0 15,2 0 0-15,-1 1 0 0,4-1-128 16,4-5 128-16,0 0 0 0,0 0 0 0,0 0 0 16,-5 6 0-16,5-6 0 0,0 0 0 0,0 0 0 0,0 0 0 15,0 0 0-15,9-2 0 0,0-2 0 0,0 1 0 16,1-4 0-16,3 1 0 0,1 1 0 0,0-4 0 15,1 1 0-15,2-3 0 0,0 2 0 0,1-2 0 16,1 0 0-16,2 0 0 0,0-3 0 16,1 1 0-16,10-5 0 0,-3 2 0 15,1 2 0-15,1-1 0 0,-10 5 0 0,4 3 0 16,0-2 0-16,0 2 0 16,1-4 0-16,-1 4 0 0,-1-2 0 0,-1 1 0 15,-1 2 0-15,-4-4 0 16,0 3 0-16,-2-1 0 0,1 2 0 15,-2 0 0-15,-1 0 0 0,-1 2 0 16,-2 3 0-16,-1-2 0 0,0 2 0 16,-1 1 0-16,-1 2 0 0,-1 0 0 15,0 1 0-15,-1 5 0 0,-1 0 0 16,-1 3 0-16,0 1 0 0,-2 2 0 16,1 2 0-16,-2 3 0 0,-1 2 0 15,0-2 0-15,-1 5 0 0,0 0 0 0,-1-1 0 0,0-2 0 16,1 2 0-16,-3-2 0 0,1-2 0 0,1 2 0 15,0-2 0-15,1-1 128 0,-1 0-128 0,-1 0 0 16,2-3 144-16,-3 2-144 0,1-4 0 0,1-1 0 0,-1-1 128 16,2 2-128-16,0-4 0 0,-2 0 0 0,2-4 0 0,1-5-672 0,0 6-224 15,0-6-32-15,0 0-13056 0,0 0-2608 0</inkml:trace>
  <inkml:trace contextRef="#ctx0" brushRef="#br1" timeOffset="70215.47">23799 16725 11967 0,'0'0'528'0,"0"0"112"0,0-11-512 0,2 2-128 15,-2 9 0-15,2-10 0 0,-4 1 2688 0,2-1 496 16,0 10 96-16,0-7 32 16,0 7-1488-16,-4-8-288 0,0 2-64 0,4 6-16 0,-9-2-368 0,0 1-80 15,0 1-16-15,0 0 0 0,-1 1-336 0,0 3-64 16,-1 2-16-16,-2-1 0 16,-1 0-64-16,-3 4-32 0,-2-1 0 0,0 6 0 0,-4 0-96 0,-2 2 0 15,-6-2-16-15,0 8 0 0,-5 1-112 0,-1 2-32 16,0 4 0-16,-1 4 0 15,0 2-96-15,4 0 0 0,2 2-128 16,4 1 192-16,1-1-192 0,6 0 0 16,3-1 0-16,4-2 0 0,4-2 128 15,5-3-128-15,2-2 0 16,4-4 0-16,3-2 176 0,3-2-176 0,3-2 192 16,1-2-192-16,3-1 208 15,4 0-64-15,2-6-16 16,4 1 0-16,2-6 96 15,1-4 16-15,0-1 0 16,7-6 0-16,2 0 16 0,4-7 16 16,0-3 0-16,0 0 0 0,2 1 112 15,-2-6 0-15,-1-6 16 0,-3 1 0 16,0 1-80-16,-2-4-32 0,-1 2 0 0,-3-1 0 16,-6-2-112-16,-4 1-32 15,-3 3 0-15,-2-1 0 16,-4 4 16-16,0-2 0 0,-4 3 0 0,-3 1 0 15,-1 0-160-15,-5 5 192 0,-2 4-192 0,-1 0 192 0,-1 0-192 16,-2 5 0-16,-4-1 0 16,-1 4 0-16,-1-2-1152 0,-3 3-256 15,-2 1-48-15,0-1-11216 0,0 3-2256 16</inkml:trace>
  <inkml:trace contextRef="#ctx0" brushRef="#br1" timeOffset="70505.64">23492 16962 17503 0,'-12'-1'1552'0,"1"-1"-1232"0,-1 0-320 0,2 0 0 0,0 2 2368 0,2 0 432 0,8 0 80 0,0 0 0 0,0 0-944 0,-7 4-192 0,7-4-32 15,0 0-16-15,0 0-720 0,2 14-144 0,3 2-16 0,3-1-16 0,2 1-96 0,3 2-32 0,2 0 0 0,3 2 0 0,1 1-160 0,0-1-16 0,0 1-16 0,1 5 0 0,2-1-96 0,-2 3 0 0,-1 0-16 16,1 3 0-16,-1-3-16 0,-3 2 0 0,1 2 0 0,-1-3 0 0,-1-3-96 0,1-1-32 15,0 1 0-15,-2-5 0 0,-1 3 64 0,0-2 16 0,-2-4 0 16,-2-3 0-16,-3 0-112 0,1-2 0 16,-2-2-16-16,0-2 0 0,-3 1-48 0,-2-10-128 15,0 0 192-15,0 0-64 0,0 0-128 0,0 0-176 0,0 0 48 0,-5-10 0 16,0 1-2096 0,1-3-400-16,2-1-96 0,2 7-15056 0</inkml:trace>
  <inkml:trace contextRef="#ctx0" brushRef="#br1" timeOffset="71043.33">24328 17438 19231 0,'0'0'848'0,"0"0"176"0,0 0-816 0,0 0-208 15,0 0 0-15,0 0 0 0,0 0 1504 0,0 0 256 0,0 0 48 0,0 0 16 16,0 0-368-16,0 0-80 0,0 0-16 0,0 0 0 16,0 0-160-16,0 0-48 0,0 0 0 0,10-1 0 0,-10 1 0 15,0 0 0-15,0 0 0 0,0 0 0 0,5 8-112 0,-2 2-16 0,-3-10-16 0,1 14 0 16,-1-3-304-16,0 5-48 0,-2 1-16 0,-4 4 0 16,3 2-224-16,-2 1-48 0,1 5-16 15,-1-2 0-15,2 3-96 16,1 3-32-16,-1-1 0 15,1 2 0-15,-4-3 16 0,4 1 0 16,1-3 0-16,-1-1 0 0,1 0-48 16,1-4-16-16,0-2 0 15,1-2 0-15,-1 0-176 16,3-3 160-16,1-2-160 16,-2-1 160-16,1-3-160 0,1-2 0 0,-4-9 0 15,0 0 128-15,0 0-352 0,0 0-80 0,9-2-16 16,-1-7 0-16,3-1-1696 0,-1-4-352 0,0-1-64 0,-2 3-16336 15</inkml:trace>
  <inkml:trace contextRef="#ctx0" brushRef="#br1" timeOffset="86320.93">25168 17249 24879 0,'3'-14'2208'0,"2"4"-1760"16,3 2-448-16,6-2 0 0,3 3 1024 0,4-5 112 15,-1 2 16-15,3 0 16 0,1-2-80 0,1 5 0 16,2-4-16-16,1 5 0 0,0-1-432 0,3 3-96 15,-1 0-16-15,-1 3 0 0,2-1-320 0,-3 2-64 16,-2 2-16-16,-1 3 0 16,-5 2-2560-16,-5 0-512 0,-15-7-96 0,-4 21-32 0</inkml:trace>
  <inkml:trace contextRef="#ctx0" brushRef="#br1" timeOffset="86482.08">25124 17428 22111 0,'0'0'1968'0,"10"0"-1584"0,3-1-384 0,2 0 0 16,9-2 3728-16,1 1 672 15,3 0 128-15,4-1 16 0,4-4-2448 0,3 3-496 0,4-1-112 0,7-2-16 16,6 0-672-16,2 4-144 0,0-3-16 0,-4 1-16 16,-3 3-624-16,-1 2 0 15,-6 1 0-15,-3 3 0 16,-4 1-3088-16,-4-1-592 0,24-2-112 0,-16 5-32 0</inkml:trace>
  <inkml:trace contextRef="#ctx0" brushRef="#br1" timeOffset="86772.33">26377 17549 28559 0,'-18'-5'2544'0,"11"1"-2032"16,7 4-512-16,0 0 0 0,0 0 1328 0,0 0 160 16,10-7 48-16,1 1 0 0,5 3-272 0,5-4-48 15,8 2-16-15,4 3 0 0,3-2-272 0,3 3-48 0,6 1-16 0,1 2 0 16,1 1-560-16,-2-1-112 0,-3 2-32 0,-3 2 0 16,-5-1-160-16,-2-1-272 0,-3 0 64 15,-1 2 16 1,-5 0-2624-16,-2 1-512 0</inkml:trace>
  <inkml:trace contextRef="#ctx0" brushRef="#br1" timeOffset="87205.7">28033 17224 22111 0,'0'-9'1968'0,"-1"0"-1584"15,1 9-384-15,-5-13 0 0,-3 2 1184 0,-2-2 160 16,-2 2 16-16,-6 4 16 0,-4 2-320 0,-6 1-64 16,-5 3-16-16,-8 6 0 0,-4 1-208 0,-5 7-64 15,-3 1 0-15,-1 9 0 0,2 1-192 0,3 8-32 16,3 2-16-16,4 4 0 0,1 2-48 0,7 1-16 15,6 0 0-15,8-2 0 0,8-4-208 0,10-1-32 16,7 1-16-16,6-2 0 0,10-4 144 0,4-1 32 16,4-6 0-16,3-1 0 0,7-3 240 0,5-3 48 15,3-1 16-15,5-6 0 0,2-2 0 0,4-6 0 0,-3-6 0 16,-1-2 0-16,-5-7 32 0,0 0 16 0,0-3 0 16,0-2 0-16,-2-2-160 0,-4-6-16 0,0-1-16 15,-2-5 0-15,-4-7-96 0,-7 0-32 0,-4 2 0 0,-10 1 0 16,-7 1-176-16,-6 5-48 0,-6 0 0 0,-6 6 0 15,-7-2-128-15,-7 5 0 0,-3-1 0 0,-2 6 0 32,-1 4-1712-32,0 1-208 0,0 7-64 0,-1 1-11072 0,4 3-2208 0</inkml:trace>
  <inkml:trace contextRef="#ctx0" brushRef="#br1" timeOffset="87457.54">27797 17655 35007 0,'0'0'3120'0,"0"0"-2496"0,0 0-496 0,2 11-128 0,5 2 592 16,2 1 112-16,1-2 0 0,-4-4 16 0,3 5 592 0,3 2 112 16,2 4 32-16,3 1 0 0,4 5-544 0,2 1-96 15,1 5-32-15,4-1 0 0,0 3-352 0,2 3-80 16,3 1-16-16,0 1 0 0,-1 3-208 0,-1-2-128 15,-2-2 160-15,-1 1-160 0,0 0 0 0,20 28 128 16,-10-15-128-16,-9-10 0 0,-4-3-208 0,-5-6-96 16,-2-6-16-16,-2-2-13472 15,-2-4-2704-15</inkml:trace>
  <inkml:trace contextRef="#ctx0" brushRef="#br1" timeOffset="89411.34">8686 6548 16575 0,'-19'-4'1472'0,"-1"-1"-1168"15,0 1-304-15,2 2 0 0,1 2 1264 0,1 0 192 16,4 0 32-16,0-2 16 0,2 0-448 0,0-1-96 15,10 3 0-15,-8-3-16 0,8 3-176 0,0 0-48 0,-2-7 0 0,2 7 0 16,3-7-208-16,1 1-64 0,1 3 0 0,3-1 0 16,1-1-176-16,1-3-32 0,0 2-16 0,5-3 0 15,2 3 96-15,15-10 32 0,-2 4 0 0,-1 4 0 16,-1-1 64-16,3 5 16 0,2 0 0 0,3 3 0 16,2 1-144-16,-3 0-32 0,1 1 0 0,0 4 0 15,-1 6-64-15,3-1-32 0,2 4 0 0,3 2 0 16,3 3 32-16,3 3 0 0,5 3 0 0,-1 2 0 15,2 6-32-15,-1 1 0 0,-3 3 0 0,-1 4 0 16,-1 3 32-16,1 5 16 0,-1-2 0 0,4 7 0 16,0 7 192-16,0 1 48 0,-3 2 0 0,-2 0 0 15,-5 1-64-15,-1 1-16 0,-1-3 0 0,0 3 0 16,-3-2-128-16,1 2-32 0,-2 3 0 0,0 1 0 0,-3 2-48 16,1 4-16-16,-1 6 0 0,-5-3 0 0,0 2 48 15,-2-1 0-15,0 4 0 0,-6-5 0 0,-3-1-64 0,-1-3 0 16,-3-2 0-16,-2-4 0 0,-3-10 192 0,-1 0 16 15,-4 0 16-15,-2-4 0 0,-2-4 208 0,0-4 32 16,0 0 16-16,-2 0 0 0,-2-2-160 0,0 2-16 16,2-7-16-16,-2 0 0 0,0-3-224 0,0-3-64 15,2-1 0-15,0 0 0 0,-1-6-128 0,0-2 0 16,0-5 0-16,0-2 0 0,-2-4 0 0,-1-1 0 16,-1 0 0-16,0-2 0 0,0-5-176 0,-2 3-112 15,-4-1-32-15,3 2 0 16,0-2-336-16,0 3-80 0,-2-3-16 0,1 1 0 15,-1-4-1376-15,5-1-288 0,7-4-48 0</inkml:trace>
  <inkml:trace contextRef="#ctx0" brushRef="#br1" timeOffset="90029">8524 6206 37775 0,'-18'-17'1664'0,"9"7"368"0,3 7-1632 0,6 3-400 0,0 0 0 0,0 0 0 16,0 0-912-16,-4 12-272 0,3 1-48 0,2 5-16 0,3 5 864 0,1 2 192 16,-1 8 16-16,4 1 16 0,-2 2 160 0,2 3-128 15,-1 7 128-15,3 2-128 0,-2 8 128 0,-2 7 0 16,2 4 0-16,0 5 0 0,-2 6 0 0,-1 8 0 15,1 5 0-15,3 3 0 0,0 2 0 0,3 1 0 0,0 3 0 0,5-3 0 16,-3 2 0-16,4-2 0 0,1-1 128 16,2 2-128-16,0-2 400 0,3 1 16 0,3-6 0 0,3-2 0 15,6 0-32-15,-2-4 0 0,-1 0 0 0,1-1 0 16,-2-9-32-16,4-3-16 0,1-2 0 16,2-2 0-16,3-7-16 0,1-2-16 15,3-3 0-15,2-4 0 0,2-3 16 0,2-1 0 0,-4-2 0 0,6-3 0 16,-4 3-112-16,1-7-16 0,0-2 0 0,3-4 0 15,0-5 32-15,2 1 0 0,1-3 0 0,-1-4 0 16,-4-4 96-16,-1-2 0 0,-1-5 16 0,-1 0 0 16,0-3-16-16,1 0 0 0,0-6 0 0,0-1 0 15,0-3-48-15,0-3-16 0,0 0 0 0,-3 2 0 16,-4-2-96-16,0 0-32 0,2 1 0 0,-1 0 0 16,-1 2-128-16,-1 1 0 0,1 1 0 0,-3 0 128 15,-2 1-128-15,-2 1-192 0,-3 1 32 0,-2 3 16 16,-3 2-2656-16,-2-2-528 15</inkml:trace>
  <inkml:trace contextRef="#ctx0" brushRef="#br1" timeOffset="91740.4">16461 17444 14735 0,'-22'11'1312'0,"10"-3"-1056"0,-1 1-256 0,0-4 0 0,2-2 2800 0,1-1 496 16,1-2 96-16,9 0 32 0,-8-7-2480 0,3 2-496 16,1-5-112-16,2 0-16 0,0-4 224 0,2-3 32 15,0-2 16-15,2-1 0 0,0-4-160 0,1 1-48 16,-2 0 0-16,2-4 0 0,-1 2 80 0,1-3 16 16,-1 3 0-16,1-5 0 0,-1 2 80 0,1-2 16 15,-1-2 0-15,1 3 0 0,0 0 16 0,-1-4 16 16,1-2 0-16,-1 0 0 0,1-2-128 0,-2-1-32 15,-1 0 0-15,0-3 0 0,-1-1-80 0,1 0-32 16,0-6 0-16,-2-2 0 0,-1 1-16 0,0-6-16 16,-2-5 0-16,0-1 0 0,0-2 0 0,0-1 0 15,1-5 0-15,0-1 0 0,0 1-48 0,2-1 0 0,-2-2 0 0,4 3 0 16,-1-1-48-16,-1-2-16 0,0-1 0 0,1 0 0 16,-1 0-64-16,1-1 0 0,1-1-128 0,-3-3 192 15,2 2 0-15,1 1-16 0,0 0 0 0,1-4 0 16,2 0 16-16,0 3 16 0,-1 0 0 0,2 1 0 15,2-3-48-15,1-4-16 0,-2-5 0 16,4 6 0-16,-3 1-144 0,3 1 160 0,0-2-160 0,1 1 160 16,3 0-160-16,-2 6 0 0,2 8 144 0,1 0-144 15,1 6 0-15,-4 0 144 0,3 2-144 0,2 2 0 16,3-3 128-16,0 0-128 0,0 1 0 0,1 3 0 16,3 0 128-16,0 0-128 0,1 1 0 0,3-6 0 15,3-1 128-15,1 2-128 0,1 0 0 0,1 1 0 16,-2 0 0-16,1 1 0 0,1 2 0 0,0 0 0 0,0 2 144 15,2 1-144-15,-1 1 0 0,-1-1 144 16,0 2-144-16,1 1 128 0,0-1-128 0,-1 2 128 0,-2 2-128 0,0 3 160 16,-1-3-160-16,1 2 160 0,-1-3-160 0,1 2 160 15,-2 2-160-15,0 2 160 0,3 2-160 0,-1 1 160 16,-1-3-160-16,1 9 160 0,0 1-160 0,0 3 0 16,-2-2 0-16,2 1 128 0,-3 5-128 0,-2-1 0 15,0 4 0-15,-2 1 128 0,0 2-128 0,0 0 0 16,-1-1 0-16,1 4 0 0,-3 1 0 0,0 4 0 15,-4-3 128-15,1 4-128 0,1-4 0 0,-5 3 0 16,1 3 0-16,-2-2 0 0,-1 4 0 0,-2 1 0 16,-1 0 0-16,0 0 0 0,-2 3 0 0,-7 1 0 15,7 4 0-15,-7-4 0 0,0 0-272 0,0 0-48 0,0 0 0 0,-2 18 0 32,-3-3-1664-32,-3 6-320 0,-4 2-80 0,-5 3-16560 0</inkml:trace>
  <inkml:trace contextRef="#ctx0" brushRef="#br1" timeOffset="93376.25">23348 7281 17503 0,'0'0'1552'0,"-3"-11"-1232"0,2 5-320 0,1 6 0 16,1-12 1856-16,-1 12 304 0,3-6 64 0,-3 6 16 15,0 0-1696-15,0 0-336 0,0 0-64 0,10 0-16 16,-10 0 16-16,12 2 0 0,-12-2 0 0,11 12 0 16,-1 2 160-16,0 4 16 0,1 3 16 0,-3 3 0 15,1 2 48-15,2 4 0 0,0 3 0 0,-1 3 0 0,0 1-64 0,0 3 0 16,3 6 0-16,-1 1 0 0,-2 3 64 0,-1 2 0 16,-2 3 0-16,1 6 0 0,0 1 32 0,-3 5 16 15,0-3 0-15,-1 3 0 0,-3 0-96 0,-2 2-16 16,-5 1 0-16,0-3 0 0,1 1 96 0,-5-2 16 15,1 1 0-15,-2-3 0 0,-5 2 48 0,2 0 16 16,-3-1 0-16,-3 2 0 0,-2 2-48 0,-1-1-16 16,-3-1 0-16,-2 2 0 0,-1 0-80 0,0 0-16 15,1-1 0-15,-4 0 0 0,-1-1 16 0,-3-1 0 16,0 0 0-16,-5-3 0 0,-5 0 64 0,0-4 16 0,1-2 0 16,0 2 0-16,1 1-112 0,2-3 0 0,1 2-16 15,0-3 0-15,1-7-80 0,-4 4-16 16,0-3 0-16,-4 1 0 0,-2 0 0 0,2-4 0 0,1 0 0 0,2-4 0 15,6-1-32-15,1-2-16 0,2-1 0 0,3-1 0 16,4-1-160-16,1 0 160 0,0-1-160 0,1-3 160 16,3-3-160-16,0-1 0 0,2-6 0 0,5-2 0 15,1-4-128-15,5-3-64 0,1-7-16 0,10-7 0 32,0 0-1520-32,0 0-320 0,6-14-48 0,7-5-16 15,5-6-1664-15,1-9-352 0</inkml:trace>
  <inkml:trace contextRef="#ctx0" brushRef="#br1" timeOffset="93960.04">23202 7436 3679 0,'-1'-20'320'0,"1"9"-320"0,1-3 0 0,1 2 0 16,-2 12 4608-16,0 0 864 0,0 0 160 0,7-7 48 16,-2-4-4672-16,-5 11-1008 0,6-6 0 0,-6 6-192 15,0 0 192-15,0 0 0 0,9-2 0 0,-9 2 0 16,0 0 128-16,0 0-128 0,0 0 128 0,0 0-128 16,-1 10 448-16,-4 1 32 0,-2 3 0 0,-2 0 0 15,-2-1 32-15,-5 3 16 0,-5 2 0 0,0 1 0 16,-4 0 48-16,-4 5 0 0,-5-1 0 0,-2 7 0 15,-1-3-192-15,-1 8-48 0,-1 2 0 0,-2 8 0 16,2 2-80-16,-3 8 0 0,1 7-16 0,-1 2 0 16,-2 2-64-16,-6 6-16 0,-5 3 0 0,1 3 0 0,0 0-32 15,4 5-128-15,0 1 192 0,2 2-64 16,-1-1-128-16,4 2 160 0,0-1-160 0,1-4 160 0,-1 1 48 16,2-4 16-16,0 1 0 0,3-4 0 0,3 1 224 15,4 2 32-15,4-2 16 0,4 0 0 0,3-2-176 16,6 0-16-16,3 0-16 0,4-4 0 0,4 0-288 0,0-1 0 15,4 1 128-15,2-3-128 0,4-3 0 0,3 0 0 16,4-2 0-16,6-2 0 0,2-6 0 0,7-2 0 16,4 0 0-16,8-2 0 15,7-2-1424-15,6-1-304 0,4-4-48 0</inkml:trace>
  <inkml:trace contextRef="#ctx0" brushRef="#br1" timeOffset="126474.85">13837 4692 20271 0,'0'0'1792'0,"0"0"-1424"0,4-6-368 0,-4 6 0 16,8-8-208-16,-8 8-112 0,10-4-32 0,-1 3 0 16,-9 1 352-16,13-1 256 0,-2 1-32 0,1 1-16 15,-2-1-16-15,1 3 0 0,2 0 0 0,1 1 0 16,0 0 64-16,4 0 0 0,2 1 0 0,4 0 0 15,5 1 48-15,4-2 16 0,6-1 0 0,1-2 0 16,-4-1-144-16,1-1-32 0,-2 0 0 0,3-2 0 16,1-1-144-16,0-1 128 0,-1 0-128 0,1 1 128 15,2 2-128-15,2-2 0 0,2-3-160 0,-1 2-6704 16,1-1-1344-16</inkml:trace>
  <inkml:trace contextRef="#ctx0" brushRef="#br1" timeOffset="126903.63">18025 4446 21183 0,'20'-36'944'0,"-4"17"192"0,7 4-912 0,5 3-224 0,5 1 0 0,11 7 0 0,9 0 1584 0,8 2 272 16,6-1 48-16,-1-2 16 0,2 1-1552 0,0 2-368 16,2 2 0-16,4 0 0 0,4 0 0 0,-1-2 0 15,-3 0 0-15,-3 2 0 16,-1 2-656-16,-3 0-64 15,-1 1-16-15</inkml:trace>
  <inkml:trace contextRef="#ctx0" brushRef="#br1" timeOffset="127640.24">14018 6830 17503 0,'-4'-29'768'0,"4"14"176"0,3 1-752 0,2 2-192 0,1-1 0 0,6 5 0 15,3 0 2352-15,3 2 432 0,2-1 96 0,4 3 0 16,3 2-2224-16,3-1-448 0,2 2-80 0,0 0-128 16,0-3 0-16,2 1 0 0,4 1 0 0,2-2 0 15,4 3-288-15,3 0 0 0,4 1 0 0,4-2 0 16,3 1-400-16,-1 0-80 16,-3-3 0-16,-1 3-10496 0</inkml:trace>
  <inkml:trace contextRef="#ctx0" brushRef="#br1" timeOffset="128056.99">18550 6690 37775 0,'29'-52'1664'0,"-5"24"368"0,4 7-1632 0,5 7-400 15,6 6 0-15,10 3 0 16,8 2-1008-16,5 6-272 0,2 1-64 0,-2 2-14096 16</inkml:trace>
  <inkml:trace contextRef="#ctx0" brushRef="#br1" timeOffset="130195.13">3337 12766 12895 0,'10'-11'576'0,"-3"4"112"0,4-3-560 0,0 2-128 16,-2-2 0-16,2 3 0 0,2-5 720 0,-1 6 112 15,-2-3 32-15,-1 4 0 0,-2-3 240 0,-7 8 48 16,9-5 16-16,-9 5 0 0,0 0-48 0,0 0-16 16,4-7 0-16,-4 7 0 0,0 0 32 0,0 0 0 15,-6-8 0-15,-3 5 0 0,-3 3-320 0,-3 3-64 16,-4-2-16-16,0 3 0 0,-1-1-224 0,-5 0-32 16,-6 0-16-16,0 1 0 0,-1 2-64 0,-2-2-16 15,-3-2 0-15,-1 2 0 0,0-1 96 0,1 1 16 16,0-4 0-16,2 0 0 0,2-3-64 0,2 6-16 15,2-1 0-15,3-1 0 0,4-3-96 0,1 1 0 16,2 1-16-16,0-3 0 0,1 2-112 0,2-1-32 0,2 1 0 0,1 1 0 16,0 0-160-16,3 0 160 0,1 0-160 0,9 0 160 15,-10 3-160-15,10-3 0 0,-8 6 0 0,8-6 0 16,0 0 0-16,-5 6 0 0,0 5 0 16,4-4 0-16,1-7 0 0,3 14 0 0,-1-2 0 0,2 0 0 15,1 2 0-15,0 3 0 0,0-1 0 0,2 3 0 16,-1 2 0-16,1 4 0 0,1 4 0 0,-2 5 0 15,-2 0 0-15,3 3 0 0,-1 3 0 0,-1 7 0 16,0 0-128-16,-2 7 128 0,-2 6 0 16,-2-2 0-16,-3 2 0 0,-1 0 0 0,-2-5 0 0,0 1 0 0,-2 2 0 0,-3 0 0 15,-1 4 0-15,0-1 0 0,-1 2 0 0,-1-5 0 16,-2 2 144-16,2 0-144 0,-3-3 0 0,0-1 144 16,-2 0-144-16,1 1 0 0,1 1 176 0,-1-1-176 15,-1-3 160-15,-1 1-160 0,1-1 192 0,1-2-48 16,0-1-16-16,0-3 0 0,0 2 48 0,1-2 0 15,1-4 0-15,3-1 0 0,0-5 64 0,4-1 16 16,1-3 0-16,2 2 0 0,2-5-256 0,1-5 176 16,2-5-176-16,2 2 160 0,0 0-160 0,2-2 192 15,0-1-192-15,3-4 192 0,-1 0-192 0,3-4 128 16,3-3-128-16,1 3 128 0,1-7-128 0,2-1 0 16,3-4 144-16,4 0-144 0,0 0 0 0,3-2 144 15,3-1-144-15,2-1 0 0,3-6 128 0,3 1-128 16,1-5 0-16,1-2 0 0,-4 1 0 0,3 0 0 0,1 2 0 15,-12 2 0 1,2-2-656-16,0 2-192 0,-2-2-48 0,2-2 0 16,-1 1-2624-16,0 1-544 0</inkml:trace>
  <inkml:trace contextRef="#ctx0" brushRef="#br1" timeOffset="131197.87">5531 12715 27647 0,'0'0'2448'0,"0"0"-1952"0,-7-7-496 0,7 7 0 16,0 0 0-16,0 0 128 15,0 0-128-15,0 0 0 0,-1-13 688 0,1 13 80 0,5-10 32 0,1 5 0 16,2-3-256-16,5 3-48 16,2 2-16-16,3 1 0 0,1-5-80 0,4 4-16 0,2 0 0 0,2-1 0 15,2-5-16-15,2 2-16 0,0-3 0 0,4 1 0 16,0-5 96-16,2 2 32 0,1 3 0 0,0-3 0 15,1 1 0-15,1 0 0 0,-2-3 0 0,2 5 0 16,-2 0-96-16,-1 0 0 0,-2-5-16 0,-2 3 0 0,1 2 0 16,-5 0 0-16,0 3 0 0,-1-1 0 0,-3-1-16 15,-2 2 0-15,-1 4 0 0,-3-2 0 0,-1 3-352 16,-2 1 128-16,-3 1-128 0,-3 4 0 0,-2 0 144 0,-2 5-144 16,-1-1 192-16,-1 7-192 0,0 1 208 0,-3 2-64 15,-1 6-16-15,-1 4 0 0,0 3-128 0,-1 6 0 16,-3 5 0-16,-2 7 0 0,0 2 0 0,0 4 0 15,-2 2 0-15,0 4 0 0,2-1 0 0,0 8 0 16,0 1 0-16,1 0 0 0,0-2 0 0,1 0 0 16,-2-3-176-16,5-1 176 0,-2-5 0 0,1 3 0 0,2-1 0 0,0-1-128 15,1 0 128-15,0-2 0 0,0-1 0 0,1-2 0 16,4 0 0-16,0-1 0 0,2 0 0 0,0 4 0 16,3-1 0-16,-1-1 128 0,0-1-128 0,-2 0 176 15,0-2-48-15,2 0-128 0,-1-1 192 16,-1-1-64-16,0-2-128 0,0 3 128 0,0-1-128 0,-1-3 128 15,2 0-128-15,-1-3 160 0,1-3-160 0,-2 1 160 16,2-2-160-16,-2-2 0 0,1 2 0 0,0-5 0 16,0 3 0-16,-1-4 128 0,-1-2-128 0,1-1 0 15,2 0 144-15,0-2-144 0,-4-4 160 0,2 0-160 16,1-4 208-16,-1 0-48 0,-1-5-16 0,-2-4 0 16,1 1 80-16,-2-5 16 0,0 0 0 0,-2-9 0 15,0 0-96-15,0 0-16 0,0 6 0 0,0-6 0 16,0 0 80-16,0 0 16 0,0 0 0 0,0 0 0 15,0 0 64-15,0 0 16 0,0 0 0 0,-10 2 0 16,0-1 16-16,1-4 0 0,-1-1 0 0,-2 1 0 16,-2-5 0-16,-2 2 0 0,-3-2 0 0,-4-1 0 0,-4-1 16 0,-3 1 16 15,-5 0 0-15,-3 2 0 0,-4 0-80 0,-4 1-16 16,-4 2 0-16,-6 3 0 0,-2 1-64 0,-4 2-32 16,0 2 0-16,-2 5 0 0,-2-1-160 0,-1 3 192 15,-2-3-192-15,1 2 192 0,0-3-192 0,5 4 0 16,-1-2 0-16,4 1 128 0,6 2-128 0,3-3 0 15,4 1 0-15,4-4 0 0,6 0-272 0,4 2-48 16,3-5 0-16,8 0 0 16,4-4-1856-16,9-1-384 0,9 2-80 0,0 0-18128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07:58.11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21665 12596 26607 0,'0'0'1168'0,"0"0"256"0,5-8-1136 0,0-2-288 0,2 5 0 0,3-2 0 0,1 2 896 16,3 2 112-16,3-1 16 0,0 2 16 15,3-1 192-15,0 1 48 0,0 1 0 0,3 2 0 0,0 4-464 16,-1-1-96-16,-1-2-16 0,3 3 0 0,1 4-352 0,-1-3-80 15,-4 3-16-15,0-3 0 0,2-2-128 0,-4 4-128 16,1-1 192-16,-1 0-192 0,-3-1 128 0,0-2-128 16,-3 1 0-16,-1-3 0 15,-1 3-2016-15,-10-5-464 0</inkml:trace>
  <inkml:trace contextRef="#ctx0" brushRef="#br0" timeOffset="2053.62">21609 12718 22799 0,'-13'-3'1008'15,"13"3"208"-15,-11-7-960 0,0 0-256 0,-2 3 0 0,1 1 0 16,2-3-528-16,1 4-160 0,2-2-16 0,7 4-16 0,0 0 864 0,-8-2 176 15,8 2 48-15,0 0 0 0,0 0 128 0,0 0 16 16,0 0 16-16,0 0 0 0,0 0 176 0,0 0 16 16,0 0 16-16,0 0 0 0,0 0 0 0,0 0 0 15,0 0 0-15,8-8 0 0,1 3-16 0,2 1 0 0,3 2 0 0,3-6 0 16,0 0-128-16,2-3-16 0,0 1-16 0,2-3 0 16,0-1-176-1,4 4-16-15,1-2-16 0,2-2 0 16,1 0 32-1,2 2 0-15,2-1 0 0,4 4 0 16,2 0 0-16,3 3 0 0,1-4 0 0,-1 3 0 16,-1 0-64-16,1 0-16 15,-3 0 0-15,2 2 0 0,0 1-176 0,-1 3-128 16,1-1 192-16,-3 2-192 0,-1 2 128 0,-3-2-128 0,-2-2 0 16,-1 4 0-16,-3 1 128 0,-4 2-128 0,-5 1 0 15,-1-3 0-15,-3 2 144 16,-2 3-16-16,-3 2-128 0,-4 0 192 15,-6-10 64-15,5 16 0 0,-2 3 0 0,-6-2 0 16,1-3 64-16,-5 7 32 0,-3 0 0 16,0 4 0-16,-3 3-64 0,-2 1-16 15,-1 4 0-15,-4 1 0 0,-1 2-96 0,-2 2-32 16,-2 4 0-16,-2 0 0 0,-1 6 112 0,-3-1 0 0,0 3 16 16,-1-1 0-16,1 1-272 0,1-2 160 15,1 2-160-15,1-1 128 0,1-6 80 0,0 2 16 16,1-4 0-16,3-1 0 0,1-2-32 15,2 4-16-15,-1-5 0 16,6 0 0-16,4-4-176 0,2 0 0 16,1-6 0-16,6 1 0 15,2-5 0-15,2 0-176 16,2-4 16-16,4-4 0 0,2-1-1056 16,1-8-192-16,2 3-64 0,2-6 0 0,3-3-1648 15,1-4-336-15,0-8-64 0</inkml:trace>
  <inkml:trace contextRef="#ctx0" brushRef="#br0" timeOffset="2843.98">22981 13431 31327 0,'-12'-4'2784'0,"0"0"-2224"0,-2 2-560 0,2 0 0 0,2-1 144 0,1 0-144 0,0-3 0 16,3 1 144-16,6 5-144 0,-4-9 0 0,1-4 0 0,6-1 128 0,-1-3 192 0,2-3 16 0,3-2 16 15,3-5 0-15,1-1-80 0,2-5-16 0,2-3 0 0,2-2 0 0,1-7 0 0,2 2 0 0,3-5 0 0,1 3 0 16,1-4-64-16,2 3-32 0,0 3 0 0,-2 1 0 0,-1-1 80 47,-1 3 16-47,-1 5 0 0,-3 4 0 0,1 7 96 0,-1 5 32 0,-1 2 0 15,0 6 0-15,-4 3-192 0,-1 4-16 0,-2-1-16 0,-1 12 0 0,-1 2-160 0,-3 6 0 0,1 4 0 16,-6 9 0-16,0 2 0 0,-1 6 0 0,-2 5 0 0,-2 1 0 0,-1 6-192 0,-3 0 192 16,-1 4-160-16,2-2 160 15,-1-2-256-15,2-8 64 16,1-6 0-16,0-4 0 0,1-7 192 15,0-2 0-15,1-7 0 0,2-5 0 16,1-9 464-16,0 0-16 0,0 0 0 0,0 0 0 16,12-11 16-16,2-5 0 0,1-4 0 0,3-8 0 15,-1-5-208-15,2-3-64 0,1-2 0 0,-1-3 0 0,1-1-48 16,0-6-16-16,4-6 0 0,1-3 0 0,1-2-128 0,2-2 128 16,0-3-128-16,0 7 128 0,1 6-128 15,-1 6 0-15,-6 5 0 0,1 5 0 16,-3 5 0-16,-2 10 0 0,-1 2 144 15,-3 5-144-15,-4 9 128 16,1 4-128-16,-11 0 160 16,6 13-160-16,0 5 176 0,-5 6-176 0,-2 8 192 15,-5 6-192-15,3 4 0 0,-2 7 0 0,-1 7 0 0,3 0 0 16,-2-1 0-16,1 0 0 0,3-1 160 0,-1-3-160 16,2-4 0-16,0-5 0 15,0-3 0-15,2 1 0 16,-1-3 208-16,0-6 64 15,2-1 16-15,0-2 0 16,2-3-128-16,1-3-32 0,0-2 0 16,2-2 0-16,2 2-128 0,2-7 0 15,2-2-160-15,3 1 160 0,2-5-1456 0,1-2-192 16,3-2-32-16,4-4-10304 0,3-2-2064 0</inkml:trace>
  <inkml:trace contextRef="#ctx0" brushRef="#br0" timeOffset="3781.99">25456 12333 28559 0,'0'0'2544'0,"-2"-9"-2032"16,1-4-512-16,1 3 0 0,1-2 416 0,1 1-16 0,-2 11 0 0,0 0 0 0,0-9-112 0,0 9-32 15,0 0 0-15,0 0 0 16,0 0 640-16,0 0 128 0,-9 9 32 0,1 7 0 16,-1 6-208-16,0 5-32 0,-1 6-16 0,0 4 0 15,-2 1-304-15,2 9-64 0,0 0-16 0,1 4 0 0,-1-2-224 0,2-3-64 16,0 2 0-16,1-3 0 0,2-6-128 16,1-2 0-16,2-3 0 0,-1 1 128 15,1-6-128-15,0 0 0 16,1-2 0-16,0 0 0 0,-3-3-256 15,0-4-64-15,0 2-32 0,1-6 0 16,0-2-1552-16,-5-2-304 0,1-2-64 0,-2-5-7728 16,0-4-1552-16</inkml:trace>
  <inkml:trace contextRef="#ctx0" brushRef="#br0" timeOffset="4007.65">24807 12738 38703 0,'0'0'3440'0,"8"-8"-2752"0,1-3-560 16,5 5-128-16,4-2 0 0,6 3 0 0,4 4 0 0,5-1 0 0,4 0 0 0,7-5 192 0,6 2-192 0,4 3 192 0,2-1-16 0,-2-2 0 0,-5-1 0 0,0 3 0 16,-1 0-176-16,0-3 128 15,0 3-128-15,1-1 128 0,0 1-128 0,-2 2 0 16,-2 0 0-16,-5-2-176 16,-3-2-400-16,-6 3-96 0,-4 0-16 0,-3 2 0 15,-4 0-1392-15,-2 0-288 0,-4-1-48 16,0 2-11680-16</inkml:trace>
  <inkml:trace contextRef="#ctx0" brushRef="#br0" timeOffset="4836.57">26985 12003 17503 0,'-12'-5'1552'0,"1"0"-1232"16,1 0-320-16,1 3 0 0,0 2 2960 0,9 0 544 0,0 0 96 0,0 0 32 0,-8-3-2912 15,8 3-576-15,0 0-144 0,0 0 0 0,9-14 448 0,4 4 48 0,2 1 16 0,5-1 0 0,5 2-128 0,4-1 0 0,4 2-16 16,4 2 0-16,2 0 144 0,6 2 48 0,3 0 0 0,-1 3 0 0,-5 3-192 0,-4 2-48 16,-5-1 0-16,-5 3 0 15,-5 5-64-15,-3 2-32 0,-6 4 0 16,-6 3 0-16,-7 3-224 0,-6 6 0 16,-5 0 0-16,-5 2 0 0,-6 2 0 0,-2-3 0 0,-2-5 0 15,-3 1 0-15,-1 4 0 0,1-8 0 16,-3-3 0-16,8-1 0 0,3 0 160 0,5 0-160 15,5-1 160-15,5-2-160 16,3 0 144-16,6-1-144 0,5 0 128 16,8 2-128-16,3 2 128 0,5 1-128 15,6 2 0-15,-2 4 128 0,3-1-128 0,0 4 0 16,-2 0 0-16,2 2 0 16,0 3 0-16,-2 1 0 15,-2 4 0-15,-4-1 0 16,-3 1 0-16,-4 2 0 0,-1-4 0 15,-5 1 0-15,-3 0 288 0,-4-4-32 16,-4-2 0-16,-4-1 0 0,-4 0 224 16,-6 0 32-16,-4-3 16 0,-6 0 0 0,-4-5-48 15,-5 2-16-15,-2-6 0 0,-6 1 0 16,-1-2 48-16,-6-3 16 0,-6-4 0 16,1-1 0-16,2-3-144 0,-1 0-16 0,4-5-16 15,2-2 0-15,4-2-352 0,4-6 0 16,3-1 0-16,4-3 128 0,-1-5-464 15,7 2-96-15,2 0-16 16,5-1 0-16,6-3-1200 0,7 0-240 16,5 0-48-16,8 1-16 15,6 0-1216-15,5 1-240 0</inkml:trace>
  <inkml:trace contextRef="#ctx0" brushRef="#br0" timeOffset="5995.03">28696 11772 24879 0,'0'0'2208'0,"0"0"-1760"0,0-11-448 0,0 2 0 0,0 9 320 0,0 0-32 0,0 0 0 0,0 0 0 0,1-17-128 16,0 6-32-16,-1 11 0 0,0 0 0 0,5-12 480 0,-3 1 96 0,0 5 0 0,-2 6 16 0,0 0 160 0,0 0 16 16,4-11 16-16,-4 11 0 0,0 0-160 0,0 0-48 0,0 0 0 0,0 0 0 0,0 0-128 0,0 0-48 0,0 0 0 15,0 0 0-15,0 0-112 0,0 0-32 0,0 0 0 0,0 0 0 0,0 0-80 0,5 12-32 16,-1-1 0-16,-2 7 0 0,-2 4-48 0,-2 2-16 0,2 1 0 0,-4 7 0 16,-1 5 48-16,-3 6 0 0,-2 4 0 0,-4 5 0 15,-1 4-96-15,-2 4-16 0,-2-2 0 16,0 1 0-16,0-1-144 15,3-2 0-15,-1-6 144 0,3-1-144 16,-2 2 144-16,2-3-144 16,0-4 192-16,0-4-192 0,-2 0 256 15,1-6-64-15,0 2-16 16,0-2 0-16,-1-3 16 0,1-2 0 0,0-3 0 16,2 1 0-16,0-5-16 0,1-1 0 0,0 1 0 0,0-2 0 15,0-2-48-15,2 0 0 0,2-4 0 0,3-1 0 0,0-6-128 16,1 3 128-16,1 2-128 0,1-6 128 0,2-6 16 0,0 0 0 0,0 0 0 15,0 0 0-15,0 0-144 0,0 0 128 0,0 0-128 0,12-2 128 16,-2-2-128-16,0 1 0 0,1 1 0 16,-11 2 128-16,11-5-128 0,-1 3 0 15,-10 2 0-15,13-1 0 0,-3 0 0 16,0 0 0-16,-1-2 0 0,0 3 0 16,1 1 0-16,1 2 0 0,3-2 0 15,-1 0 0-15,1 2 0 0,0-2 0 16,0 0 0-16,1 1 0 0,6-2 0 15,0 0 0-15,3 0 0 16,3 1 0-16,3-1 0 16,2 1 0-16,3 2 0 15,1 1 0-15,5-2 0 0,2 3 0 16,2 3 0-16,-2-3 0 0,-2 1 208 16,-2 3-32-16,-1-4-16 0,-1 4 0 15,-1-1-160-15,1 3 0 0,1-1 0 0,-1 2 0 16,-3-2 128-16,-4 0 32 0,2-2 16 15,-3 1 0-15,-2-2-176 0,-4 2 128 0,0-4-128 0,-4 3 128 0,-3-3 64 16,0-2 0-16,-2 0 0 0,-2 0 0 16,-1-3-192-16,-11 0 128 0,10 1-128 0,-10-1 128 15,0 0 0-15,9 0-128 0,-9 0 192 0,0 0-64 0,0 0 0 16,0 0-128-16,6-4 192 0,-6 4-64 16,0 0-128-16,0 0 192 0,0 0-192 0,0 0 192 0,0 0-192 0,0 0 0 15,0 0 144-15,0 0-144 0,0 0 0 0,0 0 128 16,-1-7-128-16,1 7 0 0,0 0 0 15,0 0 0-15,0 0 0 0,0 0 0 16,0 0 0-16,0 0 0 0,-5-10 0 0,5 10 0 16,0 0 0-16,0 0 0 0,0 0 0 0,0 0-128 15,-8-9-96-15,3 0-16 0,5 9 0 0,-5-5 0 0,5 5-288 0,0 0-64 16,-10-7-16-16,1 2 0 0,9 5-448 16,-10-1-96-16,10 1 0 0,-12 3-16 0,1-2-1328 0,11-1-256 15,-9 5-48-15,0-1-12864 0</inkml:trace>
  <inkml:trace contextRef="#ctx0" brushRef="#br0" timeOffset="11610.35">3133 12522 4607 0,'-7'3'400'0,"-2"-1"-400"0,0-2 0 0,1-1 0 0,8 1 2240 0,-10 1 384 15,-1 3 64-15,2-4 0 0,1-4-1472 0,8 4-288 16,0 0-64-16,-7-4-16 0,-1-1 208 0,3-4 32 16,-2 3 16-16,1-2 0 0,6 8 128 0,-1-9 32 15,1 9 0-15,-4-9 0 0,0 1-240 0,4 8-32 16,0 0-16-16,-1-11 0 0,0 3-208 0,1-1-32 16,0 9-16-16,6-9 0 0,4-1-144 0,3 1-16 15,5-4-16-15,3 0 0 0,5 1-80 0,3-4-16 16,1 0 0-16,4-1 0 0,1 5-160 15,2 1-32 1,1-3-16-16,0 5 0 16,0 6-112-16,2 0-128 15,-1 2 176-15,-2 3-176 0,-4 6 208 0,-4 1-64 16,-3 5-16-16,-6 1 0 0,-3 5-128 16,-6 0 160-16,-5 1-160 0,-6 1 160 15,-7 1-160-15,-5 0 160 0,-4 2-160 16,-6 3 160-16,-4-5 0 0,-4 3 0 15,-3-1 0-15,-1 0 0 0,1-1 0 16,0-3 0-16,1-2 0 0,2 0 0 0,0 0 48 0,5-3 16 16,1 0 0-16,6-4 0 0,4-3-96 15,2 1-128-15,5-3 176 0,7-7-176 0,0 0 176 16,0 0-176-16,6 6 160 0,7 2-160 0,1-3 0 0,4 0 0 0,2 0 0 16,0 1 0-16,5 6 0 0,-1 0 0 0,0 1 0 0,1 4 0 15,-1 2 0-15,-1 4 0 0,-2 1 0 16,-1-3 0-16,-2 3 0 15,-7-6 0-15,-1 1 0 0,-2 5 0 16,-2-1 0-16,-2-1 224 0,-4 0-16 16,-2 0 0-16,-2 1 208 15,-3-1 32-15,-3 1 16 0,-1 1 0 16,-6-4-16-16,2 3-16 0,-4 3 0 0,-1-4 0 16,-2-1-80-16,-3-1-16 0,-2 1 0 15,-1-2 0-15,-1 2-64 16,-3-3-16-16,-1-3 0 0,-3 0 0 15,-2-1-64-15,0 2 0 16,-1-10-16-16,1 3 0 0,2-5-176 16,3 1 128-16,2 0-128 0,5-4 128 15,3-2-320-15,2-3-80 0,6 2-16 16,2-3 0-16,5-1-1184 0,1-2-224 0,3 1-48 16,4-2-10864-16,2 2-2176 0</inkml:trace>
  <inkml:trace contextRef="#ctx0" brushRef="#br0" timeOffset="13015.75">6198 12668 14047 0,'0'0'624'0,"0"0"128"0,0 0-608 0,0 0-144 0,3-5 0 0,-1-3 0 0,-2 8 768 0,4-6 128 16,-3-5 32-16,2 2 0 15,-1 2 224-15,1-2 64 0,-1 4 0 0,1-3 0 0,-2 1-256 16,0 1-32-16,-1 6-16 0,0 0 0 0,3-8-240 0,-3 8-48 16,0 0-16-16,0 0 0 0,0 0-64 0,0 0-16 15,0 0 0-15,-3 10 0 0,2 1-16 0,-1 4-16 16,-1 5 0-16,1 7 0 0,-2-1 0 0,1 10 0 15,1 9 0-15,-2 3 0 16,-3 4-144-16,0 3-32 0,-2 4 0 16,-1 0 0-16,1 1-144 0,-3-1-48 0,1-1 0 15,0-4 0-15,-1-2-128 16,1-6 0-16,0 0 0 16,1-6 0-16,3-4 0 0,-1-4 0 15,2 0-144-15,2-7 144 16,-2-3-704-16,3-6-48 0,0-3 0 0,1 0-8880 15,2-13-1776-15</inkml:trace>
  <inkml:trace contextRef="#ctx0" brushRef="#br0" timeOffset="13252.64">5570 13180 36575 0,'-6'-6'1616'0,"6"6"336"0,0 0-1568 0,0 0-384 0,10-3 0 0,4 3 0 0,4 2 560 15,2-1 16-15,5-1 16 0,6 3 0 0,5-3-64 0,3 0-16 0,2-3 0 0,3 0 0 0,6 1-32 0,-1-1-16 16,3 1 0-16,4-1 0 0,3 1-128 0,-2-3-16 0,-2 0-16 0,-3 1 0 16,-5-3-304-16,-3 2 0 0,-2 2-128 15,-4 0 128 1,0-1 0-16,-7-1 0 16,-2 5 0-16,-2-1 0 0,-4 0-512 15,-2-2-128-15,-2 2 0 16,1-1-16-16,-3-1-2816 0,-1-1-560 15</inkml:trace>
  <inkml:trace contextRef="#ctx0" brushRef="#br0" timeOffset="13943.29">7427 12255 16127 0,'-11'-5'704'0,"11"5"160"0,-7-6-688 0,0 2-176 0,-1 0 0 0,-1 1 0 0,-2 0 720 15,2-2 112-15,-1-1 32 0,0 3 0 0,2-1 416 16,0-1 96-16,3 1 16 0,5 4 0 0,-5-3-224 0,5 3-32 16,0 0-16-16,0 0 0 0,4-9-256 0,4 3-48 15,2 0-16-15,4-3 0 0,2 3-272 0,5-3-48 16,3 0-16-16,2 0 0 0,5 1-192 0,2 2-32 16,3-2-16-16,2 3 0 15,1 0-64-15,2 0-16 16,5 2 0-16,-3 2 0 0,1 0 80 0,-2 1 16 15,-1 1 0-15,-4 3 0 16,-4 4-64-16,0 0-16 0,-4 5 0 16,-3 4 0-16,-5 2-160 0,-2 5 160 15,-2 6-160-15,-7 5 160 0,-2 3-160 0,-5 4 0 16,-3 5 0-16,-2 4 128 0,-6 1-128 0,-2 1 128 16,-3 3-128-16,-2 0 128 0,0 1 0 15,-2-1 0-15,1-1 0 0,-1-2 0 0,2-1 144 16,1-1 32-16,0-4 0 0,-1-5 0 0,-1-1-112 0,1 0-32 15,0-6 0-15,2-1 0 0,1-2-160 0,0 0 0 16,-1-2 144-16,2 1-144 16,1-7 0-16,1-1 0 0,3-3 0 0,2-1 0 15,-3-1-416-15,4-3-96 0,0-1-32 0,0 0 0 16,1-5-2592-16,-1-1-528 16</inkml:trace>
  <inkml:trace contextRef="#ctx0" brushRef="#br0" timeOffset="14227.56">7374 13079 41471 0,'7'-22'3680'0,"2"11"-2944"0,7 0-592 0,5-2-144 0,7-3-144 0,5 4-64 0,4 1-16 0,4-1 0 16,3 5 224-16,6 0 0 0,6 2 0 0,0 2 0 0,0-2 400 0,0 1-16 0,-1 3-16 0,1 0 0 0,-2 1-240 15,0 1-128-15,1 1 160 0,-2 2-160 0,-2-1 0 0,-4-1 0 0,-3-2-128 0,-5 4 128 0,-5 1-1920 16,-3 2-256-16,-6-4-64 0,1 2-8896 16,-7 3-1760-16</inkml:trace>
  <inkml:trace contextRef="#ctx0" brushRef="#br0" timeOffset="17675.28">15445 5961 32831 0,'-8'-18'1456'0,"5"9"288"0,0 3-1392 0,1 1-352 15,-2-3 0-15,4 8 0 0,0 0 0 0,0 0-288 16,-2-8 48-16,2 8 16 0,0 0 224 0,0 0 0 0,3-11 0 0,-3 11 0 15,0 0 0-15,0 0 0 16,0 0 128-16,0 0-128 0,0 0 240 0,0 0-16 16,-1 11 0-16,-1 5 0 15,-4-1 224-15,0 3 32 0,-2 2 16 0,1 2 0 0,-1 2 80 0,2 4 0 16,0 3 16-16,0 1 0 0,3 6-128 0,-2 2-16 0,1 0-16 16,1 5 0-16,1-2-64 0,0 2-16 0,1-1 0 15,1 6 0-15,0 2-112 16,1 1-32-16,1 1 0 0,0-1 0 15,2 0-32-15,0-3-16 16,0-1 0-16,1 1 0 0,0 3-160 0,2-7 0 16,0-1 0-16,0-5 128 0,1 0-128 15,1-2 0-15,0-6 0 0,1-1 128 0,0 1-128 0,0-5 128 16,1 1-128-16,1-4 128 0,3-1 64 0,1-4 0 0,2-2 0 16,2-5 0-16,-2 3 64 0,5-1 0 0,3-5 16 15,2-1 0-15,1-8-112 0,2-1-32 16,3-3 0-16,1-2 0 0,-2-1 0 15,0-3-128-15,0 1 192 0,1-1-64 16,2 2-128-16,-2-3 0 0,2-3 0 16,-1 1 0-16,-1-1 0 0,3-1 0 0,1 1 0 15,1-1 0-15,-1-2 0 0,-1 3 0 0,-2-4 0 16,-2-3 0-16,-2-1 0 16,-2-2 128-16,0 0-128 15,0-7 0-15,1-3 128 0,-1-4-128 16,-2-5 0-16,2 1 128 0,-1 1-128 15,1-6 0-15,3-2 144 0,1-1-144 0,-3-3 0 16,1-1 0-16,-2 1 0 0,-1 1 0 0,-2 0 0 16,-4 1 0-16,0-1 0 0,-3 8 0 0,-2 2 176 15,-2 0-48-15,-2 3 0 0,1 1 0 16,-2-1-128-16,1 3 0 0,0 2 0 16,-2 1-176-16,-1 0 176 0,-1 2 0 0,0 6 0 0,-1-1 0 0,-2 3-128 15,0 6 128-15,1-1-128 16,-2 0 128-16,-1 1-128 0,-1 3 128 15,1 3-128-15,-1 1 128 0,-2 3 0 16,-1 7-160-16,0 0 160 0,0 0 0 16,-4-6 0-16,4 6 0 0,0 0 0 0,0 0 0 0,-10 6-128 15,1-2 128-15,0 3 0 0,2 4 0 16,-1 3 0-16,0 4-128 0,0 1 128 0,-3 5 0 16,1 7 0-16,0 4 0 0,0 3-128 15,-3 7 128-15,0 4 0 0,-1 6 0 0,0 5 0 16,-1 1 0-16,-4 7 0 0,0 4 0 15,-3 1 0-15,0 4 0 0,-4-4 0 0,3 0 0 0,3-2 0 16,0-6 0-16,1-7 0 0,-1-6 0 0,3-2 0 0,0-2 0 16,2-2 0-16,-2-2 0 0,1-4 176 0,-1-3-176 15,-2-2 192-15,-1 0-64 0,-2 0 0 16,1 0-128-16,-2-2 176 0,0-3-176 16,-1 3 160-16,1-2-160 0,-1-6 128 0,0 0-128 15,-1-3 0 1,-1 0 144-16,-1-2-144 0,0 3 0 0,-2-5 0 15,4-3 0-15,-2-2 0 0,3-2 0 0,2-3 128 0,3-4-128 16,1-2 0-16,2-6 128 0,-1-1-128 16,2-2 128-16,-1-6-128 15,-1-2 0-15,1-2-192 16,-2-1 192-16,2-1-128 0,0-1 128 16,1 1 0-16,-1-2 0 15,2-1 0-15,3-1 0 0,-3-1 0 16,1-3 0-16,-1 0 0 0,2-1 128 15,-1 0-128-15,-2-1 192 0,-3 2-192 16,0-2 0-16,0 1-192 0,1-1 192 0,0-4 0 16,0 1 0-16,0 2 0 0,0 0 0 0,2-3-144 15,1-2 144-15,2-1 0 0,2 1 0 16,0-1-192-16,2-1 192 0,1 1-192 0,1-2 192 0,-1 3-128 0,2-1 128 16,0 2 0-16,2 0 0 0,-2-1 0 0,2 2-128 0,-1 0 128 15,0 3 0-15,3-2 0 0,-3 4 0 0,1 4 0 16,2 0 0-16,-2-2 0 0,2 2 0 15,0 0 0-15,1 2-160 0,-1 3 160 16,1 0 0-16,0 1 0 16,0-2 0-16,1 0 0 15,1-1 0-15,0 2-160 16,0-4 160-16,1-2-128 0,1 1 128 16,-2-3 0-16,2 3 0 0,0-4-176 0,1 4 176 15,0-2-160-15,1 2 160 0,1 1-144 16,-1-1 144-16,2-1-128 0,-2 6 128 15,0 0 0-15,2 0 0 0,0 2 0 16,-1 1-128-16,1 0 128 0,0 4 0 16,-3 0 0-16,0-1 0 15,0 5 0-15,-3-3 0 0,1 5 0 16,-1-3 0-16,-2 9 0 0,2-6 0 16,-2 6 0-16,0 0-128 0,-3-8 128 0,3 8 0 0,0 0 0 15,0 0 0-15,-9-1 0 0,9 1 0 0,-11 5 0 0,1 1-128 16,-1 2 128-16,4 3 0 0,-3 6 0 15,2 1-128-15,-1 1 128 0,0 5 0 0,0 4 0 16,2 2 0-16,-2-2 0 0,1 4 0 0,1 2 0 16,-1 2 0-16,0 1 0 0,1 4 0 0,-3 3 0 15,3 2 0-15,0 5 0 16,-1 2 0-16,2 2 0 0,0 2 0 0,1-1 0 16,4 4 0-16,-1-1 0 0,0 0 0 15,2-2 0-15,3-2 0 0,2-1 0 16,3-3 0-16,-1-5 0 15,3-2 0-15,1-2 128 0,1-2-128 16,2-2 0-16,3 0 0 0,-1-4 0 16,2-1 128-16,2 0-128 15,1 0 0-15,0-2 0 16,3-1 0-16,2 2 0 0,-1 0 144 16,2-4-144-16,-3-1 160 0,-1-7-160 15,1-3 0-15,0-3 0 0,2-6 0 0,-1 1 0 0,3-4 0 16,0-2 0-16,3-6 0 0,0-4 0 0,2-6 0 15,3-6 128-15,2-4-128 0,5-5 128 0,1-1-128 0,0-2 0 16,-2-3 128-16,-5-2-128 0,5 0 192 0,-3-1-192 0,-1-4 192 0,1 0-192 0,-4 1 0 16,1-6 144-16,1 4-144 0,1-1 176 15,1 2-48-15,1 0 0 16,-2-3 0-16,-3-1 32 0,0 0 0 16,-4-4 0-16,0-1 0 0,-3-3-160 0,1-1 160 15,-2-5-160-15,-1 6 160 0,0 2-160 16,-2 3 0-16,-1 7 0 0,-1 4 128 0,-5 4-128 0,-1 5 0 0,-2 7 0 15,-3 3 0-15,-5 1-384 0,1 3 64 0,-5 5 0 16,-2 1 0-16,-4 1-1856 0,-3 3-352 16,-5 2-80-16</inkml:trace>
  <inkml:trace contextRef="#ctx0" brushRef="#br0" timeOffset="18957.29">13746 9671 19231 0,'-10'9'848'0,"10"-9"176"0,-4 9-816 0,0 0-208 0,0 0 0 0,2-1 0 0,-1-1 768 0,1 2 128 0,-1-3 0 16,2 3 16-16,1-9 432 0,-1 6 96 0,-1 2 16 0,2-8 0 15,-1 8-192-15,1-2-48 0,0-6 0 0,0 0 0 16,0 0-160-16,0 0-32 0,0 0-16 15,0 0 0-15,0 0 0 0,9-5 0 0,0-2 0 0,0-4 0 0,0-2-192 0,1-2-48 16,1-3 0-16,2-1 0 0,0-4-144 16,3-1-48-16,1-6 0 15,-1 2 0-15,1 1-256 0,-1-1-48 0,1-1-16 16,-1-4 0-16,2-3-64 16,-1-1-32-16,-1-1 0 0,1 0 0 0,-1-3-160 15,1 3 192-15,-1 1-192 16,2 3 192-16,0 2-192 0,0 6 0 15,0-1 0-15,-2 4 128 0,-2 1-128 16,0 5 0-16,1-1 144 0,-1 1-144 16,-1 3 0-16,0 5 144 15,-2 1-144-15,-1 2 0 0,-1 3 128 16,-1 1-128-16,-8 2 0 0,7 3 0 16,-7-3 0-16,8 6 0 0,-2 8 0 0,-1 4 0 15,-2 4 0-15,-2 7 0 16,-1 4-160-16,-2 5 160 0,-1 5 0 0,-3 6 0 15,-1-4 0-15,0 4 0 0,-2 0 0 0,3 0 0 0,-2-8 0 0,3-1 0 16,1-3 0-16,3-6 0 16,-2-1-192-16,2-7 192 0,1-3 0 15,1-1 0-15,2-4 0 0,-2-1 0 0,0-6 0 16,2 1 0-16,-3-9 176 0,0 0-176 16,8-1 240-16,0-5-48 0,1 0-16 15,1-4 0-15,3-3-48 16,-3-6-128-16,4-2 192 0,-1-4-64 15,0 0-128-15,1-6 192 0,1-4-192 0,0-2 192 0,1-2-192 16,-2-3 160-16,2-2-160 0,1-1 160 16,-1-2-160-16,1-3 0 15,-1 4 144-15,1 6-144 16,-1 3 0-16,1 2 0 0,-1 4 0 16,2 4 0-16,-1 0 0 0,-1 4 0 15,-1 3 0-15,-1 2 0 0,-1 4 0 0,-2 4 0 0,0 1 0 0,-2 5 0 16,-2 1 0-16,-7 3 0 0,0 0 0 0,7 7 0 0,-2 7 0 15,-2 4 0-15,0 4 0 0,1 6-128 0,-3 1 128 16,-1 5 0-16,-1 2 0 0,1 3 0 16,0 4 0-16,0-2 0 15,0 3 0-15,0-3-128 0,0-3 128 16,0 0 0-16,1 1 0 0,-1 0 0 16,0 0 0-16,0 0 0 0,-1-5 0 0,-1-4 0 0,0-3 0 15,-1 0 0-15,2-2 0 16,0-2 0-1,-2-1 0-15,3-3-160 0,-1 0 160 16,1-3-208-16,0 0-1008 16,1-4-192-16,2 0-32 0,-1-5-16 0,2 3-1680 15,0-4-320-15,-4-6-80 16</inkml:trace>
  <inkml:trace contextRef="#ctx0" brushRef="#br0" timeOffset="19427.48">15287 9318 8287 0,'0'0'736'16,"0"0"-592"-16,0 0-144 0,0 0 0 0,0 0 2176 0,-7 3 384 0,1-3 96 0,-1 3 16 0,0-1-704 0,0 1-144 0,1-2-32 16,1 2 0-16,-1-2-208 0,6-1-48 0,-7 3-16 0,7-3 0 0,0 0-112 15,0 0 0-15,-7 2-16 0,7-2 0 0,0 0-304 0,0 0-48 0,9 0-16 0,3-1 0 0,5-2-272 0,3 1-64 0,6-5-16 16,4 2 0-16,6 2-160 0,3-2-16 16,4-1-16-16,4 3 0 0,5 0-160 0,3 1-16 0,2-2-16 0,-1 1 0 0,-2 1-128 15,-1-1-32-15,-1 2 0 0,-1 1 0 0,-3 0-128 16,-1 0 128-16,-3 0-128 0,-4 0 128 0,-2 0-128 0,-5 0 0 0,-6-1 0 15,-4-1-176-15,-3 0-176 0,-3-2-32 0,-3 1-16 0,-3 2 0 0,-3 0-1440 0,-8 1-272 0,0 0-64 0,0 0-9168 0,0 0-1840 16</inkml:trace>
  <inkml:trace contextRef="#ctx0" brushRef="#br0" timeOffset="19769.86">15823 8950 33919 0,'-6'-9'1504'0,"6"9"304"0,0 0-1440 0,-3-6-368 0,1 1 0 0,2 5 0 0,0 0 256 0,0 0-32 0,0 0 0 0,0 0 0 16,0 0 352-16,8 0 64 0,4 0 0 0,-2 1 16 0,4 0 48 0,3 2 16 0,2 0 0 0,3 0 0 0,4 1-32 0,2 0-16 0,2 1 0 0,3 3 0 15,4-1-208-15,3 5-32 16,2-3-16-16,0 2 0 0,-2 3-32 0,-2 0 0 16,-1 1 0-16,-2-1 0 0,-4 0 32 0,0 3 0 15,-4-2 0-15,-1 2 0 0,-4-1-80 16,-2-2-16-16,-3 0 0 0,-3 0 0 0,-3 1 48 0,-2-5 0 16,-3 2 0-16,-1-1 0 0,-3-2 32 15,0 3 16-15,-4-5 0 16,0 2 0-16,-3-2-48 0,-1 1-16 15,-2-2 0-15,0-1 0 0,-3 4-32 0,0-4 0 0,-3 0 0 16,-1 2 0-16,1-2-80 0,-3-1-32 16,-2 4 0-16,-10-1 0 15,1 6-208-15,-1-3 144 0,-3 4-144 16,0-1 128-16,0-3-128 0,6 3 0 16,-4 3 0-16,6-2 0 0,1-1-816 0,6 0-80 15,4 1-32-15,1-1 0 0,6-3-1168 16,4-1-224-16,2-9-48 0</inkml:trace>
  <inkml:trace contextRef="#ctx0" brushRef="#br0" timeOffset="28171.25">22152 13224 10127 0,'0'0'896'0,"0"0"-704"0,0 0-192 0,0 0 0 15,0 0 240-15,0 0 16 0,0 0 0 0,0 0 0 0,0 0 256 16,0 0 64-16,0 0 16 0,0 0 0 0,0 0 368 0,0 0 64 15,0 0 0-15,0 0 16 0,-8-5 112 0,2 3 0 16,6 2 16-16,-9 2 0 0,-1-2-256 0,0 0-48 16,0 0-16-16,-2 2 0 15,3 2-288-15,0 2-64 0,-1-2-16 0,1-3 0 16,2 3 16-16,7-4 0 0,-11 5 0 0,3 2 0 0,8-7 16 0,-9 2 16 16,1 1 0-16,8-3 0 0,0 0 0 0,0 0 0 15,0 0 0-15,0 0 0 0,0 0-32 0,0 0-16 16,0 0 0-16,11 3 0 0,2-1 0 0,2-4 0 15,3 2 0-15,3-1 0 0,-1 0-288 0,1 0-48 0,1-1-16 16,1 2 0-16,-1-2-128 16,0-1 0-16,3 1 0 0,0-2 128 15,-1 1-128-15,0 1 128 0,-2-1-128 16,-2 3 128-16,2-1 48 16,-3 1 0-16,-1 0 0 0,-3 0 0 15,-4-1-176-15,0 1 192 0,-11 0-192 16,10 1 192-16,-10-1-192 0,0 0 160 0,0 0-160 0,0 0 160 0,0 0 224 15,-8-4 64-15,-2-1 0 0,-3 1 0 0,-1 1-192 16,-4 1-16-16,-2 1-16 0,-3-3 0 0,-2-2-224 16,-2 2 176-16,-5 1-176 0,3 1 160 0,1 1-160 0,-4-1 0 15,1-1 144-15,-1 0-144 16,0 2 0-16,5-2 0 0,3 2 0 16,5-2 128-16,3 1-128 0,4 1 0 15,5-2 0-15,7 3 0 16,0 0 0-16,0 0 0 0,0 0 0 0,0 0 0 15,12 0 0-15,4 0 0 0,0 0 0 16,4 4 0-16,3-2 0 0,4 1 0 0,-3-1 0 16,0 2 0-16,0 1 0 0,1-183 0 0,-1 361 0 15,0-181 0-15,-3 0 0 0,-3 1 0 0,-2 1 0 16,-5 1 0-16,-11-5 0 0,0 0 0 0,0 0 0 16,0 0 128-16,0 0 0 0,0 0 0 0,0 0 0 0,-11 4 0 15,-6-3 64-15,-1 0 0 0,-2-1 16 0,-2-1 0 16,-3 0-208-16,1 1 176 0,-6-3-176 15,4 2 160-15,-2-2-160 0,2-1 128 16,2 2-128-16,0-1 128 0,0 3-128 16,4-1 0-16,1-2 0 15,5 3 0-15,5 2 0 16,9-2 0-16,0 0 0 0,0 0 0 16,0 0 0-16,0 0 0 0,16 4 0 0,3-1 0 0,3 1 0 15,3-3 0-15,3-2 0 0,3 2 0 0,2 1 0 16,0-2 0-16,-1 0 0 15,-1 0 0-15,1 1-320 0,-4 0-64 0,-4-1 0 16,-5 0-11760-16,-5 0-2352 16</inkml:trace>
  <inkml:trace contextRef="#ctx0" brushRef="#br0" timeOffset="38845.42">13461 1232 11967 0,'0'0'528'0,"0"-9"112"0,-1-2-512 0,1 1-128 0,0-3 0 16,1 2 0-16,2-1 3072 0,-2-2 592 0,0 0 112 0,1 2 32 0,-1-1-1728 0,0-2-352 15,-1 2-64-15,3 0 0 0,-2 3-320 0,0 1-64 16,-1 3-16-16,0 2 0 0,0 0-304 0,0 4-48 15,0 0-16-15,0 0 0 0,0 0-208 0,0 0-48 16,0 9-16-16,0 5 0 0,0 5-144 0,0 4-32 16,0 5 0-16,-1 5 0 0,0 5-64 109,-2 4-32-109,1 8 0 16,-4 2 0-16,0 2-208 0,0 1-144 0,-2 1 192 0,2-4-192 0,-2-1 160 0,1-2-160 0,-2-3 128 0,2 1-128 0,0-6 160 0,-1-2-160 0,0 1 192 15,2-5-192-15,-2 1 0 0,2-6 0 0,0-2 0 0,1-2 0 0,1-5 0 0,0 1-144 16,3-4 144-16,2-5-192 0,-1-2-1024 0,4-3-192 0,-4-8-64 16,6 3 0-16,3-8-1136 0,3-1-224 0,0-8-48 0,2-3-11872 15</inkml:trace>
  <inkml:trace contextRef="#ctx0" brushRef="#br0" timeOffset="39132.48">13342 1081 27647 0,'-10'-9'1216'0,"10"9"256"0,-2-6-1168 0,6-1-304 0,2 0 0 0,2 2 0 0,2 1 704 0,3 0 64 15,3-1 32-15,4 1 0 0,2 0 400 0,5 2 80 0,5-4 0 0,3 0 16 0,4 3-576 0,-1-1-112 0,1-1-32 16,2 0 0-16,1 0-80 0,1-3-32 0,0 2 0 0,2 0 0 0,-1-1-192 0,2 1-32 0,1 2-16 16,-5-3 0-16,-3 5-224 0,-2 1 176 0,-4 1-176 0,-4 1 160 0,-6 1-336 15,-5 3-64-15,-4 1-16 0,1 5 0 16,-8-1-2096-16,-6 5-416 0,-6 4-96 16</inkml:trace>
  <inkml:trace contextRef="#ctx0" brushRef="#br0" timeOffset="39313.18">13476 1540 20271 0,'0'0'1792'0,"0"0"-1424"0,0 0-368 0,11 5 0 0,1 0 4256 0,7 1 784 15,4 0 144-15,5-1 48 0,3 2-3952 0,3-2-768 16,3-2-176-16,2-1-16 0,5-2 336 0,4 0 80 16,3 0 16-16,3-1 0 0,6 0-432 0,1 0-96 0,1-2-16 0,-1-1 0 31,-5-1-208-31,-4 1 0 0,-3 4 0 0,-3 0 0 0,-5 2-816 15,-1-1-208-15,-5 3-32 0,-1 2-11232 0,-4-2-2256 16</inkml:trace>
  <inkml:trace contextRef="#ctx0" brushRef="#br0" timeOffset="40426.93">15921 1640 13823 0,'-14'-6'608'0,"7"5"128"0,0-2-592 0,-1-1-144 0,-2 1 0 0,2 0 0 0,-3 2 1520 0,1-2 272 15,0 3 48-15,0-1 16 0,-1 1-832 0,1 0-176 16,-1 0-16-16,3 0-16 0,-2 0 400 0,5 0 96 15,5 0 16-15,0 0 0 0,0 0-208 16,0 0-32-16,0 0-16 0,0 0 0 0,9 1-368 16,3-1-64-16,5 1 0 0,6-1-16 0,1 0 0 15,9 2 0-15,6-4 0 0,10 1 0 16,5 1-176-16,10-1-48 16,5 0 0-16,2-1 0 0,0-1-48 15,3 1-16-15,3 1 0 16,1 0 0-16,7 1-64 0,-1 0-16 15,-3 0 0-15,-1 0 0 0,-1 0-128 0,1 1-128 16,0-1 192-16,-3 1-192 0,-9 1 0 0,-4 1 0 16,-10 0 0-16,-2-2 0 0,-6 0 0 15,-5 2 0-15,-4 1 0 0,-5 1-192 0,-4 0-176 16,-3-1-16-16,-3 0-16 0,-5 2 0 16,0-2-2752-16,-3 2-560 0,-1 0-96 15,-5-2-32-15</inkml:trace>
  <inkml:trace contextRef="#ctx0" brushRef="#br0" timeOffset="40756.71">17061 1300 42383 0,'-16'-12'1872'0,"10"6"400"16,3 1-1824-16,0 1-448 0,2-4 0 0,2 2 0 0,-1 6-816 0,6-9-256 0,2 3-48 0,2 2-16 0,4-1 864 16,5 0 272-16,5 1-160 0,8 1 160 0,6 2 0 0,6 0 0 0,4 1 144 0,1 0-144 0,1 1 240 0,1 0-64 15,1 3-16-15,1 5 0 0,2 1 96 0,1 3 32 0,1 1 0 0,-1-1 0 63,-4 3-32-63,-5 2 0 15,-4 1 0-15,-3 4 0 0,-5 0 64 0,-2 2 0 0,-5 5 0 0,-3 1 0 0,-5-1 128 0,-4-1 16 0,-3 1 16 0,-3-2 0 0,-3 4 96 16,-3 0 32-16,-6-4 0 0,0 1 0 0,-6 1-352 0,-2-4-64 0,-4 1 0 0,-1-3-16 0,-4 5-16 0,-2-5 0 16,-2 4 0-16,-1-4 0 0,-4 2-160 0,-1 0 160 0,0-5-160 0,0-1 160 0,1 2-464 0,1-5-80 15,3-1-32-15,6-4 0 0,3 0-2720 0,5-6-560 16</inkml:trace>
  <inkml:trace contextRef="#ctx0" brushRef="#br0" timeOffset="41303.98">21299 756 36863 0,'-1'-12'3264'0,"1"2"-2608"0,-2-3-528 0,2-3-128 16,0 3-384-16,-1 5-128 0,0 1 0 0,1 7-16 0,0 0 528 0,0 0 144 0,0 0 16 15,-3 9 0-15,0 0 256 0,-3 6 48 16,1 4 16-16,-1 9 0 0,-2 1-144 0,-2 9-16 0,-3 4-16 0,1 5 0 15,-2 3-80-15,-1 7-16 0,-1 3 0 16,0 3 0-16,-2 5 160 0,-1 2 16 0,0 0 16 0,0-1 0 31,0-1-80-31,2-6 0 0,1 2-16 0,0-7 0 0,1 0-48 16,1-5 0-16,1-1 0 0,2-3 0 16,1-7-256-1,2-2 0-15,2-2 0 16,1-5 0-16,1-3-208 15,1-3 0-15,3-3 0 0,3-6 0 16,3-3-1520-16,1-1-288 0,2-9-64 16,2-4-9008-16,3-4-1808 0</inkml:trace>
  <inkml:trace contextRef="#ctx0" brushRef="#br0" timeOffset="41623.06">20930 907 44223 0,'-24'-19'3936'0,"15"14"-3152"0,3-3-624 0,-2-1-160 0,4-1-832 0,4 10-192 0,0 0-32 0,0 0-16 0,12-5 656 0,3 2 128 0,9 0 32 0,6-2 0 0,4 2 256 0,4-2 0 0,8 0 0 0,3-3 0 15,5 1 0-15,5 3 0 0,5-3 128 0,3 1-128 0,2 0 256 0,-2-3-64 0,1 2 0 0,-3-1 0 0,-2 1 64 16,1 2 0-16,-2-4 0 0,-1 4 0 0,-4 0-112 15,-5-1-16-15,-5 1 0 0,-6 0 0 16,-3-2-128-16,-5 2 0 16,-4 3 0-16,7-2 0 0,-9 0-1408 0,-8 4-192 15,-5 4-64-15,-4 1 0 16,-10-5-1808-16,0 0-368 0</inkml:trace>
  <inkml:trace contextRef="#ctx0" brushRef="#br0" timeOffset="41782.51">21103 1273 48831 0,'0'0'4352'0,"9"-1"-3488"0,4 1-688 0,3 1-176 16,6 0-688-16,3 2-160 0,5-2-48 0,4 2 0 0,5-1 896 0,10 1 0 0,8-1 0 0,5-2 192 0,4-4 64 0,5 2 32 0,4-1 0 16,4 1 0-16,5-3-160 0,0-2-128 15,-1 1 144-15,-1 1-144 0,1-5 128 0,2 5-128 16,3 1 0-1,29-4 0-15,-17 3-592 0,-15 1-224 0,-7-1-32 0,-26 3-12704 16,1 3-2528-16</inkml:trace>
  <inkml:trace contextRef="#ctx0" brushRef="#br0" timeOffset="51132.31">21271 13620 14111 0,'0'0'624'0,"0"-7"128"0,0 7-608 0,1-9-144 15,-1 9 0-15,3-9 0 0,-3 9 0 0,4-10 128 16,-4 10-128-16,3-9 128 0,1-1 448 0,-1 2 64 16,-1-1 32-16,-2 9 0 0,0 0 144 0,0 0 16 15,3-8 16-15,-3 8 0 0,0 0-80 0,0 0 0 16,0 0-16-16,0 0 0 0,0 0-304 0,0 0-48 0,0 0-16 15,0 0 0-15,0 0 32 0,0 0 0 16,0 0 0-16,0 0 0 0,0 0 112 0,0 0 32 16,0-3 0-16,0 3 0 0,0 0-192 0,0 0-48 15,0 0 0-15,0 0 0 0,0 0-80 0,0 0-32 0,0 0 0 0,0 0 0 16,0 0 80-16,0 0 16 0,0 0 0 0,0 0 0 16,0 0-80-16,0 0-16 0,0 0 0 0,0 0 0 15,0 0-32-15,0 0-16 0,0 0 0 0,0 0 0 0,0 0 0 16,0 0 0-16,0 0 0 0,0 0 0 15,0 0 32-15,0 0 16 0,0 0 0 0,0 0 0 0,0 0 0 16,1 6 0-16,-1 4 0 0,-1-2 0 0,-2 2 48 16,1 0 0-16,-1 3 0 0,-2 5 0 15,0-1-64-15,0 6 0 0,-1 4 0 0,-2 1 0 16,0 4-192-16,1 2 0 16,-2 3 0-16,0 1 0 0,0 0 0 0,0 0 0 0,2 2 0 15,0-4 0-15,1-1 0 16,1-1 128-16,1-2-128 0,-2 0 0 15,0-2 0-15,1-3 0 0,0 1 0 16,2-4 0-16,-3 1 128 16,3-2-128-16,-1-4 0 0,0 0 144 15,0-2-16-15,2-1-128 16,-1-2 192-16,2-1-64 0,0 0-128 16,1 0 160-16,0-5-160 0,0 4 160 15,0-4-160-15,0 2 160 0,2-3-160 0,1 4 160 16,-1-4-160-16,2 3 0 0,0-1 144 0,1 0-144 15,1-3 0-15,3 2 0 0,1-4 0 0,2 0 128 0,-1 0-128 16,3-1 0-16,0-5 0 0,1 2 128 16,1-1-128-16,0 1 0 0,2 3 0 15,0-3 128-15,0-2-128 0,2 1 0 16,3-2 0-16,0 0 0 0,0 2 0 16,2 0 0-16,3-2 0 0,0 1 0 15,2-2 0-15,0 1 0 0,3 0 0 0,0 0 0 16,1-1 0-16,3-1 0 0,0 3 0 0,1-2 0 0,3 1 0 15,3-2 0-15,3-1 0 0,1 2 0 16,1 2 0-16,-1-2 0 16,-1-4 0-16,3 3 0 0,0 0 0 15,3-1 0-15,-1 2 0 0,0 1 0 16,1 2 0-16,-1 1 0 0,-1 0 0 0,-4 1 0 16,-4 0 0-16,1 2 0 0,-1 0 0 15,0 0 0-15,-1 0 0 0,1-1 0 16,0 0 0-16,4 0 0 0,3 2 0 0,0 1 0 15,-1-1 0-15,0-1 0 0,-2-1 0 0,0 2 0 16,1 2 0-16,0-2 0 16,0-1 0-16,0 2 0 0,-3 1 0 15,-1-1 0-15,-5 0 0 16,-2 2 128-16,-4-5-128 0,-1 1 0 0,-4-2 160 16,-3 1-32-16,-3 0-128 0,-1-2 192 0,-2 0 0 0,0 0-16 15,-1 0 0-15,0 0 0 0,0-3-32 0,0 2 0 0,-2 1 0 16,3 0 0-16,-2 0-144 0,-1 0 192 0,1 0-192 0,-1 1 192 15,-1 2-192-15,-1-2 0 0,0 0 0 0,-1 2 0 16,-1 1 0-16,-5-2 128 0,1 1-128 16,-1-2 0-16,-7-1 160 0,9 0-160 15,-9 0 192-15,0 0-192 0,0 0 256 16,0 0-64-16,0 0-16 0,8 1 0 0,-8-1-48 0,8 0 0 16,-8 0 0-16,0 0 0 0,5 2-128 0,-5-2 0 15,7 0 144-15,-7 0-144 0,0 0 0 16,8-2 144-16,-8 2-144 0,8-1 0 0,-8 1 176 15,0 0-176-15,6-3 160 0,-1 0-160 16,-5 3 208-16,0 0-48 0,4-8-16 0,0 3 0 16,-1 1-16-16,-3 4-128 0,0 0 192 0,3-8-64 15,0 2 0-15,-1-3 0 0,1 2 0 0,0 0 0 0,0-3 16 16,1 1 0-16,1-4 0 0,1-2 0 16,1-1 48-16,0-3 16 0,2-2 0 15,1-3 0-15,2-3-16 0,0-2-16 0,1-1 0 0,2-5 0 16,-1-3-16-16,0-2 0 0,-1-1 0 0,0 1 0 15,-2 1 32-15,1 2 0 0,-1 0 0 0,1-1 0 16,-2 5-16-16,0 1 0 0,1 2 0 0,2 3 0 0,-3-1-176 16,-1 7 192-16,-1-2-192 0,-2 0 192 15,0 3-192-15,0 2 0 0,-1 1 0 0,0 3 128 16,-1 2-128-16,-2-2 0 0,1 2 0 0,-1 4 0 16,-1 1 0-16,1 1 0 0,-2 0 0 0,0 0 0 15,0 6 0-15,0 0 0 0,0 0 0 16,0 0 0-16,0 0 0 0,0 0 0 15,0 0 0-15,0 0 0 0,0-5 0 0,0 5 0 16,-2-5 0-16,2 5 0 0,0 0 0 0,0 0 0 0,0 0 0 0,0 0 0 16,0 0-128-16,0 0 128 0,0 0 0 0,0 0 0 0,2-8 0 0,-2 3 0 0,0 5 0 15,0 0 0-15,2-5 0 0,-1-3 0 16,1 2 0-16,-2 6 0 0,0 0 0 0,1-5 0 0,0-3 0 16,1 3 0-16,-2 5 0 0,0 0 0 0,0 0 0 0,0 0 0 15,3-5 0-15,-3 5 0 0,0 0 0 0,0 0 0 0,3-7-192 16,-3 7 16-16,0 0 16 0,0 0 0 0,0 0-992 0,0 0-192 15,0 0-32-15,0 0-11520 0,0 0-2304 0</inkml:trace>
  <inkml:trace contextRef="#ctx0" brushRef="#br0" timeOffset="56584.75">3770 13370 12895 0,'0'0'1152'0,"0"0"-928"0,0 0-224 0,0 0 0 0,0 0 848 0,-1 10 128 0,1-10 32 0,2 13 0 15,-2-13 640-15,0 0 128 0,0 0 16 0,6 7 16 0,-6-7-288 0,0 0-64 0,6 9-16 0,-6-9 0 0,10 4-240 0,-10-4-48 16,9-3-16-16,-1-4 0 0,-2-2-48 0,0-5 0 0,1-1 0 15,-2-4 0-15,5-4-160 0,0-6-32 16,1-6-16-16,2-2 0 0,1-2-320 0,3 0-64 16,2-5-16-16,1 0 0 0,2-7-240 15,2 0-48-15,3-1-16 0,1-1 0 16,1-1-176-16,1 3 0 0,2 3 0 0,-4 4 128 16,-3 5-128-16,-2 4 128 0,-1-1-128 15,-3 7 128-15,-4 5-128 0,-2 5 160 0,-2 2-160 16,0 5 160-16,-4 4-160 15,-7 8 160-15,0 0-160 0,0 0 160 0,7 13-160 16,-4 1 0-16,-3 7 0 0,-2 3 0 0,-3 6 0 16,-2 5 0-16,0 6-144 0,-2 6 144 15,0 4 0-15,0 3 0 16,0 4 0-16,0-5 0 16,-1-5 0-16,2-2 0 0,1-9 0 0,0-1 0 15,1-5 0-15,4-7 0 0,-1-2 0 16,2-4 0-16,1-3 0 15,2-3 192-15,-2-12-16 0,8 3-16 16,-8-3 112-16,13-3 32 0,-1-10 0 0,4-4 0 16,-4-4 112-16,4-3 32 0,0-6 0 15,1-4 0-15,-2-4-224 0,0-7-32 16,-1 1-16-16,1-6 0 0,3-2-176 0,1 0 128 16,0 6-128-16,3 1 128 0,0 4-128 0,0 0 0 15,0 1 0-15,0 5 0 0,-3 7 0 0,0 3 0 0,-5 7 0 0,1 5 0 16,-4 2 0-16,1 7 0 0,-2 5 0 0,-1 6 0 15,-1 5-160-15,0 6 160 0,1 4 0 16,0 8-144-16,-1 6 144 0,0 6 0 0,2 6 0 16,-4 9 0-16,-1 8 0 15,-1-1 0-15,0-1 0 0,-2-19 0 0,1 1 128 16,-3 4 48-16,-1-4 16 0,1 5 0 0,-2 0 128 16,0-2 48-16,-1-2 0 0,3-3 0 15,0-1-208-15,0-4-32 0,0-4-128 16,1-5 192-16,-1-1-192 0,2-3 176 15,2-3-176-15,-2 1 160 0,1-6-160 16,-3-10 0-16,0-7 0 0,0 0 0 16,0 0-1008-16,0 0-176 0,6-11-32 15,0-4-16-15,2-3-2096 0,3-4-432 16</inkml:trace>
  <inkml:trace contextRef="#ctx0" brushRef="#br0" timeOffset="57440.33">9053 12050 5519 0,'0'-15'240'0,"0"2"64"0,-1-1-304 0,1 0 0 0,0 2 0 0,0-2 0 0,0-1 3712 0,1 2 704 0,0 3 128 15,-1-3 16-15,3 2-2336 0,-1 0-480 0,2 1-80 0,-1 1-32 0,-1-1-96 0,1 4-32 0,-2-1 0 0,2 0 0 0,-3 7-256 0,0 0-48 0,5-5-16 0,-5 5 0 16,0 0-352-16,0 0-80 0,0 0-16 0,0 0 0 16,5 9-224-16,-1 3-32 0,-3 4-16 15,1 1 0-15,-4 6-48 0,1 5-16 0,-3 0 0 16,-1 6 0-1,-3 6-16-15,2 4-16 0,-1 7 0 0,0 4 0 0,-2 2-48 0,0 7 0 0,-1 0 0 0,0 1 0 0,-2-4-64 0,2 4 0 16,-3-3-16-16,1 2 0 16,-2-1-48-16,1-3 0 15,4-5 0-15,0-18 0 0,0 2 0 16,-1 1-16-16,2 0 0 16,-2-2 0-16,0 0-176 0,4-2 160 15,-2-4-160-15,2-3 160 0,-1 0-160 16,1-1 160-16,0-2-160 0,2-6 160 15,1-1-32-15,1-4-128 0,0-1 192 0,1-5-64 0,-1 0-128 16,2-4 192-16,0-5-192 0,0 0 192 16,0 0-192-16,0 0 192 0,7 4-192 0,0 0 192 15,-7-4-192-15,10 2 160 0,1-2-160 0,4 0 160 16,2 0-160-16,1 2 128 0,3-2-128 16,2 0 128-16,1 0-128 0,4 1 0 15,3-1 0-15,2 1 0 0,4 0 128 0,2 2-128 0,3 0 128 16,1 0-128-16,1 1 176 0,1-1-48 15,-1 1-128-15,-2-2 192 0,-2 2-32 16,-4 2-16-16,-2-2 0 16,-1 1 0-16,-4 3-16 15,-1-2 0-15,-1-2 0 0,0 4 0 16,-4-2 256-16,-1-2 64 0,-1 1 0 0,-2 1 0 16,-4-3-448-16,-1 2 128 0,-2-3-128 15,-2 3 0-15,-4-2-448 0,-6-3-160 16,0 0-32-16,0 0-16 0,0 0-1216 0,0 0-240 0,-8 1-64 15,-2-1-18400-15</inkml:trace>
  <inkml:trace contextRef="#ctx0" brushRef="#br0" timeOffset="65165.71">23081 3431 8287 0,'-4'-18'736'0</inkml:trace>
  <inkml:trace contextRef="#ctx0" brushRef="#br0" timeOffset="66534.13">22386 3903 6447 0,'-10'7'272'0,"3"1"80"0,-2-3-352 0,0 2 0 0,-1 0 0 0,-1 0 0 0,-2 1 1216 0,2 0 160 0,-1 2 32 0,3-2 16 0,-2-1-464 0,1 2-112 16,-2-2-16-16,1 2 0 0,-1-4-32 0,2 4-16 0,0-2 0 0,0 3 0 0,0-3-176 0,0 2-32 15,-1 1-16-15,1 1 0 0,0-1-16 0,1 3 0 16,0 0 0-16,2-4 0 0,3 1-224 0,0-4-64 16,4-6 0-16,0 0 0 0,-4 8-48 0,4-8-16 15,0 0 0-15,0 0 0 0,0 0 336 0,0 0 64 0,0 0 16 0,0 0 0 16,0 0 160-16,0 0 48 0,0 0 0 16,7-10 0-16,0-2-208 0,3 1-32 15,3-7-16-15,2-1 0 0,3-1-176 16,2 1-48-16,5-2 0 0,1 1 0 15,4 0-80-15,0 2 0 16,6 0-16-16,3 0 0 0,4 4-112 0,2 1 0 0,-1-2-128 0,2 0 192 0,0-2-192 16,1 1 144-16,1 1-144 0,0 1 128 15,2 1-128-15,0 2 160 0,3-1-160 16,0 4 160-16,-1-2-160 16,-1 1 0-16,-1-3 0 15,-2 5 0-15,-2-2 0 0,1 6 0 16,0 1 0-16,3 2 0 0,2 3 0 15,1 3 0-15,2 3 0 0,-1 0 0 0,1 1-128 0,-3 3 128 16,-2-4 0-16,1 5 0 16,-1 2 0-16,4 2 0 15,-3 5 0-15,1 2 0 0,0-2 0 16,-1 1 0-16,-3 4 0 0,-2-1 128 0,-4 2-128 0,-3-3 0 16,-1 2 144-16,-2-3-144 0,-3 2 0 15,0-4 0-15,0-2 0 0,0 3 128 0,1-1-128 16,-1-1 144-16,0-3-144 0,-1 0 160 0,-3-1-160 0,3-2 0 0,-2-3 0 15,-3 1 128-15,-4-4-128 0,-2 2 0 0,-4-5 144 0,-1 0-144 0,-4-3 176 16,0-3-48-16,-12-1 0 0,10 2 0 16,-10-2 128-16,0 0 32 0,0 0 0 0,0 0 0 0,0 0 48 15,0 0 16-15,0 0 0 0,0 0 0 0,3-6-32 0,-3-3-16 16,0 9 0-16,-4-10 0 16,-4-4-112-16,1 3-32 0,-2 0 0 0,-2-1 0 15,-1-1-32-15,-1 1-128 0,-1-2 192 16,-1 1-64-16,-3 0-128 15,0 0 0-15,-2-2 0 0,2 0 0 16,-4 1 128-16,0 0-128 16,-5-3 0-16,1 2 128 0,-4-3-128 0,-2 0 0 15,-2-1 0-15,-2-1 0 0,-3 0 128 0,-1-1-128 16,1 2 0-16,-3 1 128 0,-5-1-128 16,-5 0 0-16,-5 0 0 0,-3 0 0 0,-1 1 0 15,-1 3 0-15,-2 4 128 0,-2 3-128 16,3-2 0-16,-6 2 0 0,-4-3 0 15,-2 3 0-15,2-1 0 0,2 3 0 16,2 3 0-16,-1 1 0 16,-1 0 0-16,-3 1 0 0,-1-3 0 0,0 3 0 15,1 4 0-15,4 4 0 0,2 2 0 16,-2 3 0-16,-4 2 0 0,0-2 0 0,-2 4-144 16,4 1 144-16,3 6 0 0,4 1 0 0,3 1 0 0,2 1 0 15,2-2 0-15,-1 3 0 0,5-4 0 0,3 0 0 16,4-2 0-16,5 1 0 0,1-3 0 15,7-2 0-15,5-3 0 0,1 0 0 0,2 0 0 0,3 0 0 16,3-4 0-16,3-1 0 0,3-4 0 16,3 1 0-16,2 0 0 15,9-6 0-15,0 0 0 0,0 0 144 16,0 0-144-16,0 0 128 0,0 0-128 0,0 0 128 0,0 0-128 16,13-11 0-16,2-2 144 0,4 2-144 15,1-3 0-15,8-1 144 16,7-4-144-16,3-2 0 0,3 1 0 15,7-6 0-15,5 0 0 0,6-1 0 16,0 0 0-16,5 1 0 0,0-1 0 0,4 3 0 0,6-3 0 16,6 6 0-16,6 3 0 0,2 1 0 0,-3-1 0 15,4 6 0-15,2 2 0 16,3 4 0-16,4 6 0 0,-1 4 0 0,-4-2 0 16,1 1 0-16,-1 4 0 0,2 4 0 0,-1-1 0 0,0 2 0 15,-8-1 0-15,-1 1 0 0,-1 3 0 16,-3 1 0-16,-3 2 0 0,-6 0 0 15,-6 1 0-15,-6 1 0 0,-7 2 0 0,-3-2 0 16,-7-1-128-16,0 2 128 0,-6-2 0 16,-3 0 0-16,-2-1 0 0,-4 1 0 15,-5-4 0-15,-1 0 0 0,-4-1 0 16,-5-1 0-16,0 0 0 0,-3-1 128 0,-2-4-128 0,0 1 0 16,-3-4 160-16,-5-5-160 0,0 0 128 0,0 0-128 15,4 8 0-15,-4-8 0 0,0 0 128 0,0 0-128 0,0 0-160 16,0 0-64-16,-12-3-16 0,1 1 0 0,-6-2-2832 15,-4-4-560-15</inkml:trace>
  <inkml:trace contextRef="#ctx0" brushRef="#br0" timeOffset="68686.85">12545 3358 15663 0,'-21'-27'688'16,"6"8"144"-16,-4-5-656 0,0-1-176 0,-1 1 0 0,2 0 0 0,0 4 496 0,0 2 64 0,0-1 16 0,3 4 0 0,0 3 192 0,1 0 32 15,-1 0 16-15,1 3 0 0,1-2-304 0,0 3-64 16,4-2-16-16,-1 4 0 15,-2-2-208-15,1 3-32 0,0 2-16 0,1 1 0 16,1 1-176-16,9 1 160 0,-10 0-160 0,1 2 160 0,0 1-160 0,1 3 0 16,1 2 0-16,2-2 0 0,-2 4 0 0,1-1 0 15,1 3 0-15,-2 0 0 0,1 0-144 0,1 4 144 16,0 2 0-16,-3 7 0 16,-2 3 0-16,0 7 144 0,0 0 16 0,-2 5 0 0,-2 3 112 15,0 5 32-15,-1 7 0 0,0 5 0 16,0 1 0-16,-3 7 0 0,-1 6 0 15,1 5 0-15,0 0-80 0,0 3-16 0,1 0 0 16,0-2 0-16,1-4-208 0,-1-2 128 0,0 1-128 16,1-2 0-16,-3-3 128 15,1-1-128-15,0-2 0 16,0-6 144-16,-3 2-144 16,-2-6 192-16,-1 0-192 15,-2-1 192-15,-2-4-16 0,-1-1 0 16,-1 0 0-16,-1-6 0 15,-1-1-32-15,2-5 0 0,-2 0 0 0,-1-2 0 16,3 0-144-16,-1-4 192 0,1-2-192 0,2-1 192 16,2-4-192-16,-1 2 192 0,0-4-192 0,0 0 192 15,0 0-192-15,2-4 128 0,-2-3-128 0,2 1 128 0,0 0-128 16,0 1 0-16,0-3 144 16,0-1-144-16,1-2 0 0,1 0 128 15,1 1-128-15,1-3 0 0,2 1 0 0,1-1 0 0,1-3 0 16,3-1 128-16,1-2-128 15,1-1 0-15,2 0 0 0,3-1 128 0,-1-3-128 16,8 0 0-16,-5-4 0 0,5 4 0 0,-4-5 0 0,4 5 128 16,-1-12-128-16,2 5 0 0,2-5 0 15,0 3 0-15,4-3 0 16,0-1 128-16,2 0-128 16,3-3 0-16,0-6 128 0,4 0-128 0,0 0 304 15,5-8-16-15,1 4 0 0,4-7 0 0,2 0 16 16,2-3 0-16,2-2 0 0,-1 1 0 0,0-4-96 15,2-2-16-15,1 1 0 0,0-4 0 16,-1 1-32-16,4-6-16 0,2-3 0 0,3 1 0 16,1 0-144-16,1-1 160 0,-1 0-160 15,-4-2 160-15,1 1-160 0,-2-4 128 16,-3-2-128-16,0-1 128 0,-1-3-128 16,-1 2 160-16,-1 2-160 0,-3 4 160 0,0-7 32 0,0 6 0 15,2 2 0-15,-1 1 0 0,1 3-64 16,-2 1 0-16,-1 1 0 0,0 6 0 15,-1-2-128-15,-2 3 0 0,-1-4 0 0,-2 1 128 16,-2-2-128-16,-1-3 0 0,-1-1 0 16,-1-3 0-16,-2-1 0 15,0 2 0-15,-1-3 0 0,2 1 128 0,-4 0-128 0,-2 2 0 16,-2 3 0-16,-3-1 0 0,0 3 0 16,-5 2 0-16,0 5 0 0,-4 6 0 0,-1 1 0 15,-2 5 0-15,-2 5 0 0,-1 2 0 16,-2 1 0-16,2 5 0 0,-1 1 0 0,0 2 0 0,1 2 0 0,0 4 0 15,0 0-144-15,5 3 144 0,5 5 0 0,-9 0-192 0,9 0 192 16,-9 5-160-16,1 3 32 0,1 1 0 16,-1 5 0-16,3 2 0 0,-1 0 128 0,1 2-208 15,-1-1 80-15,1 4 128 0,0 2-176 0,0 3 176 16,0-2-128-16,-1 6 128 16,1 0 0-16,0 7-160 0,0 4 160 0,2-1 0 0,-1 4-128 15,0 3 128-15,1 7 0 0,-1 2 0 16,0 0-144-16,-1 5 144 15,0 0 0-15,-2 6-144 0,-1 2 144 0,-1 2 0 16,-2 2-144-16,1-1 144 0,-1 1 0 16,-1-2 0-16,0 1 0 0,-1-3 0 15,2-6 0-15,-2 1 0 0,0-5 0 0,-2-1 0 16,-3 0 0-16,0 2 0 0,-3 2 0 0,-2 1 0 16,0-6 0-16,-3 1 0 0,-3 2 128 0,-3-1-128 15,1 0 0-15,-7 2 0 0,-7-5 128 16,-1 2-128-16,-3 4 0 0,-2-2 128 0,-1-5-128 15,0 0 128-15,-2-3-128 0,5 0 0 16,0-2 0-16,0-6 128 0,-5-4-128 16,1-1 0-16,0-2 144 0,2-3-144 15,0-2 0-15,4-3 144 0,2-3-144 0,2-1 0 16,1-4 128-16,4-1-128 0,0-1 0 0,2-1 0 0,1-3 0 16,3 0 128-16,0-1-128 0,0-4 0 0,1 2 0 15,1-5 0-15,4 1 0 0,2-3 0 0,2 2 0 16,3-1 0-16,2-4 0 0,3 0 0 0,3 0 0 15,2-2 0-15,9 0 0 0,0 0 0 0,-9-1 0 0,9 1 0 0,0 0 0 16,0 0 0-16,0 0 0 0,7-10 0 0,1 0 0 0,4-4 0 16,1 0 0-16,7-3 0 0,0-2 0 15,3-1 0-15,5-3 0 0,1-5 0 16,4-1 0-16,3-4 0 0,2-5 0 0,0-3 0 0,-1 0 0 0,4-2 160 16,2-7-160-16,2 1 128 0,3-2-128 0,4-2 128 0,3-1-128 15,1-2 192-15,1-3-192 0,-3-1 192 16,-3-4-192-16,1-1 160 0,0 2-160 0,1-6 160 15,0 1-160-15,2-4 0 0,2 0 0 0,0-2 128 16,-2 2-128-16,-6-3 0 0,-4-3 144 16,-3 1-144-16,-2 0 0 15,-4-3 144-15,-6-1-144 0,1-3 0 16,-1 3 0-16,0-3 0 0,-4-1 0 0,0 6 0 16,-1 1 0-16,-2 5 0 0,-4 0 0 0,-4 5 0 0,-2 5 0 0,-4 0 0 15,0 3 0-15,-5 7 0 0,0 6 0 16,-2 2 0-16,-1-1 0 0,-1 4 0 0,-1 7 0 0,0-1 0 15,0-2 0-15,-1 4 0 0,0 2 0 0,-1 5 0 0,-1-1 0 0,1 5 0 0,-2-1-128 0,-2 4 128 16,1 3 0-16,-1 3-144 0,0-1 144 0,-2 1-128 0,-1 2 128 0,0 4-128 0,-1 0-64 0,3 3-16 16,1 1 0-16,7 4 0 0,-7-5 48 0,7 5 16 0,-7-4 0 0,7 4 0 15,0 0 144-15,0 0 0 0,0 0 0 0,0 0 0 0,0 0-128 0,0 0 0 16,-5 12 0-16,4 2 0 0,0 1 128 0,-1 3 0 0,1 1 0 0,0 3 0 16,-1 2-192-16,1 5 0 0,1 2 0 0,-1 3 0 0,0 5 192 15,-1 4-128-15,0 7 128 0,1 3-128 0,-1 5 128 16,2 5 0-16,-1-1-144 0,1 6 144 15,-1 3 0-15,0 0 0 0,-1 0 0 0,0 4 0 16,-1 2 0-16,1-1 0 0,-1-4 0 0,-3 1 0 16,-1-2-144-16,-2 1 144 0,-2 1 0 15,-2-1 0-15,-2-1 0 16,-1-1 0-16,-2 0 128 0,-3 1-128 0,0-1 0 16,-3-1 0-16,-2 1 0 0,-2-3 0 0,3-1 0 15,-7-3 144-15,-4 0-144 0,-2-3 128 0,-4-2-128 16,-1 1 160-16,0-2-160 0,-2-1 160 0,4-3-32 0,-5-2 0 15,-4-2 0-15,1-4 0 0,-4 2 64 0,0-3 16 0,-2-6 0 0,2-1 0 16,2-3-16-16,4 0 0 0,0 1 0 0,3-4 0 0,4 0-192 0,6-5 128 0,3 1-128 16,9-4 0-16,5-4-1024 0,9-1-288 0,8-3-64 0</inkml:trace>
  <inkml:trace contextRef="#ctx0" brushRef="#br0" timeOffset="72184.02">26188 6059 9727 0,'-10'6'432'0,"3"-1"80"0,1 5-512 0,-1-1 0 15,1 5 0-15,1 0 0 0,0-1-512 0,4-1-192 0,-1 4-64 0,1-2 0 0,2-2 768 0,2 0 0 0,-2 1 192 0,-1-13-32 0,4 14 480 0,-3-2 80 16,1 2 32-16,-1 0 0 0,-1-5 64 0,-1 3 16 0,-2-1 0 16,3-1 0-16,-4 3-16 0,4-13 0 15,-2 13 0-15,0-3 0 0,2-10-80 0,-1 12-16 16,-3 2 0-16,2-5 0 0,2-9 112 0,0 0 32 15,0 0 0-15,-3 13 0 0,3-13-160 0,0 10-16 0,-4 0-16 0,4-10 0 16,0 0-144-16,0 0-16 0,0 0-16 0,0 0 0 16,0 0-32-16,0 0 0 0,0 0 0 0,-7 4 0 15,7-4 208-15,0 0 32 0,0 0 16 0,0 0 0 0,0-7-208 0,4-5-64 16,3-1 0-16,1 2 0 0,3-4-192 0,2-1-64 16,1-3 0-16,3 0 0 0,0 0-48 0,2-2-16 15,0-3 0-15,2-2 0 16,-1-1 32-16,2 1 0 0,-1-6 0 0,2 4 0 15,3-3-32-15,-3 2-128 0,-2-1 192 16,3 1-64-16,3-2-128 0,0 7 192 16,-1-2-192-16,2 2 192 0,3 0-32 0,2 0 0 15,2 2 0-15,1-1 0 16,-3 1-160-16,0-3 128 16,-1 3-128-16,2-1 128 0,-1-7-128 0,2 4 128 15,0-5-128-15,1 1 128 0,1 2-128 16,-2 0 0-16,1 2 0 0,-1 1 128 15,2 2-128-15,0 0 0 0,-2-2 144 16,0 2-144-16,-1-5 0 0,-2 3 128 0,-5 0-128 0,2 3 0 0,0 1 0 16,2 3 128-16,-1 1-128 0,1 1 0 0,1 4 0 0,-1-2 0 15,1 1 0-15,0 4 128 0,0-1-128 0,0 5 0 0,1-2 0 16,-2 2 0-16,1 2 0 0,-1-3 0 0,-3-1 0 0,0 0 0 16,0-4 0-16,2 1 0 15,2-5 0-15,-2-1 0 16,2 1 0-16,-1 0 0 0,-1-2 128 15,1 0-128-15,-1-3 144 0,1 1-144 16,-1 3 192-16,2-3-192 16,-2-4 240-16,0 3-64 0,1-5-16 0,-4 4 0 15,-1-2-32-15,-2 1-128 16,-1-1 192-16,-2 2-64 16,0 3-128-16,0-1 0 0,0 0 0 15,0-1 128-15,-1-1-128 0,3-2 0 16,-1 0 0-16,0 1 128 0,-5 0-128 15,2-3 0-15,2 0 0 0,-2 1 128 0,-1-4-128 16,1 3 128-16,-2-3-128 16,1 4 128-16,-2-3-128 15,-1 3 0-15,-3 2 0 0,1-1 0 16,1 3 0-16,-1 2 0 0,1 2 0 0,-1-1 0 0,-1 3 0 16,0-1 0-16,-1 0 0 0,-1 2 0 0,-1-1 0 0,-1 3 0 15,0-2 0-15,-2 3 0 0,-1-3 0 0,1 2 0 0,-1 4 0 16,0-2 0-16,-2 0 0 0,0 1 0 0,-3 8 0 0,2-8 0 15,-1 3 0-15,-1 5 0 0,0 0 0 0,0 0 0 16,0 0 0-16,0 0 0 0,-2-8 0 0,2 8 0 16,0 0 0-16,0 0 0 15,-10-1 0-15,10 1 0 0,-13 5 0 0,2 1 0 0,-3 2-128 0,-3 3 128 16,-1 0 0-16,-1 1 0 0,-4 4-144 16,-3 0 144-16,-1 2 0 0,-4 0-128 0,0 1 128 15,-4 2 0-15,1 5 0 0,-2-2 0 0,1 3 0 16,-1 1 0-16,-3 2 0 0,3-1 0 0,1 3 0 0,-6 0 0 15,-4 0 0-15,-2-3 0 0,-3 1 0 0,0 2 0 16,-1-4 0-16,3 1 0 0,-2 2 0 16,4-3 0-16,-1 1 0 0,2 3 0 0,-4 0 0 15,-1-2 0-15,-5 1 0 0,-1-3 0 16,-1 1 0-16,3 0 0 0,2-2 0 16,3 1 0-16,2-5 0 0,1 1 0 0,1 1 0 15,1-2 0-15,-2 0 0 0,2 2 0 16,-3 0 0-16,2 0 0 15,2-2 0-15,2 0 0 0,2 0 0 16,3 3 0-16,-2-2 0 0,3 3 0 16,-1-1 0-16,0 0 0 0,1 0 0 15,0 0 0-15,-3-1 0 0,0 1 0 0,0 1 0 16,0 1 0-16,2 0 0 0,2 4 0 16,1-3 0-16,0 0 0 0,0 3 0 0,1-4 0 15,3 2 0-15,1 2 0 0,-1 0 0 16,-1 0 0-16,1 1 0 0,1 0 0 0,0-1 0 15,0 1 0-15,-1-2 0 0,2 0 0 0,4 2 0 16,1 0 0-16,0 3 0 0,0-1 0 16,3-3 0-16,1-3 0 0,2 0 0 15,-1 1 0-15,1-2 0 0,3 1 0 16,3-2 0-16,-1 0 0 16,0-1 0-16,0 1 0 0,5-3 0 15,-3 2 0-15,2-4 0 0,2-3 0 16,3 0 0-16,-1-1 0 0,1-2 0 0,0 1 128 15,1-4-128-15,1-1 0 0,-2 1 0 16,2 1 0-16,0-14 0 0,0 9 0 16,0-9 128-16,0 11-128 0,0-11 0 15,0 0 0-15,-2 9 128 0,2-9-128 0,0 0 0 0,0 0 0 0,0 0 144 16,0 0-144-16,0 0 128 0,0 0-128 0,0 0 144 16,0 0-144-16,0 0 160 0,0 0-160 0,-6 0 128 0,6 0-128 0,0 0 0 15,0 0 144-15,-4-9-144 0,3-1 0 0,2 1 0 16,2-5 128-16,-1 0-128 0,2-1 0 15,-1 0 0-15,2-5 0 0,1-1 0 0,2-2 0 16,-1-1 128-16,1-4-128 0,1 2 0 16,1-4 0-16,1-3 0 0,3 0 0 0,3-2 0 0,2-1 0 15,1-1 0-15,2 0 0 0,3-1 0 16,3 1 0-16,3 0 0 0,3 1 0 16,2-3 0-16,2-1 0 15,0-1 0-15,0 0 0 16,2-4 0-16,0 1 0 0,3-4 0 15,4 1 0-15,6-5 0 16,3 2 0-16,2 1-144 0,0 2 144 0,1 1 0 0,-3 4 0 16,-1 0 0-16,2 4 0 15,0 1-128-15,5 4 128 0,4 3 0 0,3 2 0 16,0 0 0-16,-5 2 0 0,-4 6 0 0,1 0 0 16,-1-2 0-16,3 3 0 0,-3 1 0 0,0 4 0 0,-3 0 0 15,-3 0 0-15,-7 3 0 0,-3 1 0 0,-10-3 0 16,1 4 0-16,-5-2 0 0,-6 2 0 0,-6 1 0 0,2 3-128 15,-7-1 128-15,0 2 0 0,-3 1-640 0,-10 3 0 0,8-4-16 16,-8 4-15824-16</inkml:trace>
  <inkml:trace contextRef="#ctx0" brushRef="#br0" timeOffset="73402.48">21599 12538 1839 0,'-6'-11'160'0,"-2"3"-160"15,-1 0 0-15,0 1 0 0,0 3 1952 0,2-2 352 0,-2-2 80 0,0 5 16 16,2 0-1568-16,1-2-320 0,0-1-64 0,1 2-16 16,5 4 16-16,0 0 16 0,0 0 0 0,0 0 0 15,0-12 304-15,0 12 48 0,9-6 16 0,3-2 0 16,4 2-64-16,1 2-16 0,4-3 0 0,3 3 0 0,3 1-320 15,4 1-64-15,5-6-16 0,7 3 0 0,8 1 80 16,6-1 16-16,7-3 0 16,-2 3 0-16,-4-4-208 0,-2 3-48 15,-2 1 0-15,-2-1 0 16,-1 1-192-16,-4 2 128 0,-4 2-128 0,-1-1 0 16,-3 2 128-16,-4 2-128 0,-7-1 0 0,-4 3 144 15,-4 2 16-15,-5 1 0 0,-3-1 0 16,-5 3 0-16,-7-9 160 0,4 11 16 0,-2 2 16 0,-2 1 0 15,-4 0-160-15,-3-1-16 0,0 1-16 16,-2 5 0-16,-3 2-160 16,1 3 0-16,0-3 144 0,-2 3-144 15,-4 5 0-15,1 3 0 0,-2 1 0 16,0 4 0-16,0 4 0 0,1 0 128 16,-1 8-128-16,1-2 0 0,2 0 0 15,2 1 0-15,-1 2 0 0,2-3 128 16,1 0-128-16,1 4 0 0,1-2 0 0,2-3 128 15,2-4-128-15,0 0 0 0,-2-4 0 0,1-1 0 16,0-2 128-16,-1 0-128 0,2-1 160 16,0-5-160-16,1 1 0 0,-1-6 0 0,3-3 0 0,-1-3 0 15,0-5-576-15,3-2-64 0,0-11-16 0,0 0 0 16,0 0-1488-16,0 0-288 0</inkml:trace>
  <inkml:trace contextRef="#ctx0" brushRef="#br0" timeOffset="73605.64">21866 13164 32255 0,'-8'-15'1424'0,"8"15"304"0,2-8-1392 0,3-1-336 0,2 3 0 0,7-2 0 0,8 3-304 0,6 1-128 15,4-2-16-15,2-1-16 0,4 0 224 0,0-1 48 0,-1 2 16 0,-1 1 0 16,-1 1-576-16,0 3-112 0,-2 1-32 0,-2 5 0 15,0 0-720-15,-3 1-160 0,-1 6-16 0</inkml:trace>
  <inkml:trace contextRef="#ctx0" brushRef="#br0" timeOffset="74471.87">22915 13496 7359 0,'0'0'320'0,"0"0"80"0,-9-2-400 16,9 2 0-16,0 0 0 0,0 0 0 0,0 0 1680 0,0 0 256 0,0 0 48 0,-3-6 16 0,3 6-1488 16,1-10-288-16,2 1-64 0,-1-3-16 0,2 4 208 0,1-4 32 15,0 2 16-15,2-3 0 0,-1-3 368 0,2-1 64 16,-1-1 0-16,2-1 16 0,0 0-16 16,1-2-16-16,1-3 0 0,-3 1 0 0,5 0-352 0,-1-4-64 15,-2 0-16-15,1-3 0 0,-1 1 48 0,2-1 0 16,-1-3 0-16,2 2 0 0,1-4 16 15,1 5 0-15,-1-1 0 16,1 1 0-16,-1-1-64 0,-1 5-16 16,0-1 0-16,-2 1 0 15,-1 5-208-15,1 0-32 0,-1 4-128 16,-1 0 192-16,-3 2-192 16,0 2 0-16,1 4 128 0,-1-1-128 15,-1 1 128-15,0 0-128 16,-5 9 176-16,7-3-176 0,-4-4 0 0,-3 7 0 15,0 0 0-15,0 0 0 0,0 0 0 0,0 0 0 0,0 0 0 0,0 0 0 0,8 7 0 16,-2 4 0-16,-2 0 0 0,-1 3 0 0,-2 2 0 16,0 3 0-16,-1 4 0 0,0 3-144 0,0-3 144 15,-1 6 0-15,0 2-144 0,1 2 144 16,0 0 0-16,-3 1 0 0,2 2 0 0,-2-3 0 16,2-3 0-16,0-2 0 0,1 0 0 0,0-3 0 15,-1-8 0-15,1 1 0 0,1 0 0 16,0-4 0-16,2-3 0 0,-2 0 0 0,-1-11 0 0,0 0 0 15,4 8 160-15,-4-8-160 0,0 0 192 0,7 7-192 0,-7-7 304 16,11-2-48-16,-3-3-16 0,1-1 0 16,-1-3 64-16,0-2 16 15,-1-3 0-15,1-3 0 0,0-1-144 0,0-2-32 0,3-2 0 16,-1-4 0-16,1-1-16 0,2-5 0 0,0-2 0 16,3-2 0-16,3 0-128 0,3-3 192 0,-1 3-192 15,1-3 192-15,-2 1-192 0,3 3 0 16,-1 2 144-16,-2-2-144 0,-2 0 0 0,0 0 0 15,-2 2 0-15,0 2 0 0,-2 5 0 16,-2-1 0-16,1 2 0 0,-2 6 0 16,1 5 0-16,-2 3 0 0,-1-1 0 0,0 3-128 15,-2 3 128-15,1 3 0 0,-8 3 0 16,0 0-128-16,0 0 128 0,0 0 0 0,0 0 0 0,6 12 0 16,-2-1 0-16,-4 4-160 15,-2 2 160-15,0 7 0 0,4 5-160 0,-2 3 160 16,0 1-128-16,-3 5 128 0,-2-2 0 15,3 3-128-15,-1 2 128 0,2 3 0 0,-1-3 0 0,2-1 0 16,3-1 0-16,2 2 0 0,0-1 128 0,2-4-128 0,1-2 128 0,1-1-128 16,-2-2 192-16,0-1-48 0,2-2 0 0,-1-4 0 0,-1 2-144 15,2-3 160-15,0-3-160 0,-1-1 160 0,-2-1-160 0,1-3 0 0,-1-3 0 16,0-2 0-16,-6-10-480 16,9 6-128-16,-9-6-32 0,0 0-13440 0</inkml:trace>
  <inkml:trace contextRef="#ctx0" brushRef="#br0" timeOffset="75884.28">10867 5940 20207 0,'-32'-7'896'0,"10"3"192"0,-3 0-880 0,2-1-208 0,-1-1 0 0,2 1 0 0,2 1 464 0,5-3 48 15,-2 2 16-15,5 2 0 0,1 0 304 0,4-1 64 16,7 4 16-16,-7-6 0 0,7 6-544 0,0 0-112 16,-3-8-32-16,3 8 0 0,0-11-224 0,2 2 128 15,-1-1-128-15,3 2 0 0,0-3 0 0,1 0 0 16,0 1 0-16,2-1 0 0,3 1 256 0,-3-3-64 0,4 2 0 15,0-1 0-15,3-2 336 0,5-2 64 16,3 0 16-16,3-1 0 0,2-5-160 0,2-1-16 0,5-5-16 16,3 1 0-16,4-2-240 15,1-5-48-15,0-2-128 16,-2-2 192-16,1-3-64 16,1-4-128-16,1-4 176 0,2 0-176 15,1-6 192-15,1-2-64 16,3-3 0-16,0-1-128 0,1-5 192 0,-4-5-64 15,-4-3 0-15,-1-3-128 0,-1 0 176 0,-3 1-176 16,-5 1 160-16,0-1-160 0,-3 3 256 16,1 2-32-16,-2 3-16 15,2-1 0-15,4 0 160 0,3 2 16 16,-5 3 16-16,0 0 0 0,-1-4-208 0,-4 7-32 16,-2 0-16-16,-2 4 0 0,-3 1 32 0,0 5 0 0,-2 4 0 15,0 0 0-15,-1 1-176 16,-1 6 160-16,1 3-160 0,-2 3 160 15,-1-1-160-15,-1 7 0 0,-2 0 0 16,1 4 0-16,1-1 0 16,-1 1-176-1,-3 2 176-15,0 2-192 0,-2-1 192 0,-2 7-160 16,-1 0 160-16,-1 4-160 0,-1 3 160 0,-3 7 0 0,0 0 0 16,0 0-128-16,0 0-32 0,0 0 0 0,0 0 0 15,0 15 0-15,-2 3-1232 0,-3 1-240 16,0 1-48-16,-2 4-7632 0,-1 3-1520 15</inkml:trace>
  <inkml:trace contextRef="#ctx0" brushRef="#br0" timeOffset="77061.77">7212 12363 13823 0,'0'0'1216'0,"0"0"-960"0,0-8-256 0,0 8 0 16,0 0 688-16,9-7 80 16,-9 7 32-16,7-5 0 0,0 1-624 0,2-1-176 15,0 1 0-15,0 0 0 0,0 2 0 0,0-2 0 0,0-1 0 0,1 1 0 16,0 0 0-16,3-1 0 0,-3 0 0 0,0 0-128 16,-1 1 128-16,0-1 0 0,-2-3 0 0,0 3 0 15,0-2 160-15,1 2 16 0,-8 5 0 0,5-5 0 16,-1-1 304-16,0 0 64 0,-4 6 16 0,4-5 0 15,-4 5-32-15,1-6 0 16,-1-2 0-16,0 3 0 0,0 5-240 0,0 0-48 0,-1-8-16 16,1 8 0-16,-2-6-224 0,2 6 0 0,-2-5 0 15,2 5 0-15,0 0 0 0,-2-8 0 16,2 8 0-16,0 0 0 0,-5-5 288 0,5 5-32 16,-5-4-16-16,5 4 0 0,-6 0-64 0,6 0-16 0,0 0 0 0,0 0 0 0,-8 0 0 15,2 0 0-15,6 0 0 0,0 0 0 0,0 0 80 16,0 0 16-16,0 0 0 0,0 0 0 0,0 0 288 15,0 0 64-15,-5-2 16 0,5 2 0 0,0 0 16 16,0 0 0-16,4-7 0 0,1 2 0 0,2 0 128 0,2-1 48 16,3 0 0-16,3 0 0 0,2-1-560 0,2 0-96 15,2 2-32-15,3-2 0 0,2 0-128 16,-1 2 0-16,4-2 0 0,2 2-176 16,1 2 176-16,1-1 0 0,1 0 0 0,0 2 0 15,1-1 0-15,-1 1 0 16,-3 1 0-16,-1 1 0 0,-1-2 0 0,2 1 0 15,-1 0 0-15,0 1 0 0,-2 0 0 0,-2 0 0 16,1 2 0-16,-5 1 0 0,0 1 0 0,0 2 0 16,-2-2 0-16,1 0 0 0,-5 2 0 15,1 3 0-15,-2-3 0 0,-1 4 0 16,0-2 0-16,-3 3 0 0,1 0 128 16,-6 1-128-16,2 2 128 0,-6 4-128 15,-4-3 128-15,-1 4-128 16,-2 3 0-16,-2 3 128 15,-4 2-128-15,-1 4 0 0,-2-2 0 16,-2 3 0-16,0 6 0 0,-2 0 128 16,-1 0-128-16,-1 5 0 0,-2 2 0 15,2 2 0-15,1 4 0 0,-3-1 0 16,2 3 0-16,-1-3-128 0,5 8 128 0,-1-4 0 16,2 1 0-16,1-3 0 0,0-2 0 0,0-3 0 15,0 0 0-15,-1-3 0 0,0 2 0 16,-3-5 0-16,3-1 0 0,-1-2 0 0,2-2-144 15,2-4 0-15,0-2 0 0,2-4 0 0,1 0-368 0,2-5-80 16,0-3-16-16,5-2 0 0,0-6-1760 0,4-1-336 0</inkml:trace>
  <inkml:trace contextRef="#ctx0" brushRef="#br0" timeOffset="77418.67">7414 13004 31327 0,'0'0'1392'16,"0"0"272"-16,0 0-1328 0,0 0-336 0,9 0 0 0,2 0 0 0,0-2-256 0,3 0-128 0,4 2-32 0,3-1 0 0,5-3 624 0,2 1 128 0,4-1 32 0,3 2 0 0,5-2-112 0,1-2 0 0,4-1-16 15,-1 2 0-15,0-2-240 0,0 0 0 0,1-2 128 0,-3 2-128 0,-2-1 0 0,0-2 128 16,-1 2-128-16,0-2 0 0,1 0-912 0,-2 1-288 15,1-4-48-15,1 3-16 0,-1-2-1680 0,-2 0-320 0</inkml:trace>
  <inkml:trace contextRef="#ctx0" brushRef="#br0" timeOffset="78002.7">9211 11945 12895 0,'0'0'1152'0,"0"-6"-928"16,0 6-224-16,0-6 0 0,-2 3 208 0,2 3 0 15,-1-7 0-15,-2 2 0 0,0 0 880 0,0 3 192 0,-3-5 16 16,2 5 16-16,-1-1-512 0,0 1-96 15,5 2-32-15,-7-2 0 0,1 0-208 0,1 1-32 0,-1-1-16 0,6 2 0 16,-7 2 16-16,7-2 0 0,-6 0 0 16,6 0 0-16,-6 3 272 0,6-3 64 0,0 0 16 0,-6 5 0 15,1 3-112-15,4-2-32 0,-1 6 0 0,-1-3 0 16,2 3-16-16,0 2-16 16,-1 2 0-16,0 4 0 0,-1-1-272 0,1 3-48 15,-1 1-16-15,-2 6 0 0,-1 0-80 0,-3 7-32 16,-4 3 0-16,3 3 0 0,-2 1 16 15,1 4 0-15,0 5 0 0,0-1 0 0,-1 1 0 0,0-2 0 16,1 1 0-16,2-3 0 0,-1-1 80 0,1-1 0 16,4 0 16-16,-2-6 0 15,2 0-80-15,0-5-32 0,0-2 0 16,3-1 0-16,2-4 16 16,-2 0 0-16,0-4 0 0,-1-1 0 0,1-4 0 0,-1-2 0 15,-2-3 0-15,1-2 0 0,0 1-32 16,1-4 0-16,-1 0 0 0,0-3 0 15,-1 2-16-15,2-2-128 16,3-6 192-16,0 0-64 0,-3 5-128 0,-1 2 0 16,4-7 144-16,0 0-144 0,0 0 128 0,0 0-128 15,0 0 128-15,0 6-128 0,0-6 0 0,0 0 144 16,0 0-144-16,0 0 0 0,6 5 128 0,2 3-128 16,-1-5 0-16,3 0 0 15,1 0 384-15,0-2-48 0,1 0 0 16,0 0 0-16,4 1-336 0,-1 0 0 15,3-1 0-15,1 2 128 0,5 0 48 0,0-2 16 0,-1-1 0 16,4 2 0-16,2 2 32 0,3 2 16 16,1-2 0-16,3 0 0 0,5 0 48 0,2 2 16 15,1-2 0-15,-3 0 0 0,1-2-48 0,-2 0 0 16,-2-2 0-16,-2 2 0 0,-2-2-96 0,-1 0-32 0,-3-1 0 16,10 1 0-16,-7 0-128 0,-4 0 0 15,-2 1 0-15,0 2 0 0,-5-2-1232 16,1 2-288-16,-1-2-48 0</inkml:trace>
  <inkml:trace contextRef="#ctx0" brushRef="#br0" timeOffset="79889.11">13857 10195 10127 0,'0'0'896'0,"0"0"-704"0,0 0-192 0,0 0 0 0,0 0 1200 0,0 0 208 15,0 0 32-15,0 0 16 0,0 0-640 0,-6-4-128 16,0-1-32-16,2 2 0 0,-1 1 0 0,5 2 0 16,-6-2 0-16,1 2 0 0,5 0 112 15,0 0 32-15,-5-1 0 0,5 1 0 0,0 0-160 16,0 0-16-16,0 0-16 0,0 0 0 0,0 0 96 0,0 0 0 15,0 0 16-15,11 1 0 0,3 2-80 0,3 1-32 16,4 1 0-16,3-1 0 0,6-1-224 0,1 3-64 16,9 0 0-16,-1-1 0 0,2-2-160 0,1 0-32 15,1 1-128 1,-4 0 192-16,-3-1 64 0,0-2 0 16,-1-1 0-16,0 0 0 0,-2 0-112 15,0 0-16-15,-3 0 0 0,-1 0 0 0,-2-1 128 16,-2-1 0-16,-2 0 16 0,-4-2 0 0,-2 1-96 15,-3 1-32-15,-4-2 0 0,-2 3 0 0,-8 1 48 0,0 0 0 16,0 0 0-16,0 0 0 0,-4-4 144 0,-2-1 48 0,-5 2 0 0,0 2 0 16,-6 1-192-16,-2 0-48 0,-2 0 0 0,-3 0 0 0,-3-1 32 15,0-1 0-15,-5 1 0 0,-1 1 0 0,-3-4 16 16,-5 2 0-16,-2-2 0 0,-1 3 0 0,0-3-192 16,-2 3 0-16,3 2 144 0,2-2-144 0,3-1 0 0,4 1 0 15,2 0 0-15,4 0 128 16,3-1-128-16,2 2 0 15,2 0 0-15,5 2 0 0,2-1 0 16,2 1 0-16,4 0 0 0,1-1 0 0,7-1 0 16,0 0 0-16,0 0 0 0,0 0 0 0,0 0 0 0,8 5 0 15,3 0 0 1,3-1 0-16,3-2 0 0,2 1 0 16,4-2 0-16,1 1 0 0,3-2 0 15,-2-2 0-15,3 0 128 0,1-1-128 0,2 2 0 16,-3-2 0-16,-2 2 0 0,1-3 128 0,0 0-128 15,-3-1 0-15,-4 0 0 0,-3-2 0 16,-4 2 128-16,-5 2-128 0,-1-1 160 16,-7 4-160-16,0 0 336 0,-9-5-16 0,-6 3-16 15,-6 0 0-15,-3 1-96 0,-6 2-16 16,-5 2 0-16,-2 3 0 0,-2 1-192 0,-3 1 0 0,-2 3 0 16,-2 0 0-16,-2-3 0 0,-2 3 0 15,-2-2 0-15,-23 6-160 0,5 1-464 16,8-2-80-16,4-2-32 0,22-2-10864 0,-6-1-2176 0</inkml:trace>
  <inkml:trace contextRef="#ctx0" brushRef="#br0" timeOffset="90894.43">3488 13923 12895 0,'0'0'576'0,"0"0"112"0,0 0-560 0,0 0-128 0,0 0 0 0,0 0 0 0,0 0 1392 0,0 0 240 16,0 0 48-16,0 0 16 0,11-2-960 15,-11 2-192-15,12 0-32 0,-2 2-16 0,1-1 16 16,2 0 16-16,2-1 0 0,3 3 0 16,1-3 176-16,5 0 48 0,3 0 0 0,1 0 0 0,1-3-48 15,4 2-16-15,4-3 0 0,3 2 0 0,-1 0-240 0,4 0-32 16,3-2-16 0,2-1 0-16,7 2-16 15,-2 0 0-15,-1 0 0 0,-2-1 0 16,-4-2-48-16,-3 2-16 15,-1 3 0-15,-4-2 0 0,-2 2 32 16,-5 1 0-16,-4 2 0 0,-4 0 0 16,-5-1-64-16,-5 2-16 15,-13-3 0-15,0 0 0 0,7 5-64 0,-7-5-16 16,0 0 0-16,-5 10 0 0,-5-3 0 16,-3 2 0-16,-7 0 0 0,-4 1 0 0,-5 1 16 0,-1-4 0 15,-5 0 0-15,-7 3 0 0,1 4 64 16,-6-3 16-16,-6-1 0 0,-3-1 0 0,2 0-48 15,3-1-16-15,-1 1 0 0,5-2 0 0,5 5-224 0,4-1 176 16,4 1-176-16,7 0 160 0,7-5-160 0,5-1 0 16,3-3 0-16,12-3 0 0,0 0 0 15,0 0 0-15,0 0 0 0,12 0 0 0,3-2 0 0,9-3 0 16,8 0 128-16,3 1-128 16,6-3 176-16,7 3-48 15,6 1-128-15,4-1 192 0,5 1-64 16,3-4-128-16,0 0 176 0,1 0-176 0,0 4 192 15,1 0-64-15,-3 0 0 16,-6 1-128-16,-6 3 192 16,-9 3-192-16,-8 0 192 0,-7 1-192 15,-8-6 192-15,-5 3-64 0,-16-2 0 0,0 0-128 0,0 0 304 16,0 0-48-16,0 0-16 0,-14 9 0 0,-8 0 16 16,-6-4 0-16,-4-1 0 0,-3 0 0 15,-6 1-64-15,-1-3-16 0,-2 1 0 16,-3-2 0-16,-2 0-32 0,2 3 0 15,4 3 0-15,0-4 0 16,0 1-144-16,5-3 128 0,4-2-128 0,5 1 128 16,5 0-128-16,4 0 0 0,2-1 0 0,5 0 0 0,13 1 0 15,0 0 0-15,0 0 0 0,0 0 0 0,9-3 0 0,5 2-144 16,4-2 144-16,9-1-160 0,7-1 160 0,4 0-160 16,3 0 160-16,5-2-160 0,3 1 160 15,4 0 0-15,1 0 0 0,-3 2-128 16,0 1 128-16,-4 0 0 0,-4-1 0 0,-5 1 0 15,-6 1 0-15,-6 0 0 0,-7 1 0 0,-5 0 0 0,-14 1 144 0,9-3-144 16,-4-4 192-16,-5 7-192 16,0 0 336-16,-12-3-32 0,-6-2-16 15,-4 3 0-15,-4 0-96 0,-5 1-32 0,-2-3 0 16,-4 2 0-16,-2-2-160 0,-1 1 128 16,2 3-128-16,1-1 128 0,1 1-128 15,0 0 0-15,2 1 144 0,2 3-144 16,4 0 0-16,0 1 144 0,1-1-144 15,2-2 0-15,1 1 128 0,3 1-128 16,2 1 0-16,3-3 0 0,4-2 0 0,1 0 0 16,-2 0 0-16,5 0 0 0,-2-1 0 0,10 1 0 15,-9-6 0-15,9 6 0 0,0 0 0 0,-8-3 0 16,4-1 0-16,4 4 0 0,0 0 0 0,0 0 0 16,0 0 0-16,0 0 0 0,0 0 0 0,0 0-224 0,0 0 32 0,0 0 16 0,-10-1-208 15,10 1-32-15,-11 0-16 0,2 0 0 0,-1-1-528 0,1-2-96 16,-3 1-32-16,-1-3 0 0,0 1-1312 0,-1 1-272 0,2 2-48 15,1-4-7328-15,0-4-1456 0</inkml:trace>
  <inkml:trace contextRef="#ctx0" brushRef="#br0" timeOffset="92402.24">28144 13996 25167 0,'-13'4'1104'0,"13"-4"240"0,-11-1-1072 0,-1 1-272 0,1 0 0 0,-1 0 0 15,1-3-192-15,0 3-80 0,-2-1-32 0,1 0 0 16,1 0 624-16,1 1 112 0,1-2 16 0,9 2 16 0,0 0 448 0,0 0 96 16,0 0 16-16,0 0 0 0,0 0-128 15,0 0 0-15,0 0-16 0,14 3 0 0,4-2-256 0,3-2-48 16,6-2-16-16,5 1 0 0,3 1-128 0,7-3-32 15,7-3 0-15,3 4 0 16,4-3 0-16,-2 1 0 16,0-2 0-16,2 2 0 15,1-4 112-15,0 1 0 0,-2-2 16 0,-2 1 0 16,1-2-48-16,-5 2-16 16,-3-1 0-16,-7 3 0 0,-7-2-192 0,-5 2-32 15,-4 2-16-15,-6-2 0 0,-3 2-96 0,-3 4-128 0,-11 1 176 16,0 0-176-16,0 0 224 0,0 0-64 0,0 0-16 0,-16 1 0 0,-3 3 0 0,-7 0 0 15,-9 3 0-15,-7-4 0 0,-7-1 64 0,-7 2 16 0,-3 4 0 0,0-3 0 16,-4 0-32-16,1 1-16 0,-2 0 0 16,-2 0 0-16,-1 0 48 0,5-1 16 0,4 2 0 15,10 2 0-15,6-2 0 0,10 3 0 16,10-3 0-16,4 3 0 16,5-4-240-16,7 1 128 0,6-7-128 15,5 9 0-15,5-4 0 0,9 1 0 16,8-2 0-16,7-2 0 0,8-3 128 0,8 1-128 15,11 0 0-15,0-1 144 0,-2-2-144 16,5-1 0-16,3 2 0 0,3 1 0 0,1 1 0 16,-2 0 0-16,-4-2 128 0,-7 1-128 15,-11 0 0-15,-5 2 0 0,-7 2 144 0,-6 0-144 0,-5 1 128 16,-6 0-128-16,-6 0 128 0,-12-4-128 16,0 0 0-16,0 0 144 0,-8 14-144 0,-5-4 0 15,-5 0 128-15,-5 0-128 0,-2-2 0 16,-6 2 0-16,-4-4 144 0,-10 0-144 15,-2 1 0-15,-1-2 144 16,1-1-144-16,0 0 128 0,5 1-128 0,4-1 128 16,3 0-128-16,9-2 192 0,0-2-192 15,10 0 192-15,4 3-192 0,12-3 0 16,0 0 0-16,0 0 0 0,0 0 0 16,16-9 0-16,4-3-144 0,7 2 144 15,6-3-192-15,5 0 64 0,6 0 128 16,8 1-208-16,6-2 80 0,0 4 128 0,1 1-208 15,0 0 80-15,-3 1-1664 0,1 1-336 0,2-2-64 0,3 3-16592 0</inkml:trace>
  <inkml:trace contextRef="#ctx0" brushRef="#br0" timeOffset="96765.04">17315 8664 17327 0,'4'-12'768'0,"-1"6"160"16,0 0-736-16,-1-2-192 0,-1 2 0 0,0 1 0 0,-1 5 1008 0,0 0 160 15,0-8 48-15,4 2 0 0,-4 0-192 0,1-1-16 16,-1 7-16-16,0 0 0 0,2-6-208 0,-2 6-32 16,0 0-16-16,0 0 0 0,0 0 64 15,0 0 16-15,2-4 0 0,-2 4 0 16,0 0-176-16,0 0-16 0,0 0-16 0,0 0 0 0,0 0-208 0,5 4-32 15,-5-4-16-15,3 9 0 0,-1 2-16 0,0 3 0 16,-2 0 0-16,-2 4 0 0,2 2-16 0,-1 3 0 16,0 0 0-16,-2 4 0 15,-1 0-64-15,-1 3-32 0,0 3 0 16,-2 1 0-16,-2 1-96 0,0 2 0 0,-1 1-128 16,-3 1 192-16,-2 2 0 0,-1 2-16 0,2-2 0 15,-2-2 0-15,-1-3 96 16,0-1 32-16,-1 1 0 0,1-4 0 0,1-1 80 15,-2-3 0-15,3 0 16 0,-1 3 0 0,0-4-64 16,1 1-16-16,-3-4 0 0,1 1 0 16,2 1-64-16,1-5 0 0,0 3-16 15,1-1 0-15,2-4-16 0,1-1 0 0,1-1 0 16,0-1 0-16,1-1-32 0,2-1 0 0,0 0 0 16,1-1 0-16,1-3-32 0,1 2-16 0,2-3 0 15,1 1 0-15,0-4 0 0,0-6 0 0,4 8 0 16,0-5 0-16,1 3-16 0,1-4 0 0,2 1 0 15,1-2 0-15,-1-1 0 0,3 1 0 0,0-1 0 16,3 0 0-16,0-1 0 0,3 1 0 16,2 1 0-16,2 0 0 0,2 1-128 0,1-1 160 15,2 0-160-15,0 3 160 0,2 0-32 16,0 1-128-16,0-2 192 0,3-1-64 0,-1 2 0 16,1 2 0-16,-1-2 0 0,1-1 0 0,-2 0 32 15,0 1 0-15,-1 1 0 16,-1-2 0-16,-3-1 48 0,-1-2 16 15,-3 0 0-15,1 0 0 16,-2 0 96-16,1 0 0 0,-5-2 16 16,3-1 0-16,0 3-112 15,0 0-32-15,-1 0 0 0,1-1 0 16,-1-3-192-16,-1 3 144 16,-2 1-144-16,0-1 128 0,0-1-128 0,-2 1 0 0,-2 0 0 0,4 0 128 15,-4 1-128-15,-10 0 0 0,0 0 0 0,0 0 0 0,0 0 0 0,0 0 0 16,0 0 0-16,0 0 0 0,0 0-1152 0,0 0-176 0,-8 6-16 0,0 0-13152 0,-1-1-2624 0</inkml:trace>
  <inkml:trace contextRef="#ctx0" brushRef="#br0" timeOffset="98879.6">13976 11497 21823 0,'1'-13'960'0,"2"7"208"15,-1-1-928-15,1 2-240 0,-1-3 0 0,1 2 0 0,-2 2 752 0,-1 4 96 0,0 0 32 0,0 0 0 16,0 0 160-16,0 0 48 0,0 0 0 0,0 0 0 15,-6 6-256-15,-2 6-64 0,-2-2 0 0,-1 4 0 16,-2 2 0-16,-2 6-16 0,-4 5 0 0,-2-1 0 16,0 4-304-16,-3 4-48 0,-1 2-16 0,-3-1 0 15,0-1-80-15,-1 1-32 0,0-2 0 0,1 0 0 16,0-1-16-16,1-2-16 16,3-2 0-16,1-1 0 0,4-3-32 0,4-1 0 15,2-3 0-15,4-1 0 16,3-4 112-16,2-3 32 0,2-1 0 0,6 2 0 15,1-7-16-15,3 1 0 0,8 0 0 0,2-3 0 0,1 0-96 16,3 0-32-16,4 1 0 16,1-1 0-16,1 1-208 0,1 2 176 0,0-1-176 15,0 1 160-15,-1 3-160 16,4-1 0-16,0 3 0 0,1 2 128 16,0-3-128-16,0 2 0 0,0 0 0 15,-2-3 0-15,-2 0-304 0,-3-3-80 16,-1 2-32-16,-4-1 0 0,-3 1-624 15,0-4-128-15,-4 0-32 0,1-1-10064 0,-4-2-2032 16</inkml:trace>
  <inkml:trace contextRef="#ctx0" brushRef="#br0" timeOffset="99249.4">14524 11860 23951 0,'-9'0'2128'0,"0"-2"-1696"0,1 2-432 0,2 0 0 15,6 0 1664-15,0 0 240 0,0 0 48 0,0 0 16 16,0 0-880-16,0 0-192 0,9 0-16 15,4-1-16-15,4 1-288 0,6 0-64 0,4 0-16 0,4-1 0 16,2 0-112-16,1-3 0 0,3 3-16 0,1-2 0 16,3-1-240-16,-2 2-128 0,3-2 128 0,0 0-128 15,0 2 0-15,0-1 0 0,1 2 0 0,-5-1 128 16,-1 1-560 0,-4 1-96-16,-4-1-32 0,-5-2 0 0,-3 1-2272 15,-6-2-464-15,-4 1-96 16</inkml:trace>
  <inkml:trace contextRef="#ctx0" brushRef="#br0" timeOffset="99503.02">14879 11538 31327 0,'11'-4'2784'0,"4"-2"-2224"0,4 0-560 0,5 2 0 0,3-3 224 15,4 5-64-15,3 1-16 0,3 2 0 0,2 1 576 0,-1 2 112 0,4 0 32 16,0 0 0-16,-2 5-176 0,-1-2-48 15,-1 5 0-15,-2 2 0 0,-3 4-320 0,-3 1-80 0,-2 4-16 0,-5-1 0 16,-4 8-224-16,-4-2 144 0,-4 2-144 0,-5 3 128 16,-5 2-128-16,-5-1 0 15,-3-2 0-15,-7 1 0 0,-1-2 144 0,-4 0-144 16,-4-7 160-16,-1 0-160 0,-1 0 240 16,0-2-48-16,1 0-16 0,0-2 0 15,2-2-176-15,-1-2 192 0,3 2-192 0,2-4 192 0,3-2-1584 16,2-5-304-16,4-1-64 0,9-6-14080 15</inkml:trace>
  <inkml:trace contextRef="#ctx0" brushRef="#br0" timeOffset="100274.09">16404 12490 21423 0,'-10'10'944'0,"10"-10"208"0,0 0-928 0,-7 4-224 0,1 1 0 0,1-1 0 0,5-4 864 0,0 0 128 16,-6 3 32-16,6-3 0 0,0 0 176 0,-2-9 32 0,4-4 16 15,0 0 0-15,2-2-32 0,2-3-16 0,3-3 0 0,4-5 0 16,-2 1-256-16,5-6-48 0,0 0-16 0,2-4 0 16,1-3-240-16,1-3-32 0,-1-3-16 0,2-2 0 15,0-7-112-15,2-1-32 0,0-4 0 16,0-3 0-16,5-1-192 0,0-2-64 15,0 6 0-15,0 4 0 16,-2 2-192-16,0 9 0 0,-3 3 0 16,-3 10 0-16,-1 3 0 0,-4 8 0 15,-2 4-128-15,-3 6 128 16,-1 5 0-16,-9 4-160 16,5 8 160-16,-2 8-128 15,-3 7-32-15,-3 7 0 0,-2 0 0 16,-1 2 0-16,-3 5 0 0,-4 3 0 15,-3 1 0-15,-1 2 0 0,-1 3-96 16,3-5 0-16,1-3-16 0,3-4 0 16,2-3 272-16,2-5-192 0,4-8 192 0,1-1-160 15,2-3 160-15,3-3 224 16,3-6-48-16,3-2-16 0,1-6 352 0,4-2 64 16,4-6 0-16,2-3 16 15,0-5-256-15,4-3-48 0,0-1-16 0,1-4 0 0,1 2-144 16,2-8-128-16,-2-1 192 0,4-2-192 0,-1-2 144 15,1 1-144-15,1 0 0 0,-1 3 144 0,6 2-144 16,-2 7 0-16,-1 0 0 0,-2 10 0 0,-4 3 0 0,-3 4-176 0,-4 8 176 0,-3 8-192 16,-3 4 192-16,-3 10 0 0,-3 1 0 15,-3 10 0-15,-4 2 0 0,-2 9 0 0,-3 4 0 16,-5 24 0-16,-1-1 0 16,-2-2 0-16,2 0 0 0,1-7-128 15,0-6-384-15,2-6-64 0,-1-5 0 16,0-4-16-16,2-4-240 0,1-2-64 0,-4-4 0 15,2-7 0-15,-1-2-2384 0,2-6-496 16,-6 1-80-16,1-11-32 16</inkml:trace>
  <inkml:trace contextRef="#ctx0" brushRef="#br0" timeOffset="100787.32">14577 11435 14735 0,'0'0'1312'0,"0"0"-1056"0,8-4-256 0,1-1 0 0,0 1 1664 0,0 1 256 0,-2 0 64 0,-7 3 16 0,0 0-384 0,0 0-80 0,7 3 0 0,-7-3-16 0,0 0-368 0,-2 12-64 16,-4 4 0-16,-4 1-16 0,-4 4-128 0,-4-1-32 16,-2 3 0-16,-2 4 0 0,-2-2-464 0,-3 4-80 0,-1 4-32 0,-1-2 0 15,0 1 0-15,1-1 0 0,2 2 0 0,1-5 0 16,2-1 48-16,4-3 16 0,1-3 0 31,3-2 0-31,4-1 16 0,3-5 0 0,4 0 0 0,7-1 0 0,0-5 32 0,8 0 0 16,3-2 0-16,5-4 0 0,4-1-224 15,4-1-32-15,7-1-16 0,1-1 0 0,3 0-176 0,4 2 128 16,3 1-128-16,3 1 128 0,2 3-128 16,-1 0 0-16,-1-2 0 15,2 1 0-15,-4-1-416 0,-2 2-64 16,-2-1-16-16,-2 2-11744 0,-4-3-2352 15</inkml:trace>
  <inkml:trace contextRef="#ctx0" brushRef="#br0" timeOffset="101442.69">15871 8934 2751 0,'0'0'128'0,"2"-7"16"0,-2-7-144 0,1 3 0 15,0 0 0-15,0-2 0 0,1 5 3008 0,-2-2 560 0,0 2 112 0,0 2 32 0,0 6-1840 0,0 0-352 16,0 0-80-16,0 0-16 0,-7-4 48 0,0 3 0 16,-2 2 0-16,-3 2 0 15,-3 3-384-15,-1-1-80 0,-4 3-16 0,-1 3 0 0,-3 2-240 0,-3 0-48 16,-4 1-16-16,0 2 0 0,-2 3-208 0,0 2-32 16,-2 4-16-16,1-1 0 15,0 0 16-15,-1 3 0 0,5-2 0 0,1 2 0 0,1-3 32 16,3 3 16-16,4-4 0 0,3-3 0 15,3 1-48-15,5-2-16 16,3-2 0 0,5 1 0-16,2-1-112 15,2-2 0-15,5 0-16 16,2-1 0-16,2-1-32 0,0 1 0 0,3-1 0 16,3-1 0-16,1-4-128 15,2 3-16-15,2-3-128 16,-1 1 192-16,2-3-192 0,1 2 144 15,2 1-144-15,0-3 128 0,1 6-128 0,2-5 0 0,1 5 0 16,12 0 0-16,-6-4-880 0,0 2-256 0,-2-4-48 16,-1 2-16224-16</inkml:trace>
  <inkml:trace contextRef="#ctx0" brushRef="#br1" timeOffset="110732.79">3813 13258 2751 0,'0'0'256'0,"0"0"-256"0,0 0 0 16,0 0 0-16,0 13 2032 0,-1-4 352 0,1-9 80 0,-4 11 16 16,2 2-1120-16,-1-4-208 0,-2 1-64 0,4-5 0 15,-2 2 192-15,1 2 48 0,-1 0 0 0,-1 1 0 0,-1 2-384 16,0-3-80-16,0 2-16 0,0-2 0 0,0 3 320 15,0-1 64-15,0-2 16 0,1 2 0 0,-2-1-240 16,2 2-48-16,0-3-16 0,3 0 0 0,1-9-240 16,0 0-64-16,0 0 0 0,0 0 0 0,0 0-96 15,0 0-32-15,0 0 0 16,5-5 0-16,1-4 0 0,1 1 0 0,-2-3 0 0,0-2 0 0,1 0 128 0,0-3 32 16,1-2 0-16,2-1 0 0,1-4-480 0,1 0-192 31,-1-1 128-31,1-4-128 0,-2 1 304 15,2-3-32-15,2-2 0 0,2 0 0 0,-1-1-48 16,2-1-16-16,2-3 0 16,-3-2 0-16,6 2-16 15,-2-1 0-15,0-1 0 0,0 1 0 16,0 1-48-16,0 2-16 0,1 1 0 16,-2-1 0-16,0 1 0 0,-3 3 0 15,-2 5 0-15,0 2 0 0,-3-2 0 16,0 5 0-16,-1 0 0 0,-1 5 0 0,-2 0 0 0,-1 4 0 15,-1 2 0-15,-2-1 0 0,2 6-128 16,-4 5 160-16,0 0-160 0,0 0 160 0,0 0-160 16,0 0 160-16,0 8-160 0,-2 6 160 0,0 4-160 15,1 5 0-15,0 2 0 0,-2 4 0 0,1 6 0 0,-1 4 0 16,2 0 0-16,0 2 0 0,-1 2 0 16,2 2 0-16,2-5 0 0,-1 2 0 15,2-2 0-15,-1-2 0 0,2-2 0 16,-2-2 0-16,2-5 128 0,-1-1-128 0,-1-4 128 15,1 0-128-15,1-2 128 16,-2-4-128-16,-1-4 128 0,2-3-128 16,0-1 160-16,0-1-160 0,0-1 192 15,-3-8-192-15,0 0 256 0,0 0-64 16,6-5-16-16,1-4 0 0,0 0-16 0,1-5 0 16,1-4 0-16,0-3 0 0,0-1-160 15,1-2 0-15,1-4 144 16,1 0-144-16,-3-4 0 0,2 0 0 0,0-1 0 15,2 0 128-15,0-4-128 0,0-1 0 0,-1 0 0 0,1-1 0 16,-2-1 0-16,2 1 0 0,0 3 0 0,-2 2 128 0,1 0-128 16,-1 2 0-16,-1 5 0 0,0 1 0 0,1 3 0 15,-1-2 0-15,-3 8 0 0,4 3 0 16,-4 0 144-16,1 0-144 0,0 4 192 16,-2 1-192-16,-1 5 192 0,-5 4-64 15,0 0 0-15,0 0-128 0,8 0 256 16,-1 1-64-16,-7-1-16 0,0 0 0 15,8 6-176-15,-2 6 0 0,-1 2 0 0,0 0 0 0,0 4 128 16,1 5-128-16,-3 1 128 0,5 9-128 0,-3 0 160 16,-1 4-160-16,0 2 192 0,-1 7-192 0,1 0 224 15,0 3-64-15,2 3-16 0,-2 0 0 0,0 3-16 16,1-3 0-16,-2-1 0 0,1-1 0 16,-1-2 64-16,0 0 0 0,1-1 0 0,-2-2 0 15,0-2 32-15,5-1 16 0,-3-1 0 0,0-5 0 0,-2 0-96 0,1-2-16 16,1 1 0-16,-1-6 0 0,3 3-128 0,-1-3 160 0,-2-4-160 15,1 5 160-15,3-5-160 0,-2 2 0 16,0-7 0-16,2 0 128 0,1-3-128 16,0-2 0-16,-1 0 0 15,0-6 0-15,0 0 0 16,2-4-224-16,-2-2 48 0,0-3 16 0,0-2-1536 0,1-1-304 16,-1-7-64-16,-1-6-19024 0</inkml:trace>
  <inkml:trace contextRef="#ctx0" brushRef="#br1" timeOffset="114633.16">28857 11729 4607 0,'-8'-10'400'0,"1"2"-400"0,0-2 0 0,1 0 0 0,0 1 2832 0,1-1 496 16,0 2 80-16,-1-1 32 0,1 0-1520 0,0-1-320 15,2 2-48-15,3 8-16 0,-3-10-192 0,3 1-64 16,-1-1 0-16,1 3 0 15,0 7-96-15,0 0-32 0,4-12 0 0,1 4 0 16,-5 8-256-16,6-10-64 0,-6 10-16 0,6-9 0 16,-1 1-208-16,-5 8-32 0,0 0-16 0,7-7 0 0,-7 7-16 0,4-6 0 15,-4 6 0-15,0 0 0 0,7-8-176 0,-7 8-48 16,0 0 0-16,0 0 0 0,0 0-32 0,9-4-16 16,-9 4 0-16,0 0 0 0,10-1-80 0,-10 1 0 15,0 0-16-15,9 4 0 0,-9-4 16 0,7 14 0 16,-4-1 0-16,-1 6 0 0,-2 4-64 0,-4 2-128 15,-1 4 192-15,-4 4-64 0,1 5-128 0,-3 4 0 0,-5 7 144 16,0 3-144-16,-1 1 0 0,1 3 144 16,-1 1-144-16,0-1 0 0,1 1 128 15,1-1-128-15,0-2 0 0,0-2 0 16,-1-1 128-16,1-1-128 0,1 0 144 16,-2-2-144-16,0-6 240 0,1 0-48 0,0 0-16 0,0-4 0 0,1-3 0 15,1-2 0-15,1-3 0 0,1-2 0 16,0-1-32-16,0-2 0 15,2-3 0-15,1-2 0 0,-1-2-144 16,1-3 192-16,0 1-192 16,2-2 192-16,-4-2-192 15,2 1 128-15,1 1-128 0,0-5 128 0,3-2-128 0,4-7 128 16,-5 7-128-16,5-7 128 0,0 0-128 0,0 0 0 0,0 0 0 0,0 0 128 16,0 0-128-16,0 0 128 0,13-1-128 0,-1 1 128 0,-1-3-128 15,0 2 0-15,0 1 0 0,1-3 0 16,0 1 0-16,2-2 0 0,1 4 0 15,5-1 0-15,-1-1 0 0,6 1 0 0,2 1 0 16,3 1 0-16,4 2 0 0,4 3 0 16,4-1 0-16,3 5 0 0,-1-2 0 15,2 2 0-15,-3-3 0 0,-1 0 0 0,-4 0 0 16,0-2 0-16,-1 1 0 0,-1 0 0 0,-3-2 0 16,-12 0 0-16,2-1 0 0,-1 2 0 15,1-2 0-15,1 0 0 0,1 2 0 16,0 1 0-16,-3 1 0 0,3-3 0 15,-5 3 0-15,0 0 0 0,1-5 0 16,-2 2 0-16,-2-2 0 0,0 4 0 16,-3-5 0-16,-1 0 0 15,-1-1 0-15,0 0 0 0,-3 0 0 0,0 0 0 16,-1-1 128-16,-8 1-128 0,0 0 0 16,0 0 128-16,0 0-128 0,0 0 128 0,0 0-128 15,0 0 128-15,4 2-128 0,-4-2 128 16,0 0-128-16,0 0 0 0,0 0 144 0,0 0-144 0,0 0 128 15,-6 4-128-15,-2-1 128 0,1-2-128 0,-1 0 0 16,-2 2 128-16,-5-2-128 0,-1-1 0 16,0 0 0-16,-3 0 144 0,-4 4-144 0,-3-3 0 15,-1-1 128-15,-14-1-128 0,3-2 0 0,1 2 0 16,1 1 0-16,1 0 0 16,-2-1 0-16,1-2 0 0,1 7 128 15,3-1-128-15,-1-1 0 0,-2 1 0 16,-4-3 0-16,0 2 0 0,-2 2 0 0,0 1 0 15,2-4 0-15,2 2 0 0,0-2 0 0,2 2 0 0,2-2 0 16,2 2 0-16,2-2 0 0,2 1 0 16,2 0 0-16,1-1 0 0,-1 0 0 0,5-1 0 15,0-1 128-15,1-2-128 0,0 0 0 16,2 0 0-16,2-2 0 0,2 1 0 16,2-2 128-16,4-1-128 15,2 1 128-15,3-4-128 0,2 1 192 0,1-2-192 16,-1 11 192-16,6-13-192 0,-2-1 192 0,1 1-192 0,2-3 0 15,0-1 0-15,1-1 0 0,1-1 0 0,0-1 0 16,-1-3 0-16,1-1 0 0,2-3 0 16,-1-2 128-16,0-3-128 15,0-2 0-15,1 0 0 0,0-3 0 0,0-3 0 16,-1 0 128-16,2-5-128 0,-1 1 0 0,1-3 0 0,-2 1 128 16,2-2-128-16,1-5 0 0,1 1 0 0,-1-4 0 0,1 3 0 0,-1-2 0 15,-1 2 0-15,-3 1 0 0,1 2 0 16,-1 4 0-16,0-2 0 0,-2 2 0 0,-1 4 0 15,-2 4 0-15,-1 0 0 16,1 3 0-16,-1 2 0 0,-2 2 0 16,0 3 0-16,-1-1 0 15,0 3 0-15,-1 2 0 16,0 4 0-16,0 0 0 16,1 2 0-16,0 1 0 0,-2 3 0 15,1 2 0-15,1 0 0 0,0 3 0 16,0 3 0-16,0 6 0 15,0 0 0-15,0 0 0 0,0 0 0 16,0 0 0-16,0 0 0 0,0 0 0 16,-9 13 0-16,-1-2-160 0,-1 9 160 0,0 5 0 15,-1 8 0-15,-2 3-144 0,-3 8 144 0,-1 5 0 0,2 7 0 0,-2 5-128 16,3 1 128-16,0 5 0 0,1-3 0 0,1 4-128 16,1-1 128-16,1 2 0 0,1-4 0 0,-2-2 0 15,2-2 0-15,-1 1 0 0,1-3 0 16,-2-6 0-16,2-2 0 0,-1-4 0 0,0-5 0 15,0-4 0-15,2-1 0 0,1-4 0 0,-1 0 144 16,-1-4-144-16,0-2 128 0,-1-3-128 0,-1-1 0 16,0-2 0-16,0-1 0 0,2 0 0 0,0-2 0 0,2-1 0 15,2-5 0-15,-1 0 0 0,2 0 128 0,3-3-128 0,-1-1 0 16,3-8 0-16,0 0 128 0,0 0-128 0,0 0 0 16,10 2 0-16,4 0 0 0,3-5 0 15,3 2 0-15,3 1 0 16,4-1 0-16,2-1 0 0,0 1 0 15,2 1 0-15,1 1 0 0,-1 2 0 0,5-1 0 16,5 1-128-16,2 1 128 0,3 2 0 0,4 0 0 16,6 3 0-16,2-1 0 0,-1 0 0 15,-3 1 0-15,-3 2 0 0,1-2 0 16,2 2 0-16,-16-6 0 0,4 3 0 0,4 1 0 16,1 2 0-16,-2-3 0 15,0 2 0-15,-4-2 0 0,-5-2 0 16,-4 2 0-16,-4-3 0 0,-4 1 0 0,-2 1 0 0,-4-4 0 0,-3 1 0 15,-4 1 0-15,-2 2 0 0,-1-4 0 0,-8-3 0 16,0 0 0-16,6 3 0 0,-6-3 0 0,0 0 0 0,0 0 0 16,0 0 0-16,-6 4 0 0,-2 0 0 0,-2-2 0 15,-1-1 0-15,-2-1 0 16,-2-1 0-16,-3 0 0 0,-4-3 0 0,-1 2 0 0,-6-2 0 16,-15 0 0-16,-2-1 0 15,0-2 0-15,0 4 0 16,1 0 0-16,0-2 0 0,1 0 0 0,1 0 0 15,-2 2 128-15,-1-2-128 0,-1-4 0 0,-4 3 0 16,3-3 0-16,0 3 0 16,1-3 0-16,0 1 0 15,2 2 0-15,2-3 0 0,2 4 0 0,3 0 0 16,1-2 0-16,-1 2 0 0,3 0 0 16,2-2-128-16,0 0 128 0,-1-2 0 15,1 2 0-15,7 2 0 0,2-4 0 16,3 4 0-16,3-3 0 15,2 2 0-15,3 1 0 16,3-3 0-16,0 0 0 0,2-1-128 16,2 1 128-16,1-4 0 0,1 3 0 0,1-2 0 15,1 1 0-15,1-4-144 0,1-3 144 0,0 2 0 0,1-2 0 16,1 0 0-16,0-1 0 0,0-3 0 0,0 0 0 16,1-5 0-16,2 1 0 0,2-4 0 15,-1-1 0-15,3-1 0 0,0-2 0 0,2-3 0 0,2-2 0 16,0 0 0-16,3-4 0 0,3-3 0 15,2-2 128-15,0-1-128 0,1-3 0 16,0-2 0-16,-2-1 0 0,-2 5 0 0,-2 1 0 0,-2 1 0 16,1-2 0-16,-4 7 0 0,-1 2 0 15,-1 3 0-15,-2 1 0 16,0 4 0-16,-1 2 0 0,0-3 0 16,1 4 128-16,-2 3-128 15,0-1 0-15,-1 2 0 16,0 1 0-16,-2-2 0 0,2 4 0 15,-3 1 0-15,4 0 0 0,-1 2 0 0,-1 2 0 16,-1 2 0-16,2 0 0 0,0-1 0 16,-2 4 0-16,1 1 0 0,-1 1 0 0,1 4 0 0,-3 6 0 15,0 0 0-15,0 0 0 0,0 0 0 16,0 0 0-16,0 0 0 0,0 0 0 0,-1 10-128 16,-1 4 128-16,0 3 0 0,-3 3-128 0,-2 4 128 15,-1 4 0-15,-3 8-128 0,0 8 128 16,-3 3 0-16,-1 8 0 0,-3 5 0 15,0 2 0-15,-1 8 0 0,1 1 0 0,2 0-160 16,-2 3 160-16,-1 1-128 0,0 0 128 16,0-1 0-16,1-3 0 0,-1-4 0 0,1-1 0 15,3-1 0-15,0-5 0 0,-1-4 0 0,4-4 0 16,-1-4 0-16,3-6 0 0,1 1 0 0,0-6 0 0,1-3 0 16,4-7 0-16,-1 0 0 0,4-3 128 0,1 0-128 0,1-4 0 15,4-3 0-15,-1-4 128 0,1-3-128 16,4-5 0-16,1 0 0 0,4-6 0 0,3-3 0 0,6 0 128 0,4-2-128 15,6-2 0-15,2-2 0 0,6 2 0 0,-2-2 0 0,4 3 0 0,2-4 0 16,6 4 0-16,5 2 0 0,7 1 0 0,8 6 0 16,2 1 0-16,-1-1 0 0,-21 0 0 0,5 0 0 15,5 2 0-15,4 4 0 0,5-3 0 0,2 1 0 16,-2 2 0-16,-2-3 0 0,-5 0 0 0,-2 1 0 16,-4-1 0-16,-6 0 0 0,-4 2-128 0,-5-2-256 0,-4-3-64 0,-3 1 0 15,-5 1 0-15,-3 0-1984 0,-4-2-416 16,-3 1-80-16</inkml:trace>
  <inkml:trace contextRef="#ctx0" brushRef="#br1" timeOffset="124030.97">26934 14076 4607 0,'0'0'400'15,"0"0"-400"-15,-6-5 0 0,6 5 0 0,0 0 1296 0,0 0 176 0,-11 0 48 0,11 0 0 16,0 0-752-16,0 0-128 0,0 0-48 0,0 0 0 16,0 0 208-16,0 0 32 0,0 0 16 0,0 0 0 15,0 0 48-15,0 0 16 0,0 0 0 0,11 2 0 16,-1-1-368-16,0 1-80 0,1 0-16 0,-1 2 0 15,-10-4-448-15,12 1 0 0,-1 1 0 0,2-2 0 16,-3-2-448-16,2 1-128 16,-1-2-16-16,2 0-16 0</inkml:trace>
  <inkml:trace contextRef="#ctx0" brushRef="#br1" timeOffset="128435.07">5744 16006 11967 0,'-15'-4'528'0,"10"3"112"0,-3-2-512 0,-1 2-128 0,2 0 0 0,-2 1 0 0,0-3 1856 0,-1 3 352 0,0 0 64 0,-1 0 16 0,3 2-976 0,-1-2-192 15,1 0-32-15,2 0-16 0,6 0-16 0,0 0 0 0,0 0 0 0,0 0 0 0,0 0-16 16,3-7 0-16,4-3 0 0,4 1 0 0,-1-4-368 0,4 1-80 16,3 0-16-16,2-2 0 15,3 2-208-15,2 0-48 0,0-1-16 0,0 1 0 16,3 3-128-16,-1-1-32 15,2 2 0-15,-1 0 0 0,-1 5-144 0,-2 1 192 0,-3 4-192 16,0 3 192-16,-5 2-192 16,-3 1 0-1,-2 5 144-15,-3-1-144 0,-4 2 128 16,-4 3-128-16,-3 3 128 0,-3 4-128 16,-3 0 192-16,-1 4-48 15,-3-1 0-15,-2 2 0 0,-4-2-16 0,0 0-128 16,1-4 192-16,1 3-64 0,1-3-128 15,3-4 128-15,2-1-128 0,2 0 128 0,2-4-128 16,5-1 0-16,-1-5 0 0,6 1 0 16,3 2 0-16,3-4 0 15,3 2 0-15,2-4 0 0,3 3 0 16,4-2 0-16,0 6-144 0,2-5 144 0,3 5 0 16,-2-2 0-16,2 2 0 15,-1 1 0-15,-3 0 0 16,-1 3 0-16,-2 2 0 0,-5 0 0 0,-4-1 0 15,-2 2 144-15,-7 1 16 0,-2 2 0 16,-6-1 432-16,-4-1 96 0,-4 5 16 16,-4-1 0-16,-4-1-224 0,-3 0-32 15,0 1-16-15,-4-3 0 0,-3 0-112 0,-1-1 0 16,0-2-16-16,-3-2 0 0,-3 0-160 0,1-8-16 16,-2 1-128-16,4-5 192 0,3-3-448 15,4-2-112-15,3-1-16 0,-2-7 0 0,6-3-1792 16,10-2-352-16,8 0-80 0,6 3-13296 15</inkml:trace>
  <inkml:trace contextRef="#ctx0" brushRef="#br1" timeOffset="128831.29">6534 16710 15663 0,'0'0'1392'0,"0"0"-1120"0,-3 9-272 0,-1-4 0 15,4-5 3088-15,-2 6 560 0,-1 1 128 0,3-7 0 0,0 0-2432 0,0 0-512 0,0 0-80 0,0 0-32 0,3-12 272 0,2-2 48 0,-1-2 16 16,4-4 0-16,1-5-512 0,3-5-96 0,2-3-32 0,1-4 0 0,2-4-64 0,0-2-16 0,4-5 0 0,-1-2 0 0,2 1 0 0,-1-1 0 0,1 3 0 16,-2 1 0-16,1 7-64 0,-1 5-16 0,-1 6 0 0,-1 1 0 0,-6 4-64 0,1 5 0 0,-1 0-16 0,-2 8 0 0,-1 3-176 0,-2 5 0 0,-7 2 144 0,0 0-144 0,5 11 0 0,-2 4 0 15,-4 3 0-15,-1 3 0 0,0 6 0 0,-3 2 0 0,0-2 0 0,-2 2 0 0,1-1 0 16,0 0 0-16,-1-5 0 0,2-3 0 0,1-2 0 15,2-4 0-15,1-1 0 0,2-6 128 16,-1-7-128-16,0 0 192 0,9 2-64 0,1-6 0 16,1-3 176-16,3-7 32 0,2-2 16 15,0-3 0-15,2-1-160 0,0-5-16 16,-1 2-16-16,3-1 0 0,0-4-160 0,-1 2 0 0,0-1 0 0,0 4 128 16,0 4-128-16,-1 1 0 15,0 3 144-15,-2 7-144 0,1 2 0 0,-3 6 0 0,1 6-192 16,-1 2 64-16,-1 6 128 0,-2 5 0 0,-1 4 0 0,0 6 0 0,-4-1 0 0,0 4 0 15,-2 2 0-15,-2 3 0 0,0 0 0 0,-1 0 0 16,-1 1 0-16,0-2 0 0,0-2 0 0,4-4 0 0,-2-2 0 0,2-4 0 16,1 2-1344-16,0-5-256 15,2-3-32-15,0-4-10272 0,2-4-2064 0</inkml:trace>
  <inkml:trace contextRef="#ctx0" brushRef="#br1" timeOffset="129168.87">8649 15817 27647 0,'-3'-6'2448'0,"2"3"-1952"0,-3-4-496 0,4 7 0 15,0 0 1472-15,0 0 208 0,0 0 48 0,0 0 0 16,-6 7-1552-16,-1 2-304 0,2 6-64 0,-2 4-16 16,-3 3 208-16,-2 5 0 0,3 4 192 0,0 6-192 0,2 4 320 0,-1 3-32 15,0 3-16-15,1 4 0 16,-1 1 64-16,1-1 16 0,-1-3 0 0,2 0 0 0,-1-2-160 16,2-5-16-16,0-4-16 0,1-3 0 15,0-5 16-15,2-3 0 0,1-2 0 0,-2-5 0 16,2-3-176-16,-2-3 0 0,3-3 0 0,0-10 128 15,0 0-1664-15,0 0-352 16,-4-12-64-16,-1-6-12544 16</inkml:trace>
  <inkml:trace contextRef="#ctx0" brushRef="#br1" timeOffset="129448.73">8056 16221 31903 0,'0'0'1408'0,"-6"-1"304"0,6 1-1376 15,0 0-336-15,0 0 0 0,0 0 0 0,0 0 1088 0,0 0 160 0,9 2 32 0,5 2 0 0,4 0-256 0,2-1-64 0,5 0 0 0,7 1 0 0,6 0-256 16,6-2-64-16,3 1-16 0,2 1 0 0,0-6-240 0,0 0-32 0,1 2-16 16,-1 0 0-16,1-2-336 0,-2 1 144 0,-1 0-144 15,15 0 0 1,-11-2-1200-16,-8 1-336 0,-4-4-80 16,-8-1-16-16,-5 2-1696 0,-5 0-352 0,2-7-64 15,-1 7-9264-15</inkml:trace>
  <inkml:trace contextRef="#ctx0" brushRef="#br1" timeOffset="130253.1">10787 15635 42959 0,'-7'-8'1904'0,"7"8"400"0,0 0-1856 0,0 0-448 0,0 0 0 0,-5 1 0 0,-1 3 144 0,0 4-144 16,-2 2 128-16,0 7-128 0,-1 2 160 0,1 2-160 15,-3 6 192-15,0 2-192 0,-2 6 128 0,1 3-128 16,-1 4 0-16,-5 16 0 0,0-3 0 0,3-1 0 16,0-2 0-16,-1-2 0 0,4-2 128 15,-5-2-128-15,2-5 144 0,0 1-144 0,-2-4 272 16,4-5-32-16,3-4-16 0,3 0 0 0,0-6 128 0,4-1 32 0,1-4 0 0,5-1 0 16,-1 3-16-16,3-4 0 0,2-3 0 15,3 1 0-15,4-5-32 16,4 2 0-16,2 2 0 15,3-6 0-15,2 2-192 0,7-1-144 0,0 3 192 16,5-2-192-16,2 1 0 0,4-4 0 0,3 1 0 16,5 2 0-16,5-1 0 15,-4-3 0-15,1-4 0 0,-2-1 0 0,-2-1-224 0,-2-4-48 16,-3 1-16-16,1 0 0 0,-2-5-1888 0,0 3-368 16,3 1-80-16,0-3-15984 0</inkml:trace>
  <inkml:trace contextRef="#ctx0" brushRef="#br1" timeOffset="131199.49">12456 16401 12895 0,'-17'-2'1152'0,"11"-1"-928"0,-2-3-224 0,-2 2 0 0,4 1 1728 0,-3 0 288 15,2-2 64-15,0 1 16 0,0 0-880 0,4 3-192 0,3 1-16 0,0 0-16 0,-3-4 16 16,3 4 0-16,0 0 0 0,0 0 0 0,0 0-432 0,9-5-64 15,2 2-32-15,3 2 0 0,4 1 96 0,4 0 0 16,5-1 16-16,2 1 0 0,5 0-16 0,2 0-16 16,-1-2 0-16,7 1 0 0,3 0-64 15,3 0-16-15,3-1 0 0,6 1 0 0,7 0-48 0,3 1-16 16,3-4 0-16,2 3 0 16,5-1-80-16,5 1-16 0,9 1 0 15,3-1 0 1,1 0 128-16,3-1 32 15,3 2 0-15,6 2 0 0,3-1-352 16,-1 1-128-16,0 0 0 16,2 2 144-16,2-1-144 0,-1 0 192 15,-4 1-192-15,1 0 192 0,2-1-192 0,-2 1 192 16,2 0-192-16,-6-2 192 0,-1 1-192 16,1 0 0-16,0-1 0 0,-1 1 0 0,-3-1 0 15,-5-1 128-15,-2-3-128 0,37 1 192 16,-12-2-192-16,-15 4 192 0,-13 1-192 0,-27-2 192 0,-1-2 0 0,5 1 16 15,2 1 0-15,-2 0 0 0,-2 1 32 16,-5 1 0-16,-3 0 0 0,-2 2 0 0,-2-1-96 16,0-1-16-16,-2-1 0 0,21 2 0 0,-9-2-128 15,-33-1 0-15,-1-1 144 16,2-3-144-16,0 2 128 0,-1-2-128 0,5 1 128 16,-3 1-128-16,0-1 0 0,19-1 144 0,-12 0-144 15,-10 2 0 1,-6 1 128-16,-6-1-128 0,-5 0 0 15,-2 2 0-15,-11 0 0 16,9-3 0-16,-9 3 0 0,0 0 0 0,0 0-496 16,0 0-48-16,0 0-16 0,0 0 0 0,0 0-1408 15,-6-9-272-15,-3 4-64 0,1 2-8656 0,-1-3-1728 16</inkml:trace>
  <inkml:trace contextRef="#ctx0" brushRef="#br1" timeOffset="131569.07">16790 15927 24879 0,'0'0'2208'0,"5"-6"-1760"0,4-1-448 0,3 0 0 0,3 0 1936 0,1 4 304 0,1 0 64 16,10-2 16-16,-2 2-2320 0,3 2-256 0,4 1-144 0,-9 1-48 0,3-1 448 0,6 3 128 15,3 0 0-15,4 2 0 0,5-2 144 0,5 1 48 0,2 4 0 0,-1-2 0 0,1 6 64 0,-2-2 32 47,-1 3 0-47,3 2 0 0,2-2-16 0,2 3 0 0,-1 2 0 0,2 5 0 0,0-3 48 0,-5 0 16 0,-3 2 0 0,-3 1 0 0,-3 1 16 0,-4 0 0 0,-2-1 0 0,-5 3 0 0,0-5 64 16,-6 2 16-16,-2 2 0 0,-4-2 0 0,-3 1-160 0,-6-1-16 0,-4-2-16 0,-3 7 0 0,-7-2-112 0,0-12-32 15,-4 5 0 1,-2-1 0-16,-5 3 96 0,-4-1 0 16,-5 0 16-16,-7 2 0 0,-2 2 96 0,-5-1 16 15,-5-3 0-15,-2 3 0 0,-4 0-256 0,-1-1-32 0,-1-2-16 16,2 0 0-16,0 2-288 0,2-3-64 0,2-3-16 15,3 0 0-15,1-1-2688 0,5-2-544 0</inkml:trace>
  <inkml:trace contextRef="#ctx0" brushRef="#br1" timeOffset="132867.72">19696 16034 22223 0,'0'0'976'0,"-6"-3"224"0,6 3-960 0,-8-2-240 0,-1 1 0 0,4-1 0 15,5 2 448-15,0 0 64 0,0 0 0 0,0 0 0 16,0 0 512-16,0 0 128 0,5-4 0 0,7-2 16 16,2 1-528-16,5 1-96 0,4 0-32 0,6-2 0 0,6 1-192 15,5 1-64-15,2-1 0 0,1 0 0 16,1 1-64-16,1 2 0 0,-1 2-16 0,0 1 0 15,-5 3 224-15,-2 5 48 0,-4-2 16 16,-5 6 0-16,-4 0-112 16,-5 1-32-16,-5 5 0 0,-8 4 0 15,-3 1-320-15,-6 4 0 0,-3-2 0 16,-9 6 128-16,-3-4-128 0,-2 0 144 16,-3 0-144-16,-1-4 160 15,0-1 16-15,1-1 0 0,0-4 0 16,2-2 0-16,5 1 192 0,2-5 32 15,4 0 16-15,3-5 0 16,4 4-288-16,3-5-128 0,3 3 128 16,5 0-128-16,3-2 0 15,5 5 0-15,2 2 0 0,3 0 0 16,2 0 0-16,1 3 0 0,2 5-144 0,0 0 144 16,-2-1 0-16,-1 3 0 0,-5 4 0 0,-3-2 0 0,-3 2 320 15,-3-2 64-15,-5 0 0 0,-4-3 16 0,-4 1 48 0,-4 1 0 0,-2-3 0 16,-7 0 0-16,-2-1 80 0,-7 1 32 0,-4-4 0 15,-1-1 0-15,-4 1 16 0,-2-4 0 0,-3 0 0 16,-3-1 0-16,-3 1-112 0,1-5-16 16,1 1 0-16,4-5 0 0,2 0-304 0,4 0-144 15,2-4 128-15,3-2-128 0,4-3-160 0,3 1-112 16,4-3-32-16,4 3 0 0,4-5-2080 16,4 2-432-16,3-1-64 0</inkml:trace>
  <inkml:trace contextRef="#ctx0" brushRef="#br1" timeOffset="134055.51">6574 17103 16751 0,'0'0'736'0,"0"0"160"0,0 0-704 0,0 0-192 0,0 0 0 15,-5 4 0-15,1 2 640 0,4-6 112 0,-6 1 16 16,6-1 0-16,0 0-112 0,0 0-16 0,-8 3 0 0,8-3 0 15,0 0-144-15,0 0-48 0,0 0 0 0,0 0 0 16,0 0 96-16,0 0 16 0,0 0 0 0,0 0 0 16,0 0-32-16,0 0 0 0,0 0 0 0,0 0 0 0,0 0 16 15,0 0 0-15,0 0 0 0,0 0 0 0,0 0-80 0,0 0-16 16,0 0 0-16,0 0 0 0,0 0-96 0,0 0-32 16,0 0 0-16,0 0 0 0,0 0 96 0,0 0 16 15,0 0 0-15,0 0 0 0,0 0 0 16,0 0 0-16,0 0 0 0,-3 2 0 0,3-2-64 0,0 0-16 15,0 0 0-15,0 0 0 0,-6 3-48 16,6-3-16-16,0 0 0 0,0 0 0 0,-5 5-96 0,5-5-32 16,0 0 0-16,0 0 0 0,0 0 32 0,0 0 0 15,0 0 0-15,0 0 0 0,0 0 32 0,0 0 16 16,0 0 0-16,4 5 0 0,-4-5 32 0,8 1 16 16,-1 2 0-16,4 1 0 0,1 3-144 0,4-3-16 15,0-3-128-15,4 3 192 0,5 1-192 0,1 2 0 16,6-3 0-16,-1-1 0 0,0 0 0 0,1-2 0 15,0 3 0-15,1-4 0 0,1-1 192 0,3-3-64 16,1 1-128-16,3 1 192 0,1-1 16 0,2 2 0 0,2 1 0 16,0-1 0-16,-2 1-48 15,-3 0-16-15,-4 1 0 0,-4-1 0 16,-2 1-144-16,-5 2 0 0,-3 1 0 0,0-2 0 16,-5 2 0-16,1-3 0 0,-1 2 144 15,-3-2-144 1,-2 3 128-16,-1-2-128 0,-3 0 160 15,0 2-160-15,-1-2 192 0,-8-2-64 16,6 3-128-16,-6-3 192 0,0 0-192 0,0 0 0 0,0 0 0 0,0 0 0 0,0 0 0 0,0 0-128 16,0 0 128-16,0 0-160 0,0 0-1056 0,-9-4-192 0,0-1-64 15,2 2-10480-15,-2 1-2096 0</inkml:trace>
  <inkml:trace contextRef="#ctx0" brushRef="#br1" timeOffset="135518.26">6919 17327 15663 0,'-7'-13'688'0,"4"10"144"0,3 3-656 0,-3-9-176 0,-1 2 0 0,3-3 0 0,-3 2 1088 0,3-1 176 15,0 3 32-15,-1 1 16 0,0-4 288 0,2 4 64 16,0 5 16-16,0 0 0 0,0 0-224 0,0 0-48 16,0 0-16-16,0 0 0 0,0 0-368 0,0 0-64 0,-2 10 0 15,1-1-16-15,0 5-240 0,0 0-32 0,1-3-16 0,0 6 0 16,0 2-272-16,1 4-48 0,0 1-16 0,2-1 0 15,3 6-96-15,0-1-32 16,0 1 0-16,4 3 0 0,-3 0-192 0,6-2 128 0,1 3-128 16,3-1 0-16,2 1 144 15,19 23-144-15,-1-12 128 0,0-7-128 0,-2-5 224 0,-15-14-32 16,3 0-16-16,5-1 0 0,4 3-176 16,2-3 160-16,2 2-160 15,1 0 160-15,0-1-160 0,33 13 0 16,-9-5 0-16,-3-4 0 0,1-4 0 15,2-2 0-15,2 0 128 0,-1-1-128 16,-3-2 0-16,-2 1 0 0,-1-2 0 0,2 0 0 16,4-1 0-16,5 2 0 0,7-3 0 0,-1 3 0 15,0-3 0-15,-1 0 0 0,1 0 0 0,5 0 0 16,6 3 0-16,2-3 0 0,-1 1 0 0,1 1 0 16,-2-4 0-16,6 2 0 0,6-1 0 15,-1 1 0-15,0-2 0 0,2 2 0 0,0-1 0 16,7 1 0-16,9-4 0 0,-4 4 0 0,-3-1 0 15,6 2 0-15,7-5 0 0,1 5 0 16,-7-2 0-16,4 1 0 16,3-2 0-16,1 2 0 15,-1-1 0-15,0 0 0 0,2 0 0 0,3 0 0 16,2 0 0-16,-1 1 0 16,0 1 0-16,3-3 0 0,5 0 0 0,-2 0 0 15,-2 1 0-15,3 0 0 0,4 0 0 0,-1 3 0 16,0-1 0-16,1-1 0 0,-1 2 0 0,2 0 0 15,3-2 0-15,-4 3 0 0,-2-1 0 16,1-1 0-16,1 2 0 0,-2 3 0 16,-1-3 0-16,-1 0 0 0,4-2 0 15,-3-2 0-15,-6 0 0 0,3 4 0 0,3-4 0 16,-3 1 0-16,-6-4 0 0,4 0 0 0,2 3 0 16,-3-5 0-16,-3-3 0 0,-1 1 0 15,1-1 0-15,-2 0 0 0,-1-2 0 0,-4 0 0 16,-6-2 0-16,-1 1 0 0,6-2 0 0,-8-3 0 15,-6 2 0-15,0 2 0 0,4-3 0 0,-6 0 0 0,-4 0 0 16,-3 2 0-16,-2-4 0 16,3 3 0-16,4 1 0 0,-4 1 0 0,-6-2 0 15,-2 1 0-15,-2 1 0 16,3 1 0-16,3 0 0 0,-2 0 0 16,-5-2 0-16,-2 3 128 15,-4-2-128-15,2 2 0 16,3 0 0-16,-2-1 0 0,-1 2 0 0,-5-1 0 15,-3-1 0-15,-1-1 0 0,0 0 128 16,5 1-128-16,4-1 0 0,-5 1 0 16,-5 1 0-16,1-2 0 0,-3-1 0 15,2-2 0-15,1 1 0 16,3 0 0-16,2-2 0 0,-4 2 0 16,-4 1 0-16,-1-4 0 0,-2 1 0 15,4-3 0-15,0 4 128 0,1-1-128 0,0-4 0 16,-4 1 0-16,-1-2 0 0,-1-2 128 0,-2 2-128 15,4-4 0-15,3 1 0 0,1-5 0 16,0-1 0-16,-6 1 0 0,-5-2 0 16,-1 0 0-16,1-8 0 0,-4 1 0 15,-3 1 0-15,0-2 0 0,0 2-144 0,-1-3 144 16,-6-1 0-16,-3 4 0 0,-6-1 0 0,0 0 0 16,-6 4 0-16,-2-3 0 0,-2 2 0 15,-1 3 0-15,-1-2 0 0,0 3 0 0,-2-1 0 16,2 0 0-16,-4 2 0 0,2-1 144 15,1 1-144-15,1-1 128 0,0-2-128 16,2 2 128-16,-4 3-128 0,1-1 0 16,-2 1 0-16,-2 0 0 0,-1 1 0 0,-2 0 0 15,-2 2 0-15,-4 0 0 0,-2 5 0 0,-1 0 0 0,0-1 128 16,-2 2-128-16,-1 2 0 0,-2 2 0 0,3-4 0 0,-2 5 0 0,-3 5 0 16,4-8 0-16,-1 0 0 0,0 6 0 0,-3 2 0 0,0 0 0 0,3-6 0 0,-3 6 0 0,0 0 0 15,0 0 0-15,0 0 0 0,0 0 0 0,0 0 0 0,0 0 0 0,0 0 0 16,0 0 0-16,0 0 0 0,0 0 0 0,0 0 0 15,0 0 0-15,0 0 0 0,0 0 0 0,0 0 0 0,0 0 0 16,0 0 0-16,0 0 0 0,0 0 0 0,0 0 128 0,0 0-128 0,-6 11 0 16,6-11-160-16,0 0 160 15,0 0-192-15,0 0 48 0,0 0 16 0,0 0 0 0,-5 11-112 0,5-11-16 16,0 0 0-16,0 0 0 0,0 0-16 0,-3 11-16 0,3-11 0 16,0 0 0-16,0 0 32 0,0 0 16 15,0 0 0-15,0 0 0 0,0 0-1216 0,0 0-240 16,0 0-48-16,0 0-8416 0,-11 7-1680 0</inkml:trace>
  <inkml:trace contextRef="#ctx0" brushRef="#br1" timeOffset="136238.24">21768 15880 22111 0,'0'0'1968'0,"4"-6"-1584"0,0-2-384 16,-1 3 0-16,1-3 896 0,-4 8 112 0,3-6 16 0,-3 6 0 15,0 0 32-15,0 0 16 0,0 0 0 0,0 0 0 16,0 0 208-16,0 0 64 0,0 0 0 0,0 0 0 16,0 0-512-16,-3 9-112 0,1 4-16 0,-3 2 0 0,-2 3-160 0,0 6-32 15,-2 4-16-15,-1 7 0 16,-2 5-208-16,-2 7-32 0,-1 5-16 0,-2 3 0 0,-2 1-48 15,-1 1 0-15,-2 3 0 0,1-2 0 0,-1-3-16 16,2-5-16 0,-1-2 0-16,2-3 0 15,0-5 192-15,2-1 32 0,-1-3 16 16,2-3 0-16,4-3-96 0,0-3-32 0,1-3 0 0,5-4 0 16,3-3-48-16,3-3-16 15,3-4 0-15,2-2 0 16,2-1-16-16,6-4 0 0,3-3 0 15,5-1 0-15,3-2-64 0,3-2-128 16,1 0 176-16,5 1-176 0,-2 3 128 16,4-3-128-16,2 0 0 15,2 3 0-15,3 0 224 0,2 2-64 16,4 3-16-16,0 0 0 0,4-1-144 0,-2 2 160 0,-3 2-160 16,-3-2 160-16,-2 1-160 0,-4 2 192 0,-4-2-192 0,-3 3 192 0,-4-3-192 15,-6 2 160-15,-4 0-160 0,-5-3 160 16,-3 0-864-16,-9-5-192 0,0 0-16 0,0 0-12368 0,-3 9-2464 15</inkml:trace>
  <inkml:trace contextRef="#ctx0" brushRef="#br1" timeOffset="137341.46">21458 17585 23951 0,'-12'1'2128'0,"2"1"-1696"0,-1 2-432 0,-3 0 0 31,1 1-304-31,2-1-144 0,1-1-16 0,4 0-16 0,4 0 928 0,2-3 192 0,0 0 48 0,0 0 0 16,8-6 320-16,3-2 64 0,4-2 16 0,4 1 0 16,7-5-48-16,3 0 0 0,3-3 0 0,2 0 0 15,2-3-240-15,2 3-48 0,2-4-16 0,4 2 0 0,1 0-192 0,5 3-32 16,1 0-16-16,-2 5 0 15,-2 0-96-15,-3 4-16 16,-5 1 0-16,-5 3 0 0,-3 3-160 16,-6 4-32-1,-6 5-16-15,-3 6 0 0,-6 6 96 16,-3 3 32-16,-3 5 0 0,-4 7 0 16,-2 2-112-16,-3 4-32 0,-3 3 0 15,-2 0 0-15,-2-1-160 16,0-2 192-16,0 0-192 0,1-6 192 0,1-4-64 0,1-3 0 15,1-5 0-15,2-1 0 0,2-5 32 0,1-4 0 16,2-2 0-16,1 0 0 0,3-6-160 16,-3-6-224-16,10 0 48 0,8-4 16 15,1-1-2512-15,0-7-496 0</inkml:trace>
  <inkml:trace contextRef="#ctx0" brushRef="#br1" timeOffset="137735.75">23977 16222 29599 0,'4'-10'1312'0,"-4"10"272"0,0 0-1264 0,8-3-320 0,-1 2 0 0,1 0 0 0,-2 1 240 0,-6 0-16 16,8 4 0-16,-2 3 0 0,-1 1 800 0,-2 6 176 16,-2 2 16-16,-1 3 16 0,-2 4-416 0,-1 8-96 15,-1 3-16-15,-2 3 0 0,1 0-240 0,-3 6-48 16,1 3-16-16,-2 2 0 0,0-2-208 0,1 3-32 15,2-5-16-15,-2 0 0 0,3-4-144 0,0-1 128 16,1-5-128-16,0-2 128 16,1-3-128-16,-1-5-176 0,-1-2 48 0,-3 6 0 15,0-8-1664-15,1-6-336 0,-2-5-64 16,-3-4-12976-16</inkml:trace>
  <inkml:trace contextRef="#ctx0" brushRef="#br1" timeOffset="138066.12">23531 16607 30399 0,'8'-4'2704'0,"4"-1"-2160"0,7 3-544 16,7-1 0-16,1 3 832 0,2 3 48 16,1-1 16-16,3 3 0 0,2 3-208 15,4-2-48-15,2 2 0 0,3 3 0 0,6 2 176 0,2-3 16 0,3 0 16 16,-5 2 0-16,-3-3-464 0,-3 1-80 16,-6-2-32-16,-4 1 0 0,-5-3-400 0,-3 0-96 15,-5 2-16-15,-3-4-11456 0,-3-1-2288 0</inkml:trace>
  <inkml:trace contextRef="#ctx0" brushRef="#br1" timeOffset="141618.37">9620 15622 11055 0,'-3'-9'480'0,"3"9"112"0,-2-10-464 0,-1 2-128 0,-1-2 0 0,3 3 0 0,-1-2 1232 0,-1 1 240 0,1 2 32 15,-1-3 16-15,0 2-112 0,2 0 0 0,-1-1-16 0,2 8 0 16,0-7-432-16,0 7-64 0,0 0-32 0,0 0 0 16,0 0-256-16,0 0-48 0,0 0-16 0,0 0 0 15,0 0 96-15,2-8 0 0,-2 8 16 0,7-6 0 0,0-2-80 0,5 2-32 16,0-2 0-16,1-1 0 0,1 1-96 0,1-2 0 16,2-1-16-16,1 2 0 0,1-2-48 31,1 2-16-31,0-2 0 0,2 5 0 15,0-1-160-15,-2 3-16 16,-2 0-16-16,-4 4 0 16,-3 0-48-16,-11 0-128 15,0 0 192-15,9 8-64 0,-9-8 0 0,4 15-128 16,-5 3 192-16,-3 1-64 0,-1 0 112 16,-4 6 16-16,-3 1 0 0,-2 5 0 0,-1 6-32 15,0 4 0-15,-2 2 0 16,-1 3 0-16,-1 5-224 0,-1 1 176 15,0 1-176-15,-1 2 160 0,2-1-160 0,0 1 0 0,1-1 0 16,3-1 0-16,3 0 128 0,1 1-128 0,2-5 0 16,3 2 128-16,0-6-128 0,2-1 0 0,-1-6 0 15,5-2 128-15,0-2-128 0,0-2 0 0,4-4 144 16,-1 1-144-16,1-7 0 0,3-2 0 16,2-5-192-16,2-2 64 15,4-3-1696-15,2-1-336 16,1-10-64-16</inkml:trace>
  <inkml:trace contextRef="#ctx0" brushRef="#br1" timeOffset="141910.38">9172 16329 40719 0,'-11'-5'1792'0,"11"5"384"0,-5-9-1728 0,2 4-448 0,5-4 0 0,-2 9 0 0,9-4 0 0,3 0-176 0,6 2 16 16,6-1 0-16,4-2 288 0,9 3 64 0,6-2 16 0,6 2 0 0,1-1-48 0,5 0-16 0,-2-1 0 15,3 2 0-15,2 0-144 0,1 1 128 0,2 0-128 0,3 1 128 0,2 0-128 16,-5 0 0-16,-8 1 0 0,-2 0 0 0,-2-1-448 0,-4 2-128 16,-3-1-32-16,1 2-11360 0,-3 0-2288 0</inkml:trace>
  <inkml:trace contextRef="#ctx0" brushRef="#br1" timeOffset="143117.44">25477 16034 14735 0,'0'0'1312'0,"0"0"-1056"16,-6-5-256-16,6 5 0 0,-8-7 1008 0,2 1 144 0,-1 2 16 0,7 4 16 16,0 0-736-16,-8-2-128 0,8 2-48 0,-8-1 0 15,8 1 416-15,-9 0 80 0,9 0 0 0,0 0 16 16,0 0 64-16,0 0 16 0,0 0 0 0,0 0 0 16,0 0-160-16,10 0-48 0,2-2 0 0,2 1 0 15,5 1-64-15,2-1-16 0,7-2 0 0,5-2 0 0,5 0-160 0,6-1-32 16,0-3-16-16,1 1 0 15,-2-3-64-15,0 3-16 0,0-1 0 0,-1 2 0 16,0-4-32-16,-1 5-16 0,-2 1 0 0,-1-1 0 16,1 0-16-16,-6 4 0 0,-4-1 0 0,-4 2 0 15,-3 1-48-15,-4 3-16 0,-4 0 0 16,-5 4 0-16,-9-7 16 0,2 15 0 0,-4 3 0 0,-2 2 0 16,-6 6 112-16,-6 0 32 0,-3 6 0 0,-2 6 0 0,-7 8-128 15,2 0 0-15,-3 3-16 0,1 2 0 16,-1 1-176-16,0 0 0 15,-1 2 0-15,4-1 128 0,0 1-128 16,3-4 0-16,4 1 0 0,0-4 0 16,3-5 0-16,2-1 0 0,1-4 0 0,2-5 0 0,-1-1 0 15,4 0 0-15,1-7 0 0,-1 1 0 16,2-3-256-16,0-3-64 0,3-4-32 16,0-3 0-16,1-2-496 0,2-10-112 0,0 0 0 15,0 0-16-15,0 0-2160 0,0 0-416 0</inkml:trace>
  <inkml:trace contextRef="#ctx0" brushRef="#br1" timeOffset="143439.34">25275 16653 40543 0,'-9'-15'3600'0,"5"10"-2880"0,4 5-576 0,0 0-144 16,3-11-624-1,3 5-144-15,3 0-48 0,3 1 0 0,3 3 400 0,3 0 80 16,1-2 16-16,7-1 0 0,7-1 768 0,6 0 144 0,3 3 48 0,8-1 0 15,4-1-128-15,2 1-32 0,-2 0 0 0,0 0 0 0,-7 1-224 16,-1-1-64-16,-2 0 0 0,-1 1 0 16,0 0-192-16,-3-1 0 0,-3 1 0 15,-4 2 0-15,-3 0 0 0,-3-1-240 0,-3 1 32 16,-1 0 0-16,-1 1-1248 0,-3 1-240 16,-4 0-48-16,-1 3-9200 0,0 1-1824 15</inkml:trace>
  <inkml:trace contextRef="#ctx0" brushRef="#br1" timeOffset="144553.01">9523 15306 2751 0,'0'0'256'0,"0"0"-256"0,-9 5 0 0,2 0 0 0,-2 2 1696 0,0 0 288 16,-2 0 64-16,0 2 16 0,-4 0-1648 0,2 1-416 15,-2 1 0-15,2-1 0 0,-4 0 0 0,1-1-320 16,2 2 48-16,0-3 16 15,2 1-368-15,0-3-64 0,2-1-16 0,1 0 0 0,9-5 288 0,0 0 48 16,-9 4 16-16,9-4 0 0,-7 0 1200 0,7 0 240 16,0 0 64-16,-9 0 0 0,0 0 96 0,9 0 32 0,-8-2 0 15,8 2 0-15,0 0-512 0,-6-7-112 0,0 2-16 16,6 5 0-16,0 0 64 0,-9-4 16 0,1 2 0 0,8 2 0 16,-10-3 112-16,1 2 32 0,9 1 0 0,-9 1 0 15,0 0-224-15,9-1-64 0,-10 3 0 0,10-3 0 16,0 0-256-16,-8 1-48 0,8-1-16 0,0 0 0 15,0 0-128-15,0 0-128 0,0 0 192 0,0 0-192 0,0 0 352 0,0 0-32 16,0 0-16-16,0 0 0 16,0 0 96-16,0 0 32 0,0 0 0 0,0 0 0 0,9-2 48 0,3-2 16 15,-1 0 0-15,2 2 0 0,2-2-16 0,4 1 0 16,0-1 0-16,4 1 0 0,1-1-144 16,3 0-16-16,1 1-16 0,1 1 0 15,3-3-144-15,-3 1-32 0,-1-1 0 16,-1-1 0-16,1-5-128 15,-2 4 0-15,2-3 0 0,-1 3 0 16,0 1 0-16,-2 1-224 0,1 1 32 16,-2 0 0-16,-3 0-2560 0,1 3-496 0</inkml:trace>
  <inkml:trace contextRef="#ctx0" brushRef="#br1" timeOffset="145994.24">10535 17122 16527 0,'0'0'720'0,"0"0"176"0,0 0-720 16,0 0-176-16,0 0 0 0,0 0 0 0,0 0 784 0,0 0 128 15,0 0 32-15,-4-6 0 0,4 6-112 0,0 0 0 16,3-9-16-16,-1 2 0 0,-2 7-224 0,4-9-32 16,1-2-16-16,2 1 0 0,-1 1 96 0,2-2 32 15,2 2 0-15,-1-4 0 0,2 0-80 16,1 0-16-16,-1-2 0 0,0 1 0 0,2 3-112 0,0 1-16 15,0-4-16-15,1 3 0 0,-4 5-240 0,1 4-64 16,-1 2 0-16,-10 0 0 0,10 5 16 0,-1 6 0 16,-1 1 0-16,-2 9 0 15,-1 3 80-15,3 9 16 0,-3 4 0 16,-1 0 0-16,0 4-112 0,0 2 0 16,-1-2-128-16,2-2 192 0,1-1-192 15,-1-1 0-15,-2-1 128 16,3-3-128-16,0-3 0 0,0-4 0 0,1-1 0 15,0-5 0-15,2-2-192 0,0-4-128 0,-1-5-16 16,2 0-9328-16,3-5-1856 0</inkml:trace>
  <inkml:trace contextRef="#ctx0" brushRef="#br1" timeOffset="147247.97">10689 17075 9215 0,'-9'-1'816'0,"9"1"-656"0,-8-4-160 0,8 4 0 0,-7-3 3152 0,7 3 608 0,0 0 112 16,-10 3 32-16,10-3-2992 0,0 0-592 0,-7 7-112 0,2 1-16 0,3 4 224 0,-1-2 48 0,1 2 16 0,0 2 0 15,2 2-96-15,2-1-32 0,0 0 0 0,1 3 0 0,0 0 32 0,2 2 0 16,2 0 0-16,3-2 0 0,3 0-48 0,-1 1 0 15,2 1 0-15,3 1 0 0,1-2 0 0,2 1 0 0,2 1 0 16,2 0 0-16,0-1-96 0,5 2-32 16,4 0 0-16,3 1 0 0,1-1-32 15,0-1-16-15,-1-2 0 0,0 2 0 0,2 0 16 16,3-1 0-16,1 0 0 0,4 0 0 16,2-1-48-16,5 0 0 0,7 1 0 0,2-1 0 0,1-1 16 15,-1 0 0-15,-1-2 0 0,1 1 0 0,3 0-144 0,5 0 160 16,5 0-160-16,0 0 160 0,-3 0-160 0,1-2 0 0,-2 0 0 15,5 1 0-15,4-2 128 0,2 1-128 16,3-2 128-16,-3 1-128 0,-1 0 128 0,1-1-128 16,5-4 128-16,3 3-128 0,0 2 0 15,0-3 128-15,-3 1-128 0,4 2 0 0,5-3 128 16,-2 2-128-16,2 0 0 0,0-5 128 0,-2 5-128 16,5 2 0-16,6 1 0 0,0-2 0 0,-1-5 0 0,-2 3 0 15,2 0 0-15,3 0 0 0,1 1 0 0,-2-1 0 0,-1-1 0 0,3 3 0 16,6-1 0-16,-5-3 0 0,-4 1 0 0,0-1 0 0,3 3 0 15,0 1 0-15,-1-1 0 0,-2 0 0 0,-2-2 0 16,4 3 0-16,5-1 0 0,-5-1 0 16,-7 1 0-16,2-4 0 0,1 2 0 0,1 2 0 15,0-4 0-15,-1 4 0 0,-1-4 0 0,2 1 0 0,4-1 0 16,-5 0 0-16,-4 0 0 0,-2-1 0 0,-2 0 0 0,2 3 0 16,5 2 0-16,-5-4 0 0,-4 1 0 15,0-1 0-15,1 1 128 0,3-1-128 0,-1 0 0 0,0-1 0 16,-4 1 0-16,4 0 0 15,2 3 0-15,-3 2 0 16,-2-5 0-16,-2 3 0 0,2-5 0 16,2 3 0-16,5-1 0 0,-5-1 128 15,-4-6-128-15,1 2 192 0,0 0-192 16,2 2 192-16,2 2-192 0,-3 0 160 16,-5-5-160-16,-1 3 160 0,0 2-32 15,7 0-128-15,1-3 192 0,-5 2-64 0,-4-4-128 0,0 1 128 16,-1 5-128-16,7-3 128 0,-1 1-128 0,-3-1 128 15,-7-3-128-15,1 0 128 0,-1 3-128 0,5-1 0 16,2-2 0-16,-1 0 128 0,-5 0-128 0,3-1 0 0,-1 2 144 16,4 1-144-16,2-1 0 0,-2-3 144 15,-8 2-144-15,1-1 0 0,2-1 192 0,3 3-192 16,2-1 192-16,-3-1-192 0,-5 0 256 16,2-1-64-16,0 0-16 0,7-1 0 15,8 0 0-15,-6 1 0 0,-3-1 0 0,1-1 0 16,3 0 32-16,6 0 16 15,3 1 0-15,-3 0 0 16,-8 2-16-16,3 2 0 16,1-2 0-16,2 4 0 0,-4-3-32 0,-3 0-16 15,-6 2 0-15,0 1 0 0,-1-2-160 0,3-3 0 0,2 2 0 16,-6-3 0-16,-7 0 0 0,0-1 0 16,-1-2 128-16,2 1-128 0,3-6 0 0,-3 2 0 15,-4-1 0-15,-4-3 0 0,-4 3 0 0,-1-5 0 0,0 1 128 0,3 0-128 16,1-3 0-16,0 2 0 0,-2 2 144 0,-6-6-144 0,-6-4 0 15,1 0 0-15,-3 1 0 0,3-3 128 0,-3-1-128 16,2 0 0-16,2-2 0 0,-1 3 128 16,-1 2-128-16,-2 1 0 0,-6 1 0 0,1-2 128 15,-2-4-128-15,0 3 0 16,-2 3 0-16,0-1 0 0,-2-1 0 0,1-2 0 16,-1 2 0-16,-1-2 0 0,-1-2 0 0,0-1 144 15,-3-7-144-15,0-1 0 16,-3-1 128-16,-2-3-128 15,-2-4 0-15,0 2 0 16,-2 3 144-16,0 1-144 0,1-1 0 0,-1 2 144 16,-2-1-144-16,-1 2 128 0,-1 4-128 0,-3 2 128 0,-4 1-128 15,-1-1 0-15,-2 0 0 0,1 2 128 0,-2 2-128 16,0-2 0-16,-5 0 0 0,0 3 0 16,-2-3 0-16,-1 3 0 0,1-1 128 0,-3 2-128 0,1 4 0 15,-1-1 0-15,-1 1 0 0,-2 3 0 0,1-1 0 0,-2 4 0 0,0 2 0 16,4 9 0-16,-4-7 0 0,4 7 0 0,-6-5 0 0,6 5-176 15,0 0 32-15,-9 3 0 0,9-3 0 0,-11 9 0 0,2-3-304 0,0 3-64 16,1-4-16-16,1 1 0 0,-2 2-1456 0,0-3-272 0,-3 0-64 16,2 1-12976-16</inkml:trace>
  <inkml:trace contextRef="#ctx0" brushRef="#br1" timeOffset="147640.56">27137 17758 24879 0,'-24'-2'2208'0,"8"2"-1760"0,-2 2-448 0,1 0 0 0,1 3-2400 0,-2 3-560 0,-2-1-112 0,-1 2-32 0,3-2 1472 0,-2-2 288 16,1 2 64-16,3-2 16 0,-2-2 640 0,0 0 128 0,0-2 32 0,0 0 0 0,1 0 1952 0,-1-1 400 0,0 0 80 0,1 4 16 0,1-1-448 15,3-1-96-15,-1 1-16 0,1-1 0 0,2 0-416 0,1-1-96 0,10-1-16 0,-9 4 0 0,9-4-80 0,0 0-32 0,0 0 0 16,0 0 0-16,0 0 48 0,0 0 0 0,4-9 0 0,2 1 0 0,2-3-208 0,1-1-48 0,1 0 0 0,1-4 0 16,2 0-48-16,2-2-16 0,2-2 0 0,2-3 0 15,1 1 48-15,1 1 0 0,-1-1 0 16,3 0 0-16,2 3-112 0,2 1 0 16,2 1-16-16,3 0 0 0,2 2-208 0,2 0-32 15,-1 2-16-15,1 4 0 0,-2-1-176 0,-1 6 160 0,-1 2-160 16,-4 0 160-16,-2 2-160 15,-5 4 0-15,-2 0 0 0,-5 5 0 0,-1 1 0 0,-3 3 128 16,-2 2-128-16,-3 3 0 0,-1 2 0 0,-1 0 0 0,0 5 0 0,-2 1 0 0,0 6 0 16,1-5 0-16,-1 2 0 0,2-1 0 0,-1 2 0 15,2-2 0-15,-3-4-160 0,0-1 160 16,2 0-672-16,-2-4-32 0,-1-2-16 16,-1-4 0-16,0-1-1840 0,1-12-352 15</inkml:trace>
  <inkml:trace contextRef="#ctx0" brushRef="#br1" timeOffset="148512.22">26872 16981 24879 0,'0'0'2208'0,"0"0"-1760"0,0 0-448 0,-2 11 0 16,2-11 256-16,-5 10-16 0,5-10-16 0,0 0 0 0,-6 7-64 16,6-7-16-16,0 0 0 0,0 0 0 0,0 0 752 15,0 0 160-15,0 0 32 0,-3-13 0 0,2 3 64 16,1-3 0-16,3-1 16 0,-1-1 0 0,3-2-224 0,0-2-48 16,2-2-16-16,-1-2 0 0,2-4-272 0,2 2-48 15,1-6-16-15,2 0 0 0,0-2-224 0,2-6-32 31,1 1-16-31,2-1 0 0,0 1-80 0,0 1 0 0,2-1-16 16,2 2 0-16,-1 2-32 0,1 2 0 16,-2 5 0-16,1 3 0 15,-1 3-144-15,0 0 128 0,1 3-128 16,-2 3 128-16,0 0-128 0,-1 1 0 0,-1 1 0 16,-1 1 0-16,-5 4 0 0,1-1 128 15,-4 4-128-15,-8 5 0 0,0 0 0 16,0 0 0-16,8 4 0 0,-3 7 0 15,-2 1 0-15,-3 5 0 0,-3 6 0 16,2 1 0-16,-3 3 0 16,0 5 0-16,-1 0-144 0,0 2 144 15,0-2 0-15,1-2 0 16,2-2-128-16,2-1 128 0,1 0 0 0,1-6 0 16,1 1 0-16,1-2 0 0,0-2 0 0,-1-4 0 15,3-1 0-15,-1-2 0 0,0-5 0 0,-5-6 0 16,9 4 0-16,0-4 0 0,-1-2 128 0,3-3-128 15,1-7 0-15,1 1 0 0,0-3 160 0,1-5-160 0,0-5 160 16,2-1-160-16,1-1 160 0,1-2-160 16,2-7 160-16,3-1-160 0,2-8 144 15,3 0-144-15,1-4 128 0,3 1-128 0,1-2 0 0,3 4 0 16,-1 4 128-16,1 7-128 0,-4 6 0 16,-2 2 0-16,-2 7 0 15,-2 3 0-15,-6 2 0 16,0 5 0-16,-2 5 0 0,-4 1 0 0,-4 3 0 15,-10 0 0-15,9 12 0 0,-1 3 0 0,-6 5 0 16,-2 7 0-16,-1 2 0 0,-3 7 0 0,-1 5-192 16,-1 2 192-16,1 8-192 0,-2-1 192 0,2 4-128 15,1-2 128-15,2-3 0 0,1 1 0 0,2 0 0 16,1-1 0-16,2-7 0 0,1 0 0 0,2 0 0 16,-1-5 0-16,2-4 0 0,-1-6 0 0,1 1 0 0,1-6 0 0,2-2 0 15,-2-3 0-15,1-1-1392 0,1-6-352 16,-1-1-80-16</inkml:trace>
  <inkml:trace contextRef="#ctx0" brushRef="#br2" timeOffset="156722.68">2982 2412 24191 0,'0'0'1072'0,"0"0"208"0,6-9-1024 0,-6 9-256 0,0 0 0 0,0 0 0 0,0 0 0 0,0 0-144 0,0 0 16 0,0 0 0 16,0 0 128-16,0 0 0 0,-8 4 0 0,-1 1 0 0,-2 0 176 16,-1 0 64-16,-4 3 16 0,-1 1 0 0,-4-3 192 15,-2 4 32-15,-3 0 16 0,-2 2 0 16,-4 0 80-16,-2 1 0 0,-4 1 16 0,-3 0 0 0,-1 1-16 0,-3 2-16 15,0-3 0-15,0 1 0 0,5 2 16 16,0 0 0-16,3 1 0 0,3 1 0 16,2 2-192-16,3-1-16 15,4-2-16-15,3 0 0 0,4-2-144 16,4-1-16-16,4 1-16 16,2-1 0-16,3-1 48 0,5 0 16 15,3-1 0-15,2-1 0 0,5 1-80 16,3-3-16-16,2 3 0 0,4 1 0 15,4 2 32-15,2 1 0 0,3 1 0 16,2-1 0-16,0 1-176 0,2 3 128 16,-2-1-128-16,1 3 128 0,-2 2-128 0,-2 1 128 15,-4 2-128-15,-2-3 128 16,0 3 32-16,-5-1 0 0,-3-1 0 16,-4 0 0-16,-3 2 336 0,-2-3 64 0,-4 3 16 15,-4-2 0-15,-2 0 128 0,-3 0 16 16,-1 3 16-16,-3-5 0 0,-4 0-96 15,0 0-32-15,-2-2 0 0,-6 2 0 16,0-4-272-16,-2-1-48 0,-1-1-16 0,0-1 0 0,-2-2-80 16,2-2 0-16,-1-1-16 15,-1-4 0-15,2-2-176 0,2 0 128 16,0-6-128-16,2-3 128 0,0-2-272 16,2-1-64-16,1-3-16 0,-7-5 0 0,6-4-1184 0,3 1-256 0,3-2-32 15,4 0-16-15,5-1-1600 0,4 1-320 16</inkml:trace>
  <inkml:trace contextRef="#ctx0" brushRef="#br2" timeOffset="157344.84">3527 2111 17503 0,'-7'-3'1552'0,"-1"2"-1232"0,0 0-320 0,2 1 0 0,-1 1 1440 0,-1 4 224 0,-1-3 64 0,-1 1 0 15,0 0-1120-15,1 0-224 0,1 2-32 0,2-1-16 0,1 0 288 0,5-4 48 16,0 0 16-1,0 0 0-15,0 0-64 0,3 5-16 0,5 0 0 0,4-1 0 0,3-1 80 0,6 0 16 16,6 1 0-16,4 1 0 16,3-1-176-16,4 0-16 0,5 1-16 0,2 3 0 0,1-1-176 15,1 3-16-15,-2-2-16 0,0 3 0 16,-3 0-112-16,-3 0-32 0,-3 1 0 16,-6-2 0-16,-6 4-144 0,-5 2 160 0,-5-1-160 0,-3 1 160 15,-4-4 16-15,-3 2 0 0,-5 0 0 0,-6 0 0 0,-4-2 256 0,-3-1 48 16,-4 3 16-16,-2-1 0 0,-3 1-112 0,1 1-32 15,-2-1 0-15,1 0 0 16,3-4-128-16,1 2-32 0,0-5 0 0,4 4 0 0,2-6-192 16,4 2 128-16,3 0-128 0,2 0 0 0,1 2 0 15,6-3 0-15,3 3 0 0,2 0 0 0,1 4 0 0,2 2 0 16,2 1 0-16,1 0 0 0,1 4 0 0,0 1 0 16,-1-2 0-16,-2 1 0 0,-3 0 0 0,-3 2 0 15,-3-4 0-15,-3 0 0 0,-4 1 0 0,-3 1 192 16,0-1-16-16,-7 0-16 0,-3 0 400 15,-3-1 80-15,-4-1 0 0,-4-5 16 16,-5 1-128-16,-4-2-16 0,-4-4-16 0,-1 2 0 16,0-7-240-16,0 1-64 15,0 2 0-15,2-1 0 16,2 1-192-16,2-1 0 16,4-2 0-16,3 2 0 0,0-2-1104 0,5 0-224 15,6 0-32-15,4-2-11296 0,1 0-2256 16</inkml:trace>
  <inkml:trace contextRef="#ctx0" brushRef="#br2" timeOffset="169840.72">2663 11980 28223 0,'-9'-17'1248'16,"4"4"256"-16,-1 0-1200 0,-1-1-304 0,1-1 0 0,2 2 0 0,0 1 0 0,2 3 160 0,2-3-160 0,0 3 128 0,0-2-128 15,0 2 0-15,0 9 0 0,2-8 128 0,-2 8-128 0,0 0 0 0,0 0 0 0,0 0 0 0,0 0 0 16,0 0 0-16,0 0 0 0,0 0 0 0,0 0 0 0,0 14 0 15,-2 2 0-15,-2 4 0 0,-1 3 272 16,-3 10-16-16,-2 4-16 0,-1 6 0 16,-5 3 32-16,0 7 16 0,-2 2 0 15,-1 11 0-15,-6 4-96 16,0 4 0-16,0 1-16 16,1 6 0-16,0 5-176 0,-2 5 160 15,0 3-160-15,0-2 160 0,1 1-160 16,1-1 0-16,-2-2 0 0,3-5 0 15,0-6 128-15,3-2-128 0,1-4 0 16,-3-6 128-16,-2-2-128 0,0-6 192 16,5-2-192-16,1-8 192 15,3 0 16-15,2-7 16 0,4-6 0 16,4-1 0-16,1-3-32 16,6-3 0-16,4-5 0 0,0-4 0 0,2-2-192 15,2-4 0-15,3-1 128 16,2-4-128-1,2-2 0-15,2-4 0 0,0-4 0 16,1-2 0-16,2 0 0 16,5 0 0-16,4-4 0 0,4-3 0 0,1 1 0 15,8-1 0-15,4 4 0 0,7-3 0 0,4 0 0 16,2 3 0-16,0 2 0 0,2 1 0 0,0 1-128 0,5 2 128 0,4 2 0 16,6 1 0-16,9-3 0 0,0 1-128 0,-2 3 128 0,5-3 0 15,7 0 0-15,3 2 0 0,3-1 0 0,3-2 0 0,2-2 0 16,6 2 0-16,4 0 0 0,2-1 0 0,-3-1 0 15,6 1 0-15,7-1 0 0,-1-1 0 16,1 2 0-16,0-1 0 0,6 2 0 16,-4 0 0-16,-4 0 0 0,3 0 0 15,4 2 0-15,-5-1 0 0,-6-2 0 16,5 1 0-16,1 0 0 0,-4 1 0 0,-5-1 0 16,4 0 0-16,0 0 144 0,-2 3-144 15,-7-2 0-15,1 0 0 0,2 3 0 0,-2-4 0 16,0 1 0-16,-3 2 0 0,-1 1 0 0,4 1 128 15,0 0-128-15,-4 0 192 0,-2 4-192 16,1-4 192-16,3 0-192 0,-6 1 0 16,-6-2 144-16,-3 4-144 0,0 3 0 15,-2 2 0-15,-1-4 0 0,-5 2 128 16,-8-1-128-16,-2 4 0 0,-5 2 0 0,2-1 0 16,-2-8 0-16,-5 4 0 0,-8-5 0 0,-5 4 128 0,-7-6-128 15,-4 1 0-15,-3 3 0 0,-5-5 128 0,-3-1 0 0,-4-1 16 16,-1 0 0-16,-4 1 0 0,-1-2 128 0,-2 1 32 15,-4-1 0-15,-2 0 0 0,0-1-48 16,0-2 0-16,-1 0 0 0,-2-2 0 16,1-5-64-16,-2 3 0 15,0-6-16-15,0-4 0 0,2-3-16 0,-3-7 0 16,0-3 0-16,1-5 0 0,-1-1 48 0,-1-6 16 16,1 0 0-16,-1-7 0 0,-2-3-96 15,0-4 0-15,2-2-128 16,-1-8 192-16,-2-4-64 0,1-9-128 0,1-7 176 15,2-5-176-15,-2-1 144 0,2-10-144 16,3-6 0-16,1-1 144 0,3-3-144 0,5 2 0 16,2 5 0-16,0 2 0 0,-4 9 0 0,1 6 160 15,-2 8-160-15,-1 5 160 0,-5 1 224 0,0 8 64 16,-3 5 0-16,0 4 0 0,-1 2-272 16,-1 7-48-16,0 0-128 0,-3 8 192 15,0 5-192-15,-1 1-160 0,0 2 32 16,0 4 0-16,-2 1-144 0,-1 3-32 15,-1 1 0-15,0 1 0 0,0 2 16 0,-2 0 0 16,-2-1 0-16,0 2 0 0,-1 3 112 16,-2 2 32-16,0 2 0 15,-3-2 0-15,0 2 144 16,0 3 0-16,-6-3 0 0,2 4 0 16,-3-1 160-16,-1 4-32 0,-2-2-128 15,-4 5 192-15,-6-2-192 0,-4 3 0 16,-6 1 0-16,-5-2 0 0,-3 2 0 0,-4 0 0 15,-3-1 0-15,-3 1 0 0,-4-1 0 0,-6 1 0 0,-7 0 0 16,-8 0 0-16,-6-2 0 0,-4 1 0 0,-4-1 0 16,-6 0 0-16,-8 1 0 15,-6 0 0-15,-4 0 0 0,-2-1 0 0,-4 4 0 0,-3 0 128 16,-8-1-128-16,-6 4 0 0,-4 1 0 0,-3-1 0 0,1 6 0 0,-6-2 0 16,-7 1 128-16,-4 4-128 0,-3 0 0 15,-3 3 144-15,-2 2-144 0,-6 5 0 0,-7 1 0 16,1 6 0-16,1-2 0 0,3-1 0 0,1 1 128 0,4-3-128 15,1 2 0-15,10-3 0 0,7 2 0 16,5-2 0-16,3 4 0 0,10-4 0 0,8-3 0 16,8 3 0-16,5-4 0 15,16-3-256-15,12-3 64 0,14-2 16 0,10-3-1888 0,11-2-384 16,7-3-80-16</inkml:trace>
  <inkml:trace contextRef="#ctx0" brushRef="#br2" timeOffset="170487.3">21382 11762 34095 0,'-11'-10'1504'0,"11"10"320"0,-11-5-1456 0,1 5-368 0,0 5 0 0,-2 2 0 0,-2 5-240 0,0 7-112 0,-1 6-32 0,0 7 0 0,-2 2 176 0,-1 8 16 0,-1 4 16 0,0 7 0 16,0 5 176-16,0 6 0 0,-5 5 0 0,-1 7 0 0,-3 2 0 0,-4 6 0 15,-4 5 128-15,3-2-128 0,-2 2 128 0,0-1-128 16,3 0 160 0,1-7-160-1,3 1 144-15,1-9-144 0,3-7 128 16,1-5-128-16,1-5 224 0,3-4-32 0,2-5-16 15,3-5 0-15,0-5 80 16,2-1 0-16,2-3 16 0,1-5 0 16,3-4-272-16,3-4-192 15,2-4 16-15,2-5 16 16,2-2-1568-16,-3-9-320 16,0 0-64-16,0 0-6656 0,10-14-1312 0</inkml:trace>
  <inkml:trace contextRef="#ctx0" brushRef="#br2" timeOffset="172568.72">20516 12008 33455 0,'6'-10'1472'0,"1"1"320"0,0 0-1424 15,5 1-368-15,4 1 0 0,5 0 0 0,1 2-496 0,8-1-160 0,4-4-48 0,5 3 0 0,6-5 576 0,8 3 128 0,8-2 0 0,3 3 0 0,-1-1 0 0,2 2 192 0,0-3-32 0,1 3-16 0,2-2-144 16,4 2 0-16,7-3 0 0,-2 2 0 0,0-2 0 0,1 2 128 0,5-3-128 0,6 0 0 16,4-1 0-16,3-3 128 0,-1 6-128 0,0-4 0 0,7-1 304 0,2 0-32 0,1 5 0 15,2-4 0-15,1 1 16 0,5 1 0 16,5-3 0-16,3 2 0 0,-5-1-96 0,7 2 0 15,7-1-16-15,-2 1 0 0,-2-3-176 16,2 2 128-16,5 3-128 0,-4-5 128 0,-4-2-128 0,2-1 0 16,4 1 0-16,-3 1 128 0,-6-2-128 0,3 3 0 15,2 0 0-15,-5-1 0 0,-10 2 128 0,1 0-128 16,0 1 0-16,0-2 128 0,-2-1-128 16,-4-1 0-16,-6 0 0 0,4-1 128 0,1 1-128 0,0-1 0 15,-3-1 0-15,2 1 128 0,1-1-128 16,-1 0 0-16,1 0 0 0,-3 0 128 0,-4 1-128 0,4 0 0 0,4 1 0 15,-2-2 0-15,-3-3 0 0,0 2 0 0,-2 3 0 0,0-1 0 16,1-1 0-16,-8-1 0 0,-10-1 0 16,-2 1 0-16,-4-1 0 0,-3 1 0 0,-2 2 0 0,-3 2 0 15,-3-2 0-15,-5 2 0 0,-4-3 144 0,-1 3-144 0,0-1 128 0,1 2-128 16,0 3 160-16,2 0-160 0,-2 2 128 0,0-1-128 16,-2 2 0-16,-2-1 144 0,0 3-144 0,-1-2 0 0,-2 2 0 15,1 1 0-15,-1-4 0 0,-2 3 0 0,-2-6 0 0,-2 6 0 16,-2-2 0-16,-1 2 0 0,-4-2 0 0,-3-2 0 0,-1 0 0 0,-2 1 0 15,3 0 0-15,-3 1 0 0,-3-2 0 0,-3 3 0 0,-2 2 0 16,-1-2 0-16,-5 2 0 0,-1 3 240 16,-4-1-48-16,0 2 0 0,-2-2 48 0,-1 3 0 15,-9 0 0-15,7 4 0 0,-7-4-96 0,8 3-16 16,-8-3 0-16,6 3 0 0,-6-3-128 0,8 12 0 16,-3-4 0-16,-1 3 0 0,-4-2 0 15,0 1 0-15,0-10-128 0,1 17 128 0,-2-1 0 16,1 2 0-16,0 2-144 0,1 2 144 0,-1 4 0 15,0 2 0-15,0 4-128 16,0 4 128-16,1 2 0 0,-1 6 0 0,-1 3-128 0,1 7 128 16,4-1 0-16,-1 6-160 0,-2 3 160 0,5 0-128 15,2 8 128-15,4 0 0 0,2 1 0 16,2-1 0-16,2-4 0 0,2 2 0 16,4-1 0-16,-1-1 0 0,-1-1 0 0,-1-2 0 15,1 2 0-15,1-4 0 0,2 2 0 16,-1-4 0-16,-1 0 0 0,0 1 0 15,1-2 0-15,-1-1 0 0,1-1 128 0,-2 0-128 0,-2-3 176 16,2 1-48-16,-1-2 0 0,1 1 0 0,0 1-128 0,-3-1 0 16,-3 2 0-16,-1-2 128 0,1 1-128 15,-1-4 0-15,-1-1 0 16,0-4 0-16,-1 2 0 0,-1 0 128 16,1-3-128-16,0 1 0 0,-2-3 0 15,2 0 0-15,0-1 128 0,1-2-128 0,-4-3 0 16,1-2 0-16,1-3 0 0,-1-3 0 0,-2 1 0 15,-1-6 0-15,-2-1 0 0,-1-3 0 0,0-2 0 16,-2-1 0-16,-3 0-128 0,-3-1 128 0,-1-4 0 0,-1 1 0 0,-2 2 0 16,-4-1 0-16,-1-3 0 0,-4 3 0 0,-3-3 0 15,-2 1 128-15,-7 2-128 0,-4-3 160 0,-4 1-160 0,-4 1 160 16,-5-3-160-16,-3 4 0 0,-3-4 0 16,-2 1 128-16,-2 1-128 0,-1 0 0 15,-1 3 0-15,-7-2 0 0,-4-3 0 16,-2 1 0-16,-1-2 0 0,-3 3 0 15,-1 1 0-15,-8 1 0 0,-7-3 0 16,-4-1 0-16,-5 3 0 0,-3-3-176 16,-2 0 176-16,-5-3-128 0,-7-2 128 0,0 1 0 0,-1 2 0 15,-7-6 0-15,-10-5 0 0,-1 3 0 0,2 0 0 0,-8-2 0 0,-8-2 0 0,2 0 0 16,1 1 0-16,-1 0 0 0,1-2 0 16,3 1 0-16,1 2 0 0,1-1 0 0,-1-3 0 15,0 2 128-15,-1 3-128 0,1-3 128 16,1-2-128-16,-7 0 0 0,-7-1 0 0,0 1 0 0,1 3 0 0,-4-3 0 15,-8-2 0-15,2 0 0 0,2 5 0 0,5 0 0 0,6 0 0 0,-3 2 0 16,0-1 0-16,11 3 0 0,11 3 0 0,2-2 0 0,0-1 0 16,8 4 0-16,9 1 0 0,5 0 128 0,3 0-128 15,3-1 0-15,1 0 0 16,6 4 0-16,6-2 0 0,0-1 0 16,-5 1 0-16,1-2 0 0,-1-1 0 0,5 2 0 15,3 1 0-15,-3-2-128 16,-5-4 128-16,2 0 0 0,2 0 0 15,5 1 0-15,5-1 0 0,1 0 0 16,0-1 0-16,3-2 0 0,6 2 0 0,1-1 0 16,4 0 0-16,6 1 0 0,3 1 0 15,1 1 0-15,-2 1 0 0,2-2 128 16,1-2-128-16,5 2 0 0,2 0 128 16,5 2-128-16,0-4 144 0,6 2-144 15,1-1 192-15,3 1-192 0,2 3 176 16,3-1-176-16,3-1 160 0,0-1-160 15,1 0 0-15,1 0 128 0,1-1-128 0,2-3 0 0,1 1 0 16,1-1 0-16,0-3 0 0,1-3 0 0,1 3 0 0,1-5 0 16,-2 1 0-16,3-1 0 0,-1 1 128 15,1-1-128-15,1 1 0 16,0-3 0-16,2-1 0 0,1 1 128 0,-1-3-128 16,2 3 0-16,3-1 128 0,-2-5-128 15,3-5 176-15,2 1-176 0,1 0 128 0,2-4-128 0,1-1 0 16,3 0 0-16,1-4 128 0,2-4-128 0,-2-5 0 0,3-3 0 15,1-3 0-15,0-3 0 0,1-3 0 16,0-4 0-16,2 0 0 0,-1-2-176 16,-1-5 176-16,3-1-208 0,1-2 80 15,1-1 128-15,0-6-208 16,-1 5 80-16,3 5 128 0,-1-1 0 16,0 5 0-16,-3 3 0 0,-3 7 0 15,1 0 0-15,-3 0 0 0,0 4 0 16,-3 6 0-16,0 5 0 0,-1 0 160 0,-1 4-160 15,0 4 0-15,-1 0 0 0,-2 3 0 0,3 2 0 0,-2 5 0 16,2 4 0-16,-1 0 0 0,-1 2 0 16,1 3-192-16,0-2 192 0,-3 11-192 0,6-7 192 15,-6-2-224-15,3 4 64 0,2-3 16 0,1 1 0 0,0 0 144 0,1-2-208 16,0 2 80-16,3-2 128 0,-2 1-160 0,3-1 160 16,-2 2 0-16,2-5-144 0,1 6 144 0,2-2 0 0,0 2 0 15,2 1 0-15,2-4 0 0,1 3 0 0,2-3 0 16,1 1-128-16,4 3 128 0,2-3 0 15,2 2 0-15,3-4 0 0,4 1 0 16,1-1 0-16,0 1 0 0,6-3 0 0,1 3 0 16,5-3 0-16,6-5 0 15,5 3 0-15,5 0 0 16,3 2 0-16,1-2 128 16,1-2-128-16,5 1 0 0,4 1 0 0,5 3 0 15,1-5 0-15,-3 0 0 0,4 1 0 16,1 1 0-16,4 1 128 0,7-2-128 0,1-2 0 15,-2-1 0-15,6-2 0 0,4 0 0 16,4-2 0-16,5 0 0 16,0 1 0-16,3-1 0 0,6-3 0 15,5-2 0-15,6-5 0 0,3 4 0 0,1-1 0 16,2 0 0-16,3 2 0 0,5 3 0 0,-2 0 0 0,-2-1 0 16,6 0 0-16,6 2 0 0,-2 2 0 15,-2-6 0-15,4 2 0 0,4 1 0 0,6-2 0 16,5 2 0-16,3-1 128 0,0 2-128 0,2 0 0 0,4-3 128 0,-1 4-128 0,-2 0 0 15,-5 4 0-15,-7 0 0 0,-4 1 0 0,-5 1 0 0,-4 2 0 16,-10 3 0-16,-8-2 0 0,-6 2 0 16,-7 4 0-16,-11 1 0 0,-3 0 0 0,-3 3-608 15,-8 2-32-15,-8 0-16 0,-6 2-15664 16</inkml:trace>
  <inkml:trace contextRef="#ctx0" brushRef="#br2" timeOffset="174202.52">6473 17144 11967 0,'-9'-8'528'0,"1"5"112"0,8 3-512 0,-6-5-128 0,2-5 0 0,-2 4 0 16,-1 1 1024-16,7 5 160 0,-9 0 32 0,0 2 16 16,0-6-384-16,9 4-80 0,-8 6 0 0,8-6-16 15,-8 3-240-15,8-3-32 0,0 0-16 0,0 0 0 0,0 0 32 16,0 0 0-16,0 0 0 0,14 2 0 16,1-2 384-16,3-2 80 0,4 0 0 0,2-1 16 15,1-4-112-15,4 3-32 0,3-1 0 0,2 0 0 16,3 1-160-16,7 0-32 0,0-2-16 0,6-3 0 15,2 2-48 1,1-1-16-16,2 1 0 16,-2-2 0-16,2 3 32 15,0 2 16-15,0 0 0 0,0-1 0 0,-2 3-160 16,-2-1-48-16,-4 2 0 0,-5 1 0 0,-5-1-224 16,-4 1-48-16,-1 1-128 0,-4 0 192 0,-3 3-192 15,-3 2 128-15,-4-2-128 16,-3-1 0-16,-2 3 0 0,-3 3-128 0,-5 0-16 15,0 1 0-15,-5-10-1728 0,-1 14-352 0,-3-1-64 0</inkml:trace>
  <inkml:trace contextRef="#ctx0" brushRef="#br2" timeOffset="175814.81">6771 17066 23727 0,'0'0'1040'0,"0"0"240"0,0 0-1024 0,0 0-256 0,0 0 0 16,0 0 0-16,0 0 160 0,-1 13-16 0,0 1 0 0,2 0 0 0,2 1 80 15,0 1 16-15,2 1 0 0,3 2 0 0,1 3-112 0,1 2-128 16,2-1 176-16,0 1-176 0,1 1 128 15,1-1-128-15,-1 4 0 0,1-1 0 0,0 2 128 0,1-2-128 16,1 2 0-16,5 2 0 0,0-5 0 0,1 4 0 16,1-5 0-16,-2 4 0 0,2-1 0 0,2 0 0 15,-1-2 0-15,2 0 0 0,5 2 0 16,2 0 0-16,1-2 0 0,3-2 0 0,0-4 0 16,0 2 0-16,0 1 128 0,0 0-128 15,1-2 128-15,1 0-128 0,2-2 192 0,2 1-192 0,1 0 176 16,2 2-176-16,4-4 160 0,2 1-160 0,1 1 128 0,-1-1-128 15,-2 0 0-15,1-1 144 0,0-1-144 0,1 0 0 16,1 1 0-16,3 1 0 0,3-1 0 0,0 0 0 16,2 0 0-16,-1-2 0 0,-3 1 0 0,0-1 0 0,-1 1 0 15,4-2 0-15,2 1 0 0,5 1 0 0,0-1 0 16,-1 2 0-16,-4 0-224 0,2-1 80 0,2-2 16 16,1 1 0-16,5 2 128 0,-3 0 0 0,6-1 0 15,-2-1-128-15,-7 1 128 0,0-1 0 0,0-1 0 0,4 2 0 16,3-1 0-16,0 0 0 15,0-2-144-15,-2-2 144 0,0-3 0 0,-1 4-144 0,0 0 144 16,1-4 0-16,2 2-144 0,-2-3 144 0,-5-1 0 0,1 0-144 0,-2-1 144 16,0 4 0-16,0-1 0 0,3 1 0 0,5 3 0 15,-5-5 0-15,-4-2 0 0,0 1 0 16,0 1 0-16,2 2 0 0,2-2 0 0,4 2 0 16,2-4 0-16,-3 3 0 0,-5-4 0 15,0 2 0-15,3 0 0 0,1-2 0 0,1 2 0 16,2 0 0-16,-1-3 0 0,-1 0 0 0,-3 5 0 0,-2-5 0 15,-3 1 0-15,5 1 0 16,3 1 0-16,0-2 0 0,0 2 128 0,-1-2-128 16,-4 0 128-16,3-1-128 0,-4 0 0 15,5 0 0-15,1-2 0 0,0 2-128 0,-2 0 128 16,-3 2 0-16,-3-2 0 16,1 3-128-16,-1 2 128 0,1-3 0 15,3 4 0-15,-1-2 0 0,-1 1 0 16,-3-4 0-16,-3 0 0 0,-1 4 0 15,0-3 0-15,0-1 0 0,2 1 0 0,1-2 0 16,1 0 0-16,0 0 0 0,-4 2 0 0,-2-3-128 16,2-2 0-16,-1 2 0 0,2 0 0 15,0-1 0-15,5-2 128 0,-2 1 0 16,-2-1-144-16,-3 4 144 0,-2 0 0 0,0-2 0 0,-2-1 0 16,2 3 0-16,3 3 0 0,-1-2 0 15,3-2 0-15,-2 1 0 16,-3 0 0-16,-2-1 0 0,0-1 0 0,-1 2 128 15,-3 0-128-15,3-2 0 0,1 2 0 0,0-1-176 16,0-1 176-16,-1 1 0 0,-3-3 0 16,-2 0 0-16,-3 0 0 0,1-2 0 0,-2 1 0 0,1 1 0 0,-2 0 0 15,3 0 0-15,2 0 0 0,0 0 0 0,-4 0 0 0,0-1 0 0,-2-2 0 16,-4 2 0-16,-3 0 0 0,1 1 0 0,-2-3 0 0,0 2 0 16,-3 1 0-16,1 0 0 0,-3-1 0 0,2-1 128 15,2 1-128-15,1 0 0 0,-1-2 0 0,1 2 128 16,1-3-128-16,-1-1 0 15,0 1 0-15,-1 1 128 0,-2 0-128 16,2-1 0-16,0-1 128 0,1 3-128 16,0-1 192-16,0 1-48 15,2 0 0-15,1 1 0 0,4 0-16 16,0-1 0-16,2-1 0 16,-1 0 0-16,0 1-128 0,-2-1 0 0,2-1 0 15,0-2 0-15,-1 3 0 0,1 0 0 16,0-1 0-16,2-1 128 0,1-2 0 15,3 2 0-15,2 0 0 16,-1-5 0-16,1 4-128 0,0-3 0 16,-2 4 0-16,-1-2 128 0,2-2-128 15,-1 4 0-15,-3-1 0 0,6 1 128 0,3 0-128 0,2 0 0 16,0-3 0-16,-2 2 0 0,-2-6 0 0,-2 3 0 16,0-3 0-16,2 0 0 0,-3 2 0 15,1-1 0-15,4-1 144 0,-1 1-144 0,2-5 0 16,-1-1 144-16,-6-1-144 0,1 0 0 0,-2-1 144 15,2 1-144-15,-1-1 0 0,0 3 144 0,1-1 64 16,2-1 16-16,1-1 0 16,0-1 0-16,-3 0 144 0,0-2 16 15,0 3 16-15,1 2 0 0,-3 2-112 0,-2-1-32 16,-1-2 0-16,6 1 0 0,-2 1-256 16,2-1 160-16,1 1-160 15,-3 2 128-15,-5-2-128 0,0 4 0 16,0-1 144-16,0 0-144 0,-3 2 0 0,-1-1 0 15,-2 0 0-15,1 2 0 0,-1-6 192 0,1 1 0 16,0-3 16-16,-1 2 0 0,1-5 48 0,-4 0 0 0,-2-5 0 0,1 3 0 16,0 2-48-16,-2-3 0 0,2 1 0 0,0 1 0 15,1-1-208-15,-2 2 176 0,-2 2-176 0,0 0 160 16,0-2-160-16,2 1 160 0,-1 0-160 0,1-3 160 16,-2 0 96-16,2 2 32 0,-2 2 0 15,-3-1 0-15,-3 0-96 0,-1-3 0 16,0-1-16-16,-3 1 0 0,1 1 96 0,-1-1 32 0,0 4 0 15,-1 0 0-15,-2-1-48 0,1 0 0 16,-1 0 0-16,1 3 0 0,-2 0-112 0,-1 2-16 16,-1 0-128-16,0 2 192 15,-1 0-192-15,1 1 0 16,-1-4 0-16,-1 4 0 0,-3-2 0 0,2-2 0 16,1 2 0-16,1 3 0 0,-1-2 0 0,0 2 0 15,1-1 0-15,-2 1 0 0,-1 3 0 0,0 1 0 0,-1 3 0 0,-2-1 0 16,-6 5 0-16,6-7 0 0,-6 7 0 0,0 0 0 15,0 0 0-15,0 0 0 0,0 0 0 0,0 0 0 0,0 0-448 16,0 0 0-16,0 0 16 0,0 0 0 0,0 0-1616 16,-6 16-336-16,0-2-64 15</inkml:trace>
  <inkml:trace contextRef="#ctx0" brushRef="#br2" timeOffset="176246.65">20465 17686 26719 0,'-10'-23'2368'0,"5"12"-1888"0,-3 6-480 0,8 5 0 0,-1-10 768 0,1 10 64 0,0 0 16 0,0 0 0 16,0 0-720-16,0 0-128 0,0 0 0 0,6-5 0 0,2-2-160 0,1 4 160 0,0-1-192 0,1 2 192 0,3 0-128 0,1-1 128 0,2-2 0 0,2-1 0 16,1 0 128-16,1-3 128 0,3 1 16 0,3-2 16 0,2 1 304 0,2-2 64 0,2-1 16 0,1 1 0 0,0-2 0 15,4 1 0-15,2 1 0 0,3-2 0 0,1 1-32 0,3 3-16 0,0-1 0 0,-2 2 0 0,2-5-368 0,0 3-64 16,-3-1 0-16,0 0-16 0,-2-1-32 0,1-1 0 0,1-1 0 0,2 1 0 0,-1 1 0 0,1-2 0 0,-1-2 0 0,-2 4 0 0,-5 1 64 0,-1 0 16 0,-2 5 0 0,-1-1 0 0,-1 4-32 0,-3 1 0 0,-2 2 0 16,-3 3 0-16,-4 3-64 0,-2 1 0 0,-3 4-128 0,-1 2 192 0,0 1-192 0,-2 5 0 0,-5 1 0 15,1 5 0-15,-2 1 0 0,1 4 0 0,-2 6 0 0,-2-2 0 0,1-1 0 0,1-1 0 16,-2 1 0-16,2 2 0 0,0-5 0 0,0 2 0 0,2-4 0 0,-2 0 0 0,-2-4 0 0,2-1 0 15,1 0 0-15,-1-3 144 0,0-2-144 0,1 0 160 16,-1-2-160-16,0 2 160 0,4-2-160 0,-1 2 0 0,-1 0 144 16,1 1-144-16,0 0 0 0,-1-1 128 0,0 0-128 0,-1-1 0 15,0 1-1408 1,-1 0-368-16,1 0-64 0,0 0-16 0</inkml:trace>
  <inkml:trace contextRef="#ctx0" brushRef="#br2" timeOffset="208710.28">12617 13041 15663 0,'0'0'1392'0,"0"0"-1120"15,0 0-272-15,0 0 0 0,0 0 1424 0,0 0 240 0,0 0 32 0,0 0 16 16,-4-7-352-16,-5 0-64 0,1 2-16 0,0 1 0 16,0-3-384-16,-1 2-64 0,-2 1-32 0,0-2 0 15,-2 1-16-15,-2 0 0 0,-2 0 0 0,-1-3 0 16,-1 2-112-16,0-3-32 0,-1 1 0 0,-3 2 0 16,0-3-112-16,-1 3-16 0,-2-3-16 0,-3 4 0 15,-3 0-144-15,2 0-32 0,-1 2 0 16,2-1 0-16,0 2-48 0,2-1-16 15,2 1 0-15,1-1 0 16,7 0-32-16,-1 2-16 16,1-1 0-1,3 0 0-15,1 1-80 16,0 1 0-16,0-1-128 0,3 1 192 0,1 0-192 16,9 0 176-16,-9 0-176 0,2 1 160 0,7-1-160 15,0 0 0-15,-9 1 144 0,9-1-144 0,-8 3 0 0,8-3 144 0,0 0-144 16,-5 8 0-16,5-8 160 0,0 0-160 0,-5 7 128 0,5-7-128 15,-2 13 0-15,2-3 128 0,0-10-128 0,0 18 0 16,2 0 0-16,1 2 0 0,-1 4 128 16,-2-3-128-16,0-2 0 0,0 3 0 15,0 6 0-15,-2 0 0 0,-2 3 0 0,0 3 0 16,-1 4 0-16,-1 4 0 16,-2 1 0-1,0 2 0-15,-1 2 0 16,-1 4 0-16,0 1 0 0,0 4 0 0,-3-3 0 15,4 2 0-15,-1-2 0 0,0 1 0 16,1-6 0-16,0 0 0 16,-1-1 0-16,0-2 0 0,-2-2 0 0,1-2 0 15,1 1 0-15,1-2 0 0,0-2 144 16,-1-1-144-16,-2-1 192 0,1 0-16 16,0-1-16-16,-1 1 0 0,-1-1 112 0,2-3 32 15,1-4 0-15,0 3 0 0,-1-5-144 0,1 1-32 0,-1-2 0 0,3 1 0 16,-2-3-128-16,1-3 0 0,0-2 0 15,2 0 0-15,0-3 128 0,2 0 0 16,0-2 0-16,1-4 0 0,0 2 0 16,2-3 0-16,-1 3 0 0,2-4 0 15,1-7 0-15,0 0 0 0,0 0 0 0,4 12 0 0,0-3-128 16,1 1 0-16,-5-10 0 0,7 9 0 0,4 0 0 0,1-1 0 16,1-1 0-16,4-2 0 0,0 1 0 15,2 0 0-15,3-2 0 16,2 0 0-16,4-2 0 0,0-2 0 15,3-1 0-15,2 1 128 0,-2 1-128 16,5-2 0-16,2 0 144 0,0-1-144 16,-2 2 0-16,-3-1 0 0,-9 1 0 0,-7 0 0 0,-2 1-880 0,-2-1-240 15,-2 0-48-15</inkml:trace>
  <inkml:trace contextRef="#ctx0" brushRef="#br2" timeOffset="209629.89">13216 13035 10127 0,'0'0'896'0,"0"0"-704"0,-8-5-192 0,1 3 0 0,-2 2 1664 0,9 0 320 0,-10-1 48 0,-1 1 16 0,1 2-576 0,1 1-128 16,0 2 0-16,9-5-16 0,0 0-96 0,0 0-16 15,0 0 0-15,0 0 0 0,0 0-48 0,0 0-16 16,0 0 0-16,13-5 0 0,2 1-256 0,4 0-64 16,3 0-16-16,3-2 0 0,2 0-432 0,2 2-96 15,3-1-16-15,1 0 0 0,0 1-144 0,0 0-128 16,0 1 192-16,0 1-192 0,0-1 256 0,-1 3-64 0,-6-1-16 0,-3 2 0 15,-2 3-48-15,-3 0 0 0,-3-3 0 0,-2 3 0 16,-3-1-128-16,-1 2 0 0,-9-5 0 0,8 6 128 16,-8-6 16-16,6 11 0 0,-5-2 0 15,1 1 0 1,-2-2-16-16,-2 4-128 0,1-2 192 16,-4 4-64-16,0 3 32 0,-2 4 0 15,0-1 0-15,-2 6 0 0,0-1-160 16,0 6 128-16,0 5-128 0,0 6 128 0,2 5-128 15,0 4 0-15,1 3 0 0,3-15 0 16,2 3 0-16,0 5 0 0,1 1 0 0,1-2 0 16,3 2 0-16,0 1 0 0,0-2 0 15,-1 1 0-15,4-1 0 0,-2-3 0 0,3 3 0 0,-1-5 0 16,2 0 144-16,0 2 0 0,1-5 0 0,2 0 0 0,-1 3 176 0,-1-2 16 16,0-2 16-16,1-3 0 0,0 2-144 15,-1-2-16-15,0-2-16 0,0-3 0 0,-1 2-48 16,0-2-128-16,-2-4 192 0,-2-1-64 15,-2-2-128-15,3 0 160 16,-3-3-160-16,0 1 160 16,-2-7-32-16,-1 2-128 0,-1-2 192 15,0 2-64-15,-1-4 32 0,1 0 0 0,-3-2 0 16,0-3 0-16,-1 5 144 0,-1-6 16 16,-2 2 16-16,0-2 0 0,-1 1 48 0,-2-1 0 15,-1-1 0-15,-3 0 0 0,-3 1 0 16,-3 0 16-16,0-1 0 0,-3 1 0 0,-3-1 0 15,-2 0 0-15,-2 3 0 0,-1-2 0 0,-1 2-176 16,0-1-32-16,-1 2-16 16,2 1 0-16,-1-3-176 0,3 3 0 15,0-2 0-15,4 2 128 0,0-5-128 0,3 0 0 16,1 1-192-16,-5-2 192 0,9-3-1808 16,7-1-240-16,7-2-64 0,5-6-17088 0</inkml:trace>
  <inkml:trace contextRef="#ctx0" brushRef="#br2" timeOffset="210409.34">14730 13188 8287 0,'0'0'736'0,"6"-5"-592"0,-1-1-144 0,-2-5 0 0,-1 4 1776 0,0-2 320 0,-2 9 64 15,-2-6 16-15,1-3-320 0,-1 4-64 16,-2-2-16-16,-1 2 0 0,-2 0-304 0,0 2-48 0,-1-2-16 0,-2 2 0 16,-2 0-256-16,0 0-48 0,-2 1-16 0,-3 1 0 15,-2 2-256-15,0-1-64 0,-1 0-16 0,-1 0 0 16,1 0-176-16,0 1-16 0,1 0-16 0,-3 2 0 16,0-2-160-16,1 2-48 0,0 1 0 0,1-2 0 15,2 1-160-15,1-2-48 16,-1 2 0-16,0-1 0 0,1 3-128 0,3 0 128 0,2-1-128 15,2 1 128-15,1 2-128 0,1-2 0 0,4 0 0 0,-1 4 0 16,5-9 128-16,-2 6-128 0,2-6 192 0,1 13-64 0,0-3 32 16,4 4 0-16,-1 0 0 0,1 2 0 15,1 3-160-15,2 3 0 0,0 3 0 16,-1 1 0-16,2 7 0 0,-1 2 0 16,-1 4 0-16,1 3 0 15,0 3 0-15,-1 4 0 16,0-2 0-16,-1 5 0 0,0 1 0 15,0 3 0-15,-4 0 0 0,-1 2 0 0,-1 0 0 16,-1-4 0-16,-1 2 0 0,-2 1 0 0,-1-2 0 16,0-3 0-16,-3-1 0 0,3-1 0 0,-4-7 0 0,1 0 0 15,1-2 144-15,0-3-144 0,2-3 0 16,1-2 128-16,2-1-128 0,-1 8 0 16,2-5 208-16,1-7-16 0,3-2-16 15,-1-6 0-15,2-3-32 0,1-4 0 16,0-1 0-16,1-1 0 0,1-3-16 0,0 0-128 15,2-6 192-15,3 2-64 16,2-1 0-16,-1-2-128 0,3 1 192 0,2 0-64 0,1-1-128 16,2 3 0-16,4-3 0 0,0 2 0 15,3-2 0-15,1 0 0 0,2 5 0 16,-3-2 0-16,-2-1 0 16,0 1 0-16,-2 2 128 15,-4-2-128-15,-2-4-768 0,-1-2-176 16,-2 0-32-16,-1-4-10704 0,-1 0-2144 15</inkml:trace>
  <inkml:trace contextRef="#ctx0" brushRef="#br2" timeOffset="211163.69">14891 13155 12895 0,'-12'-8'576'0,"3"6"112"0,-2-2-560 0,3-1-128 0,8 5 0 0,-8-8 0 0,3-3 2624 15,1 3 480-15,4 8 96 0,1-13 32 0,4 1-1408 0,2 0-288 16,5-2-48-16,4 4-16 0,0 3-896 0,5-4-176 15,3 3-32-15,1 2-16 0,2 0-80 0,2 2-16 16,3 2 0-16,0 2 0 0,-1-2 64 0,0 4 16 16,-6 3 0-16,-1 2 0 0,-6-1-208 0,-2 1-128 15,-5 2 128-15,-3 0-128 0,-5 2 0 0,-3 3 0 16,-3-3 0-16,-4 1 128 0,-3 3 48 0,-1-1 16 16,-3-2 0-16,5-2 0 0,-1-2-16 15,-2 2 0-15,1-4 0 0,1 2 0 16,2-3-16-16,3-1 0 0,5-4 0 0,0 0 0 15,0 0 112-15,4 9 32 0,2-4 0 0,3 2 0 0,2 2 96 0,3-2 32 0,2 3 0 16,1-1 0-16,1 3-304 0,-1 2-128 0,-2-2 128 0,-2 2-128 16,-2 1 0-16,-3 2 0 15,-3-1 0-15,-3 1 0 16,-2 0 160-16,-3-1-160 0,-3-4 192 0,-4 2-192 16,-1 2 480-16,-3-1-16 0,-1-2 0 15,-2-1 0-15,-2 1-144 16,-1 0-48-16,-1-6 0 0,0 3 0 0,-1-4-144 0,1-1-128 15,0-2 144-15,2 1-144 0,3-2-688 0,0-2-224 0,2-3-48 16,3 0-16 0,2 2-2144-16,3 2-416 15</inkml:trace>
  <inkml:trace contextRef="#ctx0" brushRef="#br2" timeOffset="211665.4">14778 13954 13823 0,'0'0'608'0,"0"0"128"0,0 0-592 0,-5 6-144 0,5-6 0 0,0 0 0 0,0 0 2752 0,0 0 528 0,0 0 112 16,0 0 0-16,0 0-1552 0,9-2-320 0,0 0-64 16,2-2-16-16,3-1-416 0,3-4-96 0,1 0-16 15,2-1 0-15,1 2-128 0,1-2-16 0,0 2-16 0,2-2 0 16,0 3-112-16,-1-2-32 0,-1 4 0 0,-2 0 0 16,-1 0-288-16,-3 3-48 15,0 2-16-15,-4 3 0 0,0 2-128 0,-3 1-128 0,-2 6 144 0,-2 0-144 16,-2 5 128-16,-3 2-128 0,-1 3 0 0,-4 2 144 15,-4 1-144-15,0 3 0 0,-1-1 0 16,-2 1 128-16,0 2-128 0,-1-2 0 0,-1 3 0 0,0-1 128 16,0-2-128-16,0 1 0 0,0-3 144 0,2 1-144 15,1-5 0-15,2 3 128 0,0-1-128 0,2-4 0 0,-1 0 0 16,2-2 0-16,1-1 0 0,1-3 0 16,2-3-384-1,2-1-112-15,0-2-16 0,2 0 0 0,-2-8-2160 0,0 0-432 16,7-4-96-16</inkml:trace>
  <inkml:trace contextRef="#ctx0" brushRef="#br2" timeOffset="212014.81">14767 14207 30687 0,'0'0'1360'0,"0"0"288"0,0 0-1328 15,3-5-320-15,4-4 0 0,-2 3 0 0,4 1 944 0,4-1 112 0,2 1 32 0,4 1 0 0,4 1-144 0,2-1-32 16,4-2 0-16,4 2 0 0,3 2-336 0,3-1-64 0,3 2 0 15,2-3-16-15,-2 2-256 0,1-1-48 16,-5 0-16-16,-4 1 0 0,-2-2-432 0,-5-2-96 16,-3 3-16-16,-4 2 0 15,-2 0-2928-15,-4-2-592 0</inkml:trace>
  <inkml:trace contextRef="#ctx0" brushRef="#br2" timeOffset="212442.96">15452 12994 9215 0,'-4'-4'816'0,"1"0"-656"16,3 4-160-16,0 0 0 0,-3-8 3008 0,1 1 560 16,4 0 112-16,0-2 32 15,1 4-1792-15,1-1-336 0,-1-2-80 0,4 3-16 0,0-4-656 0,3 3-128 16,1 1-16-16,0 0-16 0,3-3-144 15,1 4-16-15,2-2-16 0,1 1 0 0,1 1 80 16,1 0 32-16,2 2 0 0,-1-1 0 0,-2 2-208 0,-1 1-32 16,-1 1-16-16,-2 4 0 0,-1-1-192 0,-3 0-32 15,0 4-128-15,-4-1 192 0,-1 1-48 0,-2 3-16 16,-1 6 0-16,-3 2 0 0,-3 5 64 0,-2 3 16 16,-2 4 0-16,-2 4 0 0,-3 3-16 0,0 3-16 15,-4 6 0-15,1 0 0 0,-1 4-176 0,0 2 128 16,4 2-128-16,-1-2 128 0,0 0-128 0,3 1 0 0,1-3 0 15,3 2 0-15,1-1 0 0,2 0 0 0,2 0 0 16,3 0 0-16,2-1 128 0,3 0-128 0,0-3 0 0,2 1 128 16,1-5 64-16,0 4 0 0,1-4 0 15,-1 1 0-15,-1-1 48 0,0 1 16 0,-2-4 0 0,1 1 0 16,-2 0-96-16,0-4-16 0,1-2 0 0,-1-1 0 16,-2 1 48-16,-3-4 0 0,-1-4 0 0,-1 0 0 0,0-4 64 15,-2-1 32-15,-2-2 0 0,-1-2 0 0,1-3 112 0,-4-1 32 16,-3 0 0-16,0-1 0 15,-2 0-176-15,-7-1-48 0,1-6 0 0,-2 4 0 16,-1-6-32-16,2-3-16 0,-2-1 0 0,3-2 0 16,-1 0-160-16,-2-3 0 0,1 2-192 0,-1-6 192 15,2 2-1888-15,2-5-256 0,3 4-48 0,3-5-16 0</inkml:trace>
  <inkml:trace contextRef="#ctx0" brushRef="#br2" timeOffset="213722.55">16075 13740 24879 0,'-7'-3'2208'0,"1"1"-1760"0,1-2-448 0,2 0 0 16,2 1 864-16,1 3 96 0,0 0 0 0,0 0 16 15,0 0 48-15,14-1 16 0,3 1 0 0,0 0 0 16,4 0-320-16,3 1-64 0,1 1-16 0,3 0 0 0,1 2-384 16,1-1-96-16,-2-1-16 0,-3 2 0 15,-1 1-144-15,-3 3 0 0,-4-3-192 16,-3 4 192-16,-2-2-1840 0,-5 6-240 15,-4-2-48-15,-6 7-16 0,-3 1-912 0,-5 5-176 0,-6 2-32 0,-2 3-16 32,-5-2 816-32,-4 1 160 0,-3-2 48 0,0 1 0 15,3-7 2464-15,2-2 496 0,5-4 112 16,5-5 16-16,5 1 2832 16,3-5 576-16,8-5 112 0,0 0 32 15,0 0-1760-15,10 3-336 0,4-2-80 0,4-3-16 16,4-3-800-16,3 1-176 0,2-3-16 15,1 1-16-15,-1 0-496 0,1-4-112 0,0 2 0 0,2-4-16 0,-2 5-304 16,1-3-64-16,-1 3-16 0,0 0 0 16,-2 0-176-16,-1 3 0 0,-2-2 0 0,-1 2-176 15,-3 1-2064-15,-2-3-432 0</inkml:trace>
  <inkml:trace contextRef="#ctx0" brushRef="#br2" timeOffset="214316.05">18025 13058 21183 0,'0'0'1888'0,"0"0"-1504"0,2-9-384 15,-1 3 0-15,-1 6 1280 0,0-5 176 0,0 5 32 0,-3-6 16 0,-3 2-32 0,-2 1-16 0,-3 1 0 0,-1 2 0 0,-4 0-400 16,-4 1-80-16,-7 2-16 0,-2 0 0 0,-3 4-384 0,-1-3-96 16,-2-3-16-16,2 1 0 0,-2 1-16 0,5-1-16 15,3 4 0-15,2-4 0 0,1-1-64 0,3 2-16 16,5 1 0-16,0-2 0 0,4 2 16 0,3-1 0 15,-1-1 0-15,3-1 0 0,7-1-64 0,0 0-16 16,0 0 0-16,0 0 0 0,0 0-144 0,0 0-16 16,4 8-128-16,0 1 192 0,1-3-32 0,0 4-16 15,2 1 0-15,-1 0 0 0,0 4-144 0,-1 2 128 16,0 1-128-16,0 3 128 0,-2 2-128 0,0 5 0 0,-3 4 0 16,-2 2 128-16,-2 4-128 0,-1 3 160 15,-1 7-160-15,-3 1 160 16,-2 3-160-16,-2 4 0 0,-1 3 144 0,-1-1-144 0,-1 0 0 15,3-2 128-15,0-1-128 0,1-3 0 0,1-1 0 0,1-2 128 16,0-2-128-16,1-5 0 0,-1 1 0 0,1 1 144 0,1-6-144 0,0 0 0 16,1-3 144-16,0 0-144 0,2-5 0 0,3-2 144 15,-1 3-144-15,2-5 0 0,0 1 0 16,2-5 128-16,1-1-128 0,2-3 0 0,1-1 144 16,2 0-144-16,0-1 0 0,2-1 0 0,0-1 0 15,1-1 128-15,0 2-128 0,2-2 0 0,1-1 0 0,-1-2 128 16,4 1-128-16,-1-4 0 0,3 3 0 0,1-3 0 15,1-3 0-15,2 1 0 0,-3-1 0 0,2-3 0 0,1-1-192 16,0 0-48-16,-1-1-16 0,1 1 0 16,-1-3-1776-1,1-3-352-15,1-1-80 0,6-2-14624 16</inkml:trace>
  <inkml:trace contextRef="#ctx0" brushRef="#br2" timeOffset="-214474.79">18394 13019 7359 0,'-12'-15'320'0,"7"11"80"0,-2-1-400 15,1 1 0-15,0 1 0 0,-2 1 0 0,2 1 3488 0,-2-1 608 16,-1 2 128-16,0-1 32 0,0 0-3232 0,2-4-656 16,0 2-128-16,3 1-32 0,-1-1 624 15,4-2 128-15,1-1 32 0,4 1 0 16,2 1 112-16,3-4 32 0,1 3 0 0,3 1 0 0,2-1-304 16,4-1-48-16,3 1-16 0,1-2 0 0,1-2-368 0,-1 4-80 15,2-2 0-15,2 0-16 0,0 2-64 16,-1-4-16-1,-1 4 0-15,0 2 0 0,-1-3 112 0,-2 4 32 16,-2-2 0-16,-2 4 0 16,-4 0-16-1,-1 3 0-15,-3 0 0 16,-3 5 0-16,-2-2-32 0,-2 6-16 16,-3 1 0-16,0 1 0 0,-4 3-112 0,-1 6 0 15,-1 1-16-15,-2 7 0 0,-1-2-176 16,-1 5 192-16,0 2-192 0,-3 0 192 15,2 0-192-15,1 1 160 0,-1-2-160 16,2-1 160-16,-3-1-16 0,0 0 0 16,2-5 0-16,1 0 0 0,2-3-144 15,0 2 192-15,2-4-192 0,1 1 192 0,1-4-192 16,-1 0 0-16,4 0 0 0,0-4 128 0,0 0-288 0,0-4-64 16,2 0-16-16,0-2 0 0,-2-2-1712 0,0-8-352 0,0 0-64 15,0 0-13392-15</inkml:trace>
  <inkml:trace contextRef="#ctx0" brushRef="#br2" timeOffset="-214138.45">18163 13285 31327 0,'1'-17'2784'0,"2"9"-2224"0,3 2-560 0,3 0 0 0,6-3 1152 0,7 2 128 0,5 0 32 0,5 1 0 0,2 2-752 0,4-3-160 15,3 4-16-15,2-1-16 0,3 1 336 0,1 2 64 0,0-4 0 0,0 5 16 0,0 4-400 0,0-2-64 0,0 1-32 0,-3-1 0 31,-3 2-288-31,-3 2 0 0,-6-2 0 0,-4 1 0 0,-1 0-1040 0,-3 3-272 16,-8-3-48-16,2 3-10032 0,-3-2-2016 0</inkml:trace>
  <inkml:trace contextRef="#ctx0" brushRef="#br2" timeOffset="-213687.92">18189 13990 32943 0,'0'0'1456'0,"0"0"304"0,6-5-1408 0,3-3-352 0,3 1 0 0,4 0 0 16,2 0 0-16,2 0-160 0,4-2 16 0,1 3 0 0,3-3 144 0,-1 3 0 15,0 1 0-15,-1-2-128 16,0 2 128-16,-3 3 128 0,1 1-128 0,-2 2 176 0,-5 1 144 16,-1 3 48-16,-4 3 0 0,-3-2 0 0,-4 6-16 15,-3-3 0-15,-5 1 0 0,-3 1 0 0,-3 0 32 0,-3 3 16 16,0 3 0-16,-1-3 0 0,0-4-112 15,0 2-32-15,2-1 0 0,2-3 0 0,3-2 128 0,2 3 32 32,1-1 0-32,3 2 0 0,3-5-192 0,1 1-32 15,6 2-16-15,0-3 0 0,2 4-176 0,0 0 192 0,4 5-192 16,0 0 192-16,2 2-64 0,0 4 0 16,-2 1 0-16,-2-1 0 0,-2 3 144 0,-4 0 32 0,-1 0 0 15,-3-1 0-15,-4-2 192 0,-4 0 32 0,-3 3 16 0,-1-2 0 16,-6-2 0-16,-3 0 0 0,-2-1 0 0,-1 1 0 15,-2-3-176-15,-2 2-48 0,-4-4 0 0,0-3 0 16,0-1-160-16,-1-1-32 0,-2-2-128 0,5-5 192 0,-1-2-192 16,3-4-240-16,1-3 48 0,4-2 16 15,2-4-1360-15,3-1-256 0,4-1-64 0,4 0-16 16,3-3-1392-16,6 0-288 0</inkml:trace>
  <inkml:trace contextRef="#ctx0" brushRef="#br2" timeOffset="-212903.16">19006 12486 16575 0,'0'0'736'0,"0"0"160"0,-4-5-720 0,4 5-176 0,-5-5 0 0,5 5 0 0,0 0 1200 0,-4-5 208 0,2 1 32 0,2 4 16 16,0 0-576-16,0 0-112 16,0 0-32-16,0 0 0 0,0 0 208 0,0 0 32 0,0 0 16 0,0 0 0 15,0-7 144-15,0 7 16 0,5-5 16 16,0 0 0-16,1 2-336 0,3-2-64 0,2 0 0 0,2 1-16 16,1 1-288-16,4 0-48 0,2-4-16 0,3 2 0 15,1 0 48-15,2-4 0 0,2 4 0 0,0 4 0 16,-2-7-16-16,1 4 0 0,0 2 0 0,-3-1 0 15,-2 3-160-15,-3 0-16 0,-3 0-16 0,-2 0 0 16,-2 4-48-16,-2-1 0 0,-1 3 0 0,-3 0 0 16,-1 6-192-16,-2-2 176 0,-3 4-176 15,-2 4 160-15,-2 3-160 0,-1 7 160 0,-2 0-160 16,-2 7 160-16,-3 3-160 0,0 6 0 0,-2 2 0 0,0 4 0 16,0 3 0-16,0 3 0 0,2 2 0 0,1 1 0 0,-2-2 0 15,4 0 0-15,2 0 0 0,-2 2 0 0,2-3 144 16,2-2-144-16,0-1 160 0,1 0-160 0,1-3 256 0,0-2-64 15,1 0 0-15,0-1 0 0,0-2 80 16,2 2 16-16,0 0 0 0,0-2 0 0,0 0-96 0,-2 1-32 16,1 5 0-16,0-4 0 0,0-3-160 15,-1 1 0-15,0-1 144 16,1 15-144-16,-1-10 0 0,2-9 0 0,-2-5 0 16,0-3 128-16,0-5-128 0,1-1 0 15,-2-7 128-15,2 0-128 0,0-3 224 16,1-1-32-16,0-4 0 0,0 2 0 0,0-3 16 0,0-10 0 15,0 7 0-15,0 0 0 0,0-7-80 0,0 0-128 16,0 0 176-16,0 0-176 0,-3 9 160 16,2-3-160-16,1-6 128 0,0 0-128 15,-5 9 128-15,0-2-128 0,1 3 0 16,-1-4 128-16,5-6-128 0,-8 12 160 0,0-5-160 16,1 5 160-16,-2-6 16 15,1 3 0-15,1-4 0 0,-2 3 0 0,-1 2-16 16,-1-2 0-16,1 0 0 0,-1 0 0 0,-2 3 32 15,-3 0 0-15,-2-1 0 0,0 3 0 0,-2-2-64 16,-4 0 0-16,-4 2 0 0,-2-1 0 0,0-2-128 16,-2-3 0-16,2 2 144 0,2-4-144 0,2 4 0 0,3-4 0 15,0 2 0-15,4-2 0 0,3-1-1328 0,3-4-176 16,2-2-32-16,11 2-18960 0</inkml:trace>
  <inkml:trace contextRef="#ctx0" brushRef="#br2" timeOffset="-193296.4">12287 13315 10127 0,'0'0'448'0,"0"0"96"0,0 0-544 0,0 0 0 0,0 0 0 0,0 0 0 0,0 0 1824 0,6-6 256 16,-6 6 48-16,0 0 16 0,0 0-1120 0,0 0-240 16,0 0-32-16,0 0-16 0,0 0-96 0,0 0-32 0,0 0 0 0,0 0 0 15,0 0-128-15,0 0-32 0,0 0 0 16,0 0 0-16,0 0 32 0,-10 4 0 0,1 1 0 0,0 4 0 16,0-2 0-16,-2 5 0 0,1 2 0 0,-1 1 0 15,3 1-160-15,-3 3-48 0,0 2 0 16,-1-1 0-16,5-1-144 0,0 3-128 15,2 3 192-15,3-4-192 0,1-4 0 16,3-1 0-16,1-2 0 16,4 0 0-16,2-2 192 15,4-3-64-15,2-2 0 0,3-4-128 16,2 0 448-16,4-4 0 0,2-2-16 0,1-5 0 16,1 0-224-16,-1-1-32 0,5-2-16 15,-1-4 0-15,-1 0-160 0,-2-3 160 0,-2-1-160 16,-3 0 160-16,-3 0-32 0,-4 0-128 0,-3 0 192 15,-4-3-64-15,-3 1 256 0,-4 0 32 0,-4 0 16 16,-4 0 0-16,-2 4 128 0,-1-3 16 16,-2 3 16-16,0 4 0 0,-2 4-304 0,0-1-64 15,-1 5-16-15,-2 1 0 0,-1 0-384 0,1 4-80 0,-2 0 0 0,1 5-16 16,1-1-1536-16,2 5-304 0,1 2-64 0,0 3-11536 0</inkml:trace>
  <inkml:trace contextRef="#ctx0" brushRef="#br2" timeOffset="-192864.3">13150 13219 22111 0,'0'0'1968'0,"-9"-2"-1584"0,9 2-384 16,0 0 0-16,-9-1 656 0,-1 2 48 0,10-1 16 0,-8 8 0 0,-2 3 16 0,4 6 0 0,-1 2 0 0,1 5 0 16,0 5-96-16,1-1 0 0,1 3-16 0,1 1 0 15,2 3-32-15,0 1 0 0,1 2 0 0,0 0 0 0,-2-2-320 16,2-2-64-16,2-1-16 16,-2-1 0-16,0-7-192 0,0 2 0 0,-2-3 0 0,1-1 0 15,0-3-352-15,1-1 32 0,0 2 16 0,0-6-13728 16</inkml:trace>
  <inkml:trace contextRef="#ctx0" brushRef="#br2" timeOffset="-192462.65">12307 14023 11967 0,'0'0'1072'0,"-4"-10"-864"0,0 2-208 0,4 8 0 0,-3-6 1360 0,3 6 240 0,-4-10 32 0,4 10 16 16,-4-5-704-16,4 5-144 0,0 0-32 0,0 0 0 0,0 0 512 15,0 0 80-15,0 0 32 0,0 0 0 0,0 0-240 16,0 0-32-16,0 0-16 0,0 15 0 0,1 4-304 0,-1 0-64 15,0-2-16-15,0 2 0 16,-2 0-208-16,-1 1-32 0,1 3-16 0,0-1 0 16,1-3-272-16,0 1-48 0,-3-2-16 0,0 0 0 0,0-4-128 0,2 0 128 15,-1 0-128-15,-1-3 128 0,1-2-128 0,-1 0-144 16,4-9 144-16,0 0-208 16,0 0-1840-16,0 0-384 15,0 0-64-15,0 0 0 0</inkml:trace>
  <inkml:trace contextRef="#ctx0" brushRef="#br2" timeOffset="-191222.26">13049 14185 21183 0,'-9'-9'1888'0,"1"0"-1504"0,-1-4-384 0,0 5 0 15,0 1 1184-15,-1 0 160 0,-2 2 48 0,-2-1 0 16,-1 2-368-16,-1 3-64 0,-4 1 0 0,1 2-16 15,-1 0-304-15,1 4-64 0,0 2-16 0,1 6 0 0,2 0-176 16,2 0-48-16,1 2 0 0,4 2 0 16,4 1-208-16,4 3-128 0,1-2 160 0,3 0-160 15,4-1 192-15,3 0-48 0,3-1-16 0,3-1 0 0,3-2 64 0,3-4 16 16,2 1 0-16,1-1 0 16,2-4-16-16,4-2 0 0,0-1 0 0,-1-4 0 15,0-3-16 1,-2-1-16-16,-1-2 0 0,-6-3 0 15,-3-1 128-15,-4-3 32 0,-4 0 0 16,-2-1 0-16,-3-5 224 0,-5-2 48 16,-1 2 16-16,-4 0 0 15,-4 1-16-15,-3 0 0 16,-3-1 0-16,-3 5 0 16,2 4-208-16,-1-2-32 15,1 6-16-15,-1 0 0 0,2 1-336 0,0 2 0 16,3 3 0-16,1 3-192 0,3 0-1968 0,8-3-400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3:05.1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31659 8993 5519 0,'-5'-10'240'16,"5"10"64"-16,-8-7-304 0,3-3 0 0,0-1 0 0,0 2 0 0,2-2 2112 0,3 5 352 0,-1-6 80 0,1 6 16 0,0 6-1056 0,2-12-208 15,2 6-32-15,-4 6-16 0,0 0-256 0,0 0-48 16,0 0-16-16,0 0 0 0,-2-5 32 0,2 5 16 16,0 0 0-16,0 0 0 0,-4 5-384 0,-1 3-80 15,-2 2 0-15,4 1-16 0,-11 13-96 0,5-1-16 16,-1 4 0-16,1-4 0 0,0 0-96 16,1 2-32-16,2-3 0 0,-1-1 0 15,2-2-48-15,2 1-16 0,0-3 0 0,0-1 0 0,3-2 64 16,0-4 16-16,0 0 0 0,0-10 0 15,6 11 112-15,-6-11 0 0,7 5 16 16,2-1 0-16,1-4-16 0,3-2-16 0,2-3 0 16,3-7 0-16,1-3 48 0,4-4 16 0,2-4 0 15,1-5 0-15,2 0 16 16,1-5 0-16,0-3 0 0,0 0 0 16,1-4-144-16,0-2-32 0,2-1 0 0,1-3 0 15,0 3-272-15,0-3 160 0,0 3-160 16,0 1 128-16,-1 0-128 15,1 4 0-15,0 4 0 16,-15 18 0-16,2 5-464 0,1-2 16 16,-1 3 16-16,0 1 0 0,1 4-2016 0,-2-1-416 15,0 2-80-15</inkml:trace>
  <inkml:trace contextRef="#ctx0" brushRef="#br1" timeOffset="163073.13">3601 10549 1839 0,'0'-9'160'0,"0"4"-160"0,0 5 0 0,0-10 0 0,0 10 2176 0,4-8 384 15,-3-2 96-15,-1 10 16 0,0 0-1552 0,0 0-304 16,0-7-64-16,0 7-16 0,0 0-16 0,0 0 0 16,0 0 0-16,0 0 0 0,0 0 0 0,0 0 0 15,0 0 0-15,-5 11 0 0,1 2-160 0,0 1-48 16,1 0 0-16,-1 1 0 0,0 4-144 0,0 1-48 16,0 1 0-16,-1 2 0 0,0 5 0 0,0-2 0 15,0 2 0-15,-3-2 0 0,0 3 16 0,-1-4 0 16,1 5 0-16,-1 1 0 0,0 2-16 0,0-2 0 0,0-2 0 15,1 0 0-15,0-1-48 0,0 3-16 0,2-6 0 16,1 3 0-16,1-5-16 0,0-1-16 16,2-2 0-16,-1 2 0 0,2-2 16 0,1-2 0 0,0-7 0 15,2 1 0-15,2-1 48 0,-1-2 16 0,-3-9 0 0,6 13 0 16,3-6 32-16,1 1 16 0,0-4 0 16,3 1 0-16,0-1-80 0,2 1-16 0,3-3 0 0,1-2 0 15,1 0-64-15,2 2 0 0,2-2-16 0,1 0 0 16,1 1-176-16,-3-1 192 0,1 0-192 0,1 0 192 15,2 0-192-15,1 0 160 0,1 0-160 0,3 0 160 16,2 0-160-16,2-1 160 0,3-1-160 0,3 2 160 16,0 0-32-16,3 0-128 0,2 0 192 0,0 0-64 15,-3-1-128-15,2 0 160 0,1 0-160 0,3-1 160 16,0 2-160-16,4 2 128 0,2-1-128 0,1 0 128 16,0 0 0-16,4 2 0 0,-5-2 0 0,3 2 0 15,-2-1 0-15,5 3-128 0,0-1 192 0,1 0-64 0,-1 0-128 0,0 3 0 16,-2-3 144-16,1 1-144 15,0 2 0-15,0-1 128 0,4-1-128 0,2 3 0 0,3-3 0 0,-4 2 128 16,3 0-128-16,-3-3 0 0,1 1 128 0,3 2-128 16,1-2 160-16,2 2-160 0,-1 3 0 0,-1-6 0 15,-4 0 0-15,1 2 0 0,1 0 0 0,1 4 144 16,0-3-144-16,1 0 192 0,-1 2-192 0,-3-4 192 16,-1 0-192-16,-1 2 192 0,0-3-64 0,1 2-128 15,3 2 192-15,1-5-64 0,-1 0-128 0,0 0 160 16,-3-2-160-16,2 3 160 0,-2-2-160 0,1 1 160 15,0-1-160-15,2 1 160 0,-3-3-160 0,-1 1 0 16,-3 0 0-16,1 1 128 0,-4-2-128 0,4 3 128 0,0 0-128 16,2-1 128-16,-2 0-128 0,-1-1 160 0,-5-1-160 0,0 1 160 15,3 1-160-15,-1 1 0 0,1 2 144 0,0-2-144 16,0-2 0-16,-2-2 128 0,-3-2-128 0,-1-2 0 16,1 2 0-16,-2 0 144 0,0 2-144 0,0 1 0 15,3-2 144-15,1 1-144 0,-1-1 0 0,-3-2 144 16,1 0-144-16,-5 0 0 0,1 0 144 0,0 1-144 15,-2-1 0-15,1 4 128 0,1 1-128 0,1-1 0 16,-2-1 0-16,0-2 128 0,-2 1-128 0,0-1 0 16,-7 2 0-16,2-2 0 0,0-2 0 0,0 3 128 15,-1 2-128-15,-2 0 0 0,1-2 0 0,-3 1 0 16,2 0 0-16,-1 0 0 0,-1 1 0 0,-3-2 0 16,-2 1 0-16,-3-3 0 0,-2-1 0 0,-2 3 128 0,-2-1-128 15,-1 1 0-15,-2 2 0 0,1-2 128 0,-5 2-128 16,-2 0 0-16,-2-1 0 0,-12 1 0 15,0 0-1248-15,0 0-272 16,0 0-48-16,0 0-14288 0</inkml:trace>
  <inkml:trace contextRef="#ctx0" brushRef="#br1" timeOffset="164420.49">3480 12359 8287 0,'0'0'736'0,"-7"-1"-592"0,7 1-144 0,0 0 0 16,-8-3 2672-16,8 3 496 15,0 0 96-15,0 0 32 0,0 0-2528 0,0 0-512 0,0 0-112 16,12 2-16-16,-1-2 128 0,3 0 0 0,2-3 16 16,5-1 0-16,2 2 304 0,2-2 48 0,3 0 16 0,3-3 0 15,0-1 0-15,2 2 16 0,0-3 0 0,3 6 0 16,1-2-112-16,5-3-32 0,0 3 0 0,5 0 0 15,2 0-128-15,4 3-48 0,0-2 0 0,0 3 0 16,1-2-48-16,-1 2-16 0,2-1 0 0,2 1 0 16,1 1 0-16,5 0 0 0,4 0 0 0,0 0 0 15,0-2 48-15,0 2 0 0,-1 2 0 0,3 1 0 16,-2 1-16-16,4-2 0 0,4 3 0 0,-2 2 0 16,-5-1-112-16,2 0 0 0,0 3-16 0,1-2 0 15,2 3 0-15,0-3 0 0,4 1 0 0,-2-3 0 16,-3 1 128-16,4-1 16 0,-1-1 16 0,8-1 0 15,2-1 80-15,0 0 16 0,-3 0 0 0,4-1 0 0,1 3-128 0,3-2-32 16,6-1 0-16,-3 0 0 0,-2 0-128 16,0 3-16-16,1-3-128 0,3 2 192 0,-1-2-192 0,-4 2 0 15,-2-2 128-15,-2 0-128 0,0 1 0 0,-1-1 0 16,0 0 0-16,-3 0 0 0,-8 3 128 16,0-1-128-16,-3 2 0 0,0-1 144 0,-1-2 0 0,1 3 0 15,-2 2 0-15,-5-2 0 0,-5-3 48 0,0 5 0 16,-2 0 0-16,-2-2 0 0,-1 0-32 0,1 1 0 15,-2-6 0-15,1 2 0 0,0-1 96 0,-3 1 32 16,-2-1 0-16,-1 0 0 0,-1 0 32 0,1 2 16 16,-3-1 0-16,-1-2 0 0,1-1-144 0,0 1-48 0,-1 0 0 15,-5 0 0-15,-1-1-144 0,-5-2 0 0,-2 1 0 16,-3 1 0-16,-3 1 128 0,-1-2-128 0,-2 1 0 0,-2 0 128 16,-5 0-128-16,-2 1 0 0,-3-2-192 0,-10 2 192 31,0 0-1280-31,0 0-128 0,0 0-16 0,0 0-16560 0</inkml:trace>
  <inkml:trace contextRef="#ctx0" brushRef="#br1" timeOffset="165622.49">13212 12266 2751 0,'0'0'256'0,"-10"3"-256"15,0-3 0-15,0-1 0 0,1-1 2416 0,0 1 432 16,9 1 96-16,-12-2 0 0,1 2-1504 0,2 0-304 16,-2-2-64-16,0 2-16 0,1 0 16 0,0 2 0 15,0-2 0-15,10 0 0 0,-9 3 112 0,9-3 32 16,0 0 0-16,0 0 0 0,0 0-320 0,10 6-48 16,5-1-16-16,6-2 0 0,7 1-240 0,3-1-48 15,3-2-16-15,6 0 0 0,7-1-80 0,8 0-32 16,5 0 0-16,7 2 0 0,5 0-144 0,3 2-16 0,0 1-16 15,4-1 0-15,4-2-48 0,8 4-16 0,7-1 0 0,4-3 0 16,-2-1 16-16,8-1 16 0,7 0 0 0,3-1 0 16,0-1 80-16,7-2 16 0,4 1 0 0,4 1 0 15,1-1-16-15,6 1 0 0,4 0 0 0,1 1 0 16,-3 0-112-16,4 2-32 0,4 0 0 0,-1 2 0 16,-4-2-144-16,1 2 160 0,5 1-160 0,1 2 160 15,-1-1-16-15,0 0 0 0,0 3 0 0,-1-3 0 16,-1 0-144-16,-3 2 192 0,-1-1-192 0,-4-3 192 15,7 2-64-15,-6 1-128 0,-5-3 192 0,2 0-64 16,0-1 48-16,-6 1 0 0,-3 2 0 0,-2-1 0 0,0-2 80 16,-2 1 0-16,-6-3 16 0,-3 1 0 0,-2 2-80 15,-3-2 0-15,-4-2-16 0,-2 2 0 0,-6 3 16 0,3-2 0 16,-1 1 0-16,-4-3 0 0,-8 0 32 0,-4 0 16 16,-2 1 0-16,0 3 0 0,1 0-80 0,-3 0-16 15,-5-4 0-15,0 2 0 0,-5 2-144 0,0 2 128 16,0 3-128-16,-2-5 128 0,-4 1-128 0,-4 0 128 15,-5-1-128-15,-1-1 128 0,-3-1-128 0,-2 1 192 16,-2-1-192-16,-4 5 192 0,0-4-16 0,-4 0 0 16,-5-3 0-16,-4 1 0 0,-4 0 16 0,-2-1 16 15,-5 0 0-15,1 0 0 0,-6 0 0 0,0 0 0 0,-4 2 0 16,1-2 0-16,-3-2-32 0,-1 2-16 0,-9 0 0 16,10 2 0-16,-10-2-160 0,0 0 192 0,8-4-192 0,-8 4 192 15,0 0-192-15,0 0 128 16,0 0-128-16,0 0 128 0,0 0-128 0,0 0 192 0,0 0-192 0,0 0 192 15,0 0-192-15,0 0 0 0,0 0 144 16,0 0-144-16,0 0 0 0,0-8 0 0,-1 1 0 0,1 7 128 16,0 0-128-16,-8-7-128 0,2 2 128 0,-1-1-192 31,7 6-848-31,-10-5-176 0,-3 1-48 0,-2-2-11888 0,-3 1-2384 0</inkml:trace>
  <inkml:trace contextRef="#ctx0" brushRef="#br1" timeOffset="167297.97">6628 14169 13823 0,'0'0'1216'0,"0"0"-960"16,0 0-256-16,0-14 0 0,0 2 2256 0,0-1 416 15,0 13 80-15,0 0 0 0,0-10-1984 0,0 10-416 16,0 0-80-16,0 0-16 0,0 0 416 0,0 0 80 15,0 0 16-15,0 0 0 0,-11 5-64 0,3 2 0 16,-1 9 0-16,0 0 0 0,-1 5 128 0,-2 4 0 16,1 8 16-16,1-6 0 0,-4 1-144 0,0 7-48 15,-5 5 0-15,-1 4 0 0,0 4-208 0,-1 2-64 16,-4 6 0-16,-1 0 0 0,-4 1-80 0,0 0-32 16,-2-1 0-16,0-2 0 0,1-2 240 0,0-3 32 15,2-3 16-15,2-1 0 0,4-6 160 0,0-2 48 0,4 0 0 0,4-3 0 16,2-1-768-16,3 0 0 15,3-5 0-15,1-1 0 0,4-3 192 0,2-1 112 0,2-3 16 0,5-1 0 16,3 0-128-16,4-2 0 0,5-2-16 16,6-2 0-16,0-1-176 0,1 1 0 0,5-3 0 0,1 2 0 15,1-5-224-15,1 1 32 0,0-4 0 0,2 0 0 16,1-1 192-16,-3 2 0 0,2-1 0 0,-5-1 0 16,0-1 208-16,-2 1-64 0,-2 2-16 0,-4-1 0 15,0-2-688 1,-3 1-144-16,-1-2-16 0,-2 2-16 0,-5 1-2496 15,-3-2-496-15</inkml:trace>
  <inkml:trace contextRef="#ctx0" brushRef="#br1" timeOffset="167750.74">8196 14167 15663 0,'0'0'1392'0,"0"0"-1120"0,-1-9-272 0,-2 0 0 15,1-1 2256-15,-2 3 400 0,-1 2 80 0,-1-1 16 16,-2 0-1984-16,-1 2-384 16,-2 3-64-16,-2 1-32 0,-1 1 288 0,-3 1 64 15,-3 6 16-15,-3 5 0 0,-2 4 176 0,-2 4 48 16,-2 6 0-16,-4-1 0 0,-4 6-192 0,-2 5-48 0,-5 5 0 0,1 5 0 16,1 5-176-16,3 4-32 0,2 6-16 0,1 3 0 15,2 2-272-15,5 2-144 0,5-4 160 0,3 0-160 16,3-2 192-16,4-2-48 0,4-4-16 0,4-3 0 0,1-3-128 15,4-3 192-15,3-5-192 0,2-3 192 0,1-4-192 16,3-3 0-16,3-1 0 0,3-3 0 0,3-6-272 0,3 0-48 16,2-1 0-16,2-2 0 15,2-2-2016-15,6-5-416 16,6-2-64-16,3-2-32 0</inkml:trace>
  <inkml:trace contextRef="#ctx0" brushRef="#br1" timeOffset="168158.5">8724 14798 35583 0,'-26'-5'1584'0,"15"4"320"0,-4-1-1520 0,-2-2-384 15,-1-1 0-15,-1 2 0 0,-1 2 0 0,0 3 0 16,-1 1 0-16,0 5 0 0,-2-1 0 0,-1 6-160 15,-3 5 160-15,0 2-160 0,2 4 160 0,-1 3 0 16,1-2-144-16,1 7 144 0,1 2 0 0,3 1 0 16,2-2 0-16,2-1 0 0,4-3 0 0,3 0 0 15,4-6 0-15,2-2 0 0,6-1 160 0,2-6 48 16,3-2 16-16,3-4 0 0,4-3-96 0,3-4-128 0,2-5 176 16,3-1-176-16,1-2 304 0,1-7-48 0,-3-2-16 0,1 1 0 15,-1-1-16-15,-2-1 0 0,-1-1 0 0,-2 4 0 16,-3 2-64-16,1 0-16 0,-1 5 0 0,0-1 0 15,-1 4 48-15,-1 4 0 0,-1 7 0 0,-1-1 0 0,0 0-192 0,0 6 160 16,-2 3-160-16,-1 3 160 16,1 1-160-16,0 0 0 0,-1 0 144 0,0-1-144 0,2 1 0 0,-2-1-288 15,3-1 48-15,2 4 16 16,0-3-1920-16,0-5-384 16,-1 3-80-16,1-11-7296 0,-2-3-1456 0</inkml:trace>
  <inkml:trace contextRef="#ctx0" brushRef="#br1" timeOffset="168321.93">9355 15271 23039 0,'-10'22'2048'0,"5"-7"-1648"16,1 5-400-16,-2 2 0 0,-2 5 1616 0,0-2 240 16,-4 6 64-16,-1 0 0 0,-1 4-704 0,-1 0-144 15,-3 1-32-15,-1 0 0 0,0-1-224 0,0-2-48 16,0 0-16-16,1-2 0 0,2-7-752 0,3 1 0 15,2-4-240-15,4-4 64 16,2-4-1936-16,1-1-400 0,2-3-80 0</inkml:trace>
  <inkml:trace contextRef="#ctx0" brushRef="#br1" timeOffset="168822.59">10466 13974 38703 0,'-10'0'3440'0,"-1"-2"-2752"15,2 1-560-15,9 1-128 0,-6 5 0 0,2 7 128 16,0 1-128-16,1 9 128 0,1 7-272 0,-2 8-64 15,-1 6-16-15,0 7 0 0,-1 1 64 0,-3 5 16 16,0 3 0-16,-1 9 0 0,-2 2 144 0,-2 3 0 16,-2 0 0-16,-3 2-128 0,-2 4 128 0,1-7 0 15,0-6 0-15,7-22 0 0,-2-5 128 0,-1-1-128 16,2-5 128-16,2-1-128 0,1-8 272 0,5-4-16 16,2-4 0-16,3-5 0 0,2-6 16 0,-1-5 0 15,9-2 0-15,1-7 0 0,3 1-112 0,2-5-32 16,2-1 0-16,3 0 0 0,2-5-128 0,13-7 0 15,2 5 0-15,1 4 128 0,1 5-128 0,-1 4 0 0,0 3-160 16,-1 3 160-16,-3 7-224 0,-14 0 48 16,2 5 16-16,0 2 0 0,-2 7 160 0,-1 0 0 0,-4 5 0 15,-3-3 0-15,-5 4 0 0,-4 1 256 16,-7-2-64-16,-4 4-16 0,-3-2 80 0,-4 2 0 0,-4-3 16 0,-4 3 0 16,-5-4-112-16,-3 1-32 0,-2-3 0 0,-1-3 0 15,-3-2-128-15,0-6 0 0,2 1-160 0,1-7 160 31,3-3-1536-31,0-3-224 0,3-4-32 0,-9-8-16 16,7-7-1424-16,7-4-288 0</inkml:trace>
  <inkml:trace contextRef="#ctx0" brushRef="#br1" timeOffset="169240.57">11243 13703 23951 0,'-6'-7'2128'0,"-2"-3"-1696"15,4 1-432-15,2-2 0 0,0 1 1232 0,5 2 176 16,-3 8 16-16,8-9 16 0,-1 4-1168 0,3 1-272 15,3 1 0-15,2 0 0 0,2 3 0 0,3 4 192 16,2 0-64-16,6 6 0 0,4 2 128 0,6 5 48 16,0 2 0-16,5 5 0 0,4 0-48 0,0 9 0 15,-1 8 0-15,-2 9 0 0,-2 2-96 0,-2 5-32 16,-3 8 0-16,-3 9 0 0,-1 12 96 0,-4 4 16 16,-3 0 0-16,-5 5 0 0,-7 2 16 0,-6 1 16 0,-8-4 0 0,-5 4 0 15,-7-2 48-15,-5-2 16 0,-6 1 0 0,2-32 0 16,-5 6 80-16,-6 1 16 0,-4-4 0 15,-1-2 0-15,-3 0 144 0,-5-6 48 0,-4-4 0 0,-3-2 0 16,-2-3-192-16,3-7-48 0,6-3 0 0,3-5 0 16,3-3-1488-16,6-8-304 15,3-4-64-15,2-6-9552 0,4-10-1904 0</inkml:trace>
  <inkml:trace contextRef="#ctx0" brushRef="#br1" timeOffset="170052.51">13677 14665 20271 0,'-12'1'1792'0,"-2"-1"-1424"0,-4 0-368 0,0-1 0 16,0 1 1184-16,3 1 160 0,1-1 48 0,4 0 0 15,3 2-144-15,7-2-32 0,0 0 0 0,0 0 0 16,11-3-352-16,3-1-80 0,3 0-16 0,5 1 0 16,3-3-288-16,3-2-64 0,2-1-16 0,0 0 0 15,2 0-208-15,2-1-32 0,2 0-16 0,1-4 0 0,0 2-144 16,13-1 0-16,-5 1 144 0,-4 3-144 16,-5 1 0-16,-4 7-320 0,-5 1 64 0,-4 1 16 15,-5 4-1776-15,-7 7-352 16,-5 3-80-16,-7 0-16 0</inkml:trace>
  <inkml:trace contextRef="#ctx0" brushRef="#br1" timeOffset="170195.09">13700 14994 10127 0,'-37'14'448'0,"21"-6"96"0,-5 2-544 0,2 0 0 15,3-3 0-15,2 0 0 0,6 1 3968 0,3-3 704 16,4 1 128-16,6 1 16 0,4-5-3216 0,7-1-656 16,3 1-128-16,3 0-32 0,2-3-64 0,4 0-16 15,0-2 0-15,4-1 0 0,1-2-448 0,4 1-112 16,2-2-16-16,3 0 0 0,3 1-128 0,3-1 128 15,0 0-128-15,1 3 128 16,-5 0-1856-16,-1-2-384 0,-5-1-80 0</inkml:trace>
  <inkml:trace contextRef="#ctx0" brushRef="#br1" timeOffset="170765.28">16748 13921 20271 0,'8'-22'896'0,"0"5"192"0,2 0-880 0,0 2-208 16,-1-1 0-16,1 3 0 0,0 0 256 0,-1 2 16 16,-3 4 0-16,-6 7 0 0,0 0 448 0,0 0 96 15,0 0 16-15,0 0 0 0,0 12-112 0,-2 3-16 16,-4 3 0-16,-5 6 0 0,-3 3-80 0,-2 6-32 15,-6 5 0-15,-1 8 0 0,-3 5 0 0,-5 7 0 16,-4 12 0-16,9-17 0 0,-3 11-112 0,-4 8-32 16,-5 8 0-16,0 2 0 0,-3 2-64 0,-2 0-32 15,-3-9 0-15,4-3 0 0,-1-3 448 0,5-8 96 16,2-3 0-16,3-7 16 0,5-1-16 0,5-6 0 0,3-6 0 0,5-2 0 16,4-4-288-16,5-6-64 15,2-3-16-15,4-1 0 0,4-3-352 0,4-3-176 0,3-2 160 16,4 0-160-16,3 0 192 0,4-2-48 0,4-3-16 0,2 1 0 15,3-4-128-15,2 0 160 0,1 0-160 0,-1-3 160 16,2-1-160-16,-2 0 0 0,1-2 144 0,-2 0-144 16,0-1 0-16,-2 1 0 0,1-1 0 0,-1-3 0 15,-1-1-368 1,3 0-80-16,0 0-32 0,-2-3 0 0,0 2-2800 16,-5 1-560-16,20-9-128 0,-16 6 0 0</inkml:trace>
  <inkml:trace contextRef="#ctx0" brushRef="#br1" timeOffset="171170.6">18377 13759 23951 0,'-3'-16'2128'0,"3"8"-1696"16,1-5-432-16,-1 5 0 0,0 8 560 0,0 0 16 15,0 0 16-15,-9-5 0 0,-2 5 304 0,-4 7 64 16,-6 1 16-16,-1 9 0 0,-4 6-448 0,-3 7-80 0,-5 8-32 0,1 11 0 15,-3 4 48-15,-1 8 16 16,-5 8 0-16,1 7 0 0,0 8 112 0,-1 4 32 16,1 1 0-16,15-21 0 0,-3 9-304 0,5 4-48 0,1 0-16 0,5-1 0 15,6-5-256-15,2-4 0 0,4-2 0 0,5-7 0 0,4-1 0 16,2-5 0-16,4-5 0 0,2-5 0 0,4-2-240 16,2-3-48-16,1-5-16 0,3-5 0 15,3-4-1680 1,1-1-320-16,1-5-80 0</inkml:trace>
  <inkml:trace contextRef="#ctx0" brushRef="#br1" timeOffset="171574.6">19144 14542 33167 0,'-33'-14'2944'0,"10"7"-2352"16,-1 0-464-16,-5 3-128 0,-4 6 544 0,-5 5 96 16,-5 0 0-16,-2 7 16 0,-2 4-192 0,15-1-32 15,-3 3-16-15,0 9 0 0,0 1-96 0,1 5 0 16,2 3-16-16,4 3 0 0,2 1-160 0,6-3-16 16,6 1-128-16,5-2 192 0,4 0-192 0,6-6 0 15,3-2 0-15,8-2 0 0,2-5 0 0,3-5 0 16,4-4 0-16,2-5 0 0,2-5 128 0,3-6 48 15,1-4 0-15,3-2 0 0,0-4 176 0,2-5 32 0,-1-3 16 0,-2-2 0 16,-2-1 176-16,-6 3 48 0,-2-2 0 0,-2 3 0 16,-2 3-160-16,-3 3-16 0,-1 5-16 0,-6 1 0 15,1 4-48-15,-8 3-16 0,0 0 0 0,8 10 0 16,-2 2-160-16,-1 2-16 0,4 0-16 0,0 4 0 16,0 2-176-16,3 2 0 0,2 2 144 0,4-4-144 15,3-1 0-15,1-1 0 0,4 0 0 0,3-1-128 0,4 0-112 16,5-3-16-16,4 0 0 0,1-3 0 15,1 1-976-15,-2-6-208 0,0-2-32 0,-2-3-11072 16,1-3-2192-16</inkml:trace>
  <inkml:trace contextRef="#ctx0" brushRef="#br1" timeOffset="171941.81">20455 15032 6447 0,'-6'-9'576'0,"4"4"-576"16,0-2 0-16,2 7 0 0,0-4 6848 0,0 4 1280 15,4-5 240-15,1 0 48 0,-5 5-6560 0,6 5-1296 16,3 0-272-16,-3 6-48 0,-1 2 336 0,2 5 80 0,-2 7 16 0,-1 1 0 16,1 5-160-16,-3 4-16 0,-2-2-16 0,-1 4 0 15,-3 2-112-15,-1 2-32 0,-1 1 0 0,-3-2 0 16,-1-3-80-16,-3 0-32 0,-2 0 0 0,-3-3 0 16,-1-1-96-16,-2-3 0 0,-1 0-128 0,-1-1 192 15,-4-2-192-15,0-2 144 0,-3-3-144 0,1-2 128 16,-3-2-384-16,1 0-96 0,1-3-16 0,-2-6 0 15,-1-1-1552 1,0-6-304-16,1-2-64 0,-11-10-14544 0</inkml:trace>
  <inkml:trace contextRef="#ctx0" brushRef="#br1" timeOffset="172551.84">22078 13895 20271 0,'-5'-27'896'0,"4"8"192"0,1-3-880 0,2 1-208 0,2-3 0 0,0 3 0 16,1 3 1344-16,1-1 208 0,1 0 48 0,-2 4 16 15,2 4-976-15,1-2-192 0,-2 4-32 16,1 0-16-16,-7 9 80 0,0 0 16 0,0 0 0 0,0 0 0 16,0 0 240-16,2 13 48 0,-3 5 16 0,-4 5 0 15,-6 7-336-15,-6 9-64 0,-3 12-16 0,-4 9 0 16,-8 10-192-16,-4 9-64 0,-2 6 0 0,-3 6 0 15,-2 6-128-15,13-28 0 0,0 7 0 0,1-1 128 0,1-4-128 0,3-2 160 16,2-6-160-16,1-3 160 0,3-8 576 0,4-6 112 16,1-8 32-16,4-5 0 0,1-2-80 0,4-9-16 15,1-4 0-15,7-2 0 0,-1-4-336 0,4-5-64 16,3-5 0-16,3-6-16 0,2-5-96 0,4 1-16 16,4-9 0-16,5-1 0 15,0-1-256-15,5-2 160 0,2-5-160 0,4 2 128 0,1 2-128 0,3 2 0 16,0 2 0-16,-1 3 0 0,-7 5 0 0,-1 5 128 15,-3 5-128-15,-4 2 0 0,0 3 0 0,-5 7 0 16,-3 4 0-16,-3 2 0 0,-2 4 0 0,-4 1 0 16,-4 2 0-16,-2 0 0 0,-5 6 256 0,-1-2 64 15,-5-3 0-15,-3 2 16 0,-5-2-64 0,-2 1-16 16,-3-3 0-16,-6-2 0 0,-3 1-64 0,-5-2-32 0,-2-1 0 0,-1-3 0 16,0-4-160-16,1-2 0 15,2 2 0-15,3-8 0 16,1-2-1328-16,6-3-192 0,1-4-32 0,4-5-16 15,4 0-1568-15,6-9-304 0</inkml:trace>
  <inkml:trace contextRef="#ctx0" brushRef="#br1" timeOffset="176330.74">21749 13627 6447 0,'0'0'576'0,"0"0"-576"0,0 0 0 16,0 0 0-16,-8 1 2032 0,3-1 288 0,0-1 64 0,0-2 16 16,5 3-800-16,0 0-176 15,-4-8-16-15,2 3-16 0,-1-4-128 0,3 2-32 0,1-5 0 0,2 2 0 16,0-4-224-16,0-1-48 0,2 2-16 0,2 2 0 15,0-4-144-15,2 1-32 0,3 1 0 0,-2 0 0 16,3-1-256-16,2 1-64 0,1 2-16 0,2-2 0 16,3 1 0-16,-1 3 0 0,1-3 0 0,1 6 0 15,-2 0-96-15,1 2-16 0,-3 1 0 0,-3 6 0 0,0 3-192 0,-1 3-128 16,-1 4 128-16,2 4-128 0,-4 3 144 0,1 0-144 16,-2-1 192-16,-1 0-192 0,-1 0 176 15,-1 0-176-15,2 1 160 0,1-2-160 0,-1-4 192 16,1-1-64-16,2-4-128 0,-1-2 192 0,1-3 192 15,0-1 16-15,2-1 16 0,2-2 0 0,-1-2 160 0,0-1 48 16,0-1 0-16,2-4 0 0,1-1-144 0,1-5-32 16,0-2 0-16,2-1 0 0,-1-1-48 0,0 0-16 15,-1-2 0-15,0 2 0 0,0 0-16 0,-1 0-16 16,-2 1 0-16,-3 0 0 0,-3 3-96 0,-1 0 0 16,-1 5-16-16,-4-2 0 0,1 1-96 0,-3-1-16 15,1 4 0-15,-3 7 0 0,1-13-128 0,-1 8 0 16,0 5 0-16,0 0 128 0,0 0-304 0,0 0-64 15,-1-8-16-15,1 8 0 16,0 0-1632-16,0 0-336 0,0 0-64 0,0 0-15296 0</inkml:trace>
  <inkml:trace contextRef="#ctx0" brushRef="#br1" timeOffset="176885.58">22252 13489 8287 0,'-11'-9'368'0,"11"9"80"0,-8-6-448 0,-1 2 0 0,-5 0 0 16,14 4 0-16</inkml:trace>
  <inkml:trace contextRef="#ctx0" brushRef="#br1" timeOffset="177495.86">21929 13506 8287 0,'-30'6'368'0,"8"0"80"0,-3-2-448 0,-2 0 0 16,-1 1 0-16,2 0 0 0,-1-2 3152 0,3-3 560 16,2-1 96-16,4-5 32 0,4 4-1712 0,3-3-336 15,3 0-64-15,6-7 0 0,2 6-512 0,6-7-80 16,4-1-32-16,7-1 0 0,2 1-656 0,8-2-144 16,4-4-32-16,7 1 0 0,4-2-272 0,8-1 0 15,6 1 128-15,2 1-128 0,-2 3 0 0,-2 0 0 16,-5 1 0-16,0 2 0 0,-2 3 144 0,-5 3-16 15,-4 5-128-15,-5 2 192 0,-5 3-48 0,-5 7-16 16,-7 0 0-16,-6 5 0 0,-7 4 0 0,-8 2-128 0,-7 2 192 16,-7 5-64-16,-5-1 64 0,-8 5 0 0,-2-2 0 0,-2-2 0 15,-3 3-64-15,-2-4 0 16,-2 0 0-16,-4-3 0 0,-4-5 240 0,4-2 32 0,-1-5 16 16,7-2 0-16,3-8 272 0,9-1 48 15,3-1 16-15,7-3 0 0,4-4-224 0,7 0-32 0,6-4-16 0,6-1 0 16,6 2-320-16,6-6-160 0,5-1 160 0,7 2-160 15,5-2 0-15,7 1 0 0,5 0 0 0,2 0-160 16,-4-1 160-16,0 3 0 0,-3 2 0 0,-2 3-128 16,-4 6 128-16,-6 2 0 0,-7 4 0 0,-6 5 0 15,-4 5 0-15,-6 4-160 0,-6 2 160 0,-4 2 0 16,-4 0 0-16,-4 4 0 0,-4 2 0 0,-6-1 0 16,-1 3 0-16,-3-4 144 0,0 0-144 0,-3 2 128 0,-3-6 16 0,-4-1 0 15,-3-1 0-15,3-3 0 0,2-1 240 0,4-5 32 16,5 1 16-16,3-6 0 0,5-1-96 0,7-3-16 15,11 0 0-15,-6-9 0 0,5-4-176 0,6-1-144 16,5-2 192-16,4-1-192 0,4-3 0 0,4-2 0 16,5 2 0-16,2-4 0 0,4 0 0 0,0-1 0 15,-1-1 0-15,-3 4 0 0,-4 4 0 0,-3 4 0 16,-6 5 0-16,-3 2 0 0,-5 3 0 0,-8 4 0 16,0 0 0-16,0 0 0 0,0 0 0 0,-12 14 0 15,-3-3 0-15,-4 0 0 0,-5 3 0 0,-4-1 0 16,-5 0 0-16,0 0 0 0,0 0 0 0,2-4 0 15,2-2 0-15,4-3 0 0,2-1 0 0,5-2 0 16,3-1 0-16,3 0 0 0,5-4 0 0,3-2 0 16,2-7 0-16,5-1-144 15,1 5-944-15,7-4-176 0,3-4-32 0,7 1-11264 16,3 1-2256-16</inkml:trace>
  <inkml:trace contextRef="#ctx0" brushRef="#br1" timeOffset="178423.37">11055 15393 19343 0,'-8'-10'1728'0,"-1"0"-1392"15,1-1-336-15,1-2 0 0,1 1 1456 0,-1 3 208 16,7 9 64-16,0 0 0 0,-7-5 368 0,7 5 80 15,0 0 0-15,0 0 16 0,-7 5-592 0,2 8-128 16,2 0-32-16,-1 9 0 0,-1 2-416 0,-3 5-64 16,-1 0-32-16,-1 7 0 0,-1 1-288 0,-1 2-64 0,-2 2-16 0,1-2 0 15,-1 0-176-15,0 0-16 0,2 0-16 0,-2-3 0 16,1-5-112-16,2 0-32 16,0-4 0-16,3-2 0 0,1-6-208 0,2 0-208 0,0-1 32 0,5-3 16 31,4-5-2672-31,2-2-544 0,2-5-96 0</inkml:trace>
  <inkml:trace contextRef="#ctx0" brushRef="#br1" timeOffset="179246.79">22036 15687 19519 0,'12'-6'864'0,"-2"-1"176"0,1 1-832 0,6-3-208 0,-1 0 0 16,1 0 0-16,-2 0 336 0,0-3 32 15,-1-2 0-15,-1 3 0 0,2 0 720 0,-1 2 160 16,0-4 32-16,0 3 0 0,0 1-32 0,-1 0 0 16,0 3 0-16,-1 1 0 0,2-4-112 0,2 3-32 15,-1 2 0-15,0 1 0 0,0 0-240 0,3 3-48 16,0 0-16-16,-2 5 0 0,-2-2-224 0,-2 6-64 15,-3 0 0-15,-5 8 0 0,-4 2 48 0,-4 2 0 16,-5 6 0-16,-4-1 0 0,-3 4-80 0,-2-2-16 0,-1 3 0 16,0 0 0-16,-2-4-208 0,4 1-64 0,1-5 0 15,4-2 0-15,-1-3 192 0,4-3 16 0,5-2 16 0,3-4 0 16,1 1-96-16,0-10 0 0,9 8-16 0,2-2 0 16,2-3-48-16,6-3-16 0,4-3 0 0,7-3 0 15,6-2-80-15,6-2-16 0,4 0 0 0,2-4 0 16,0 1-16-16,-1 2 0 0,-2-6 0 0,1 3 0 15,-3 2 0-15,-1 3 0 0,-3-3 0 0,-1 5 0 0,-1-2-128 0,-4 4 0 16,-4 0 0-16,-2-3 128 0,-4 2-320 0,-3-3-64 16,-6 2 0-16,-2 2-16 15,-5-4-2480-15,-1 3-480 0,-3-5-96 0,-4 5-14224 16</inkml:trace>
  <inkml:trace contextRef="#ctx0" brushRef="#br1" timeOffset="179878.77">23781 12985 23951 0,'-7'-9'2128'0,"0"0"-1696"0,4 1-432 0,0 1 0 15,-1 2 128-15,2-3-128 0,1 2 128 0,1 6-128 16,0-6 624-16,2 0 32 0,2 2 16 0,1 2 0 0,1 2-256 0,3 0-48 16,4 0-16-16,2 4 0 0,2 3-224 0,0 1-128 15,-3 2 128-15,4 0-128 0,0 4 256 0,2 1 0 16,3 4-16-16,0 2 0 0,3 0 240 0,0 6 48 16,4 0 16-16,24 27 0 0,-6-5 0 15,-7-1 0-15,-21-23 0 0,1 8 0 0,0 3-16 0,-2 2 0 16,2 8 0-16,-2 2 0 0,-1 7-48 0,-1 7-16 15,-1 2 0-15,-4 3 0 0,1 6-80 0,-1 3 0 16,-3 5-16-16,-2 6 0 0,-2-1-16 0,-1 3 0 16,-1 3 0-16,-3-1 0 0,-2 3 0 0,0 0 0 15,-3-4 0-15,1-1 0 0,-4 0 256 0,-1-2 48 16,-2-1 16-16,-2-3 0 0,-2-7 160 0,-2-2 48 16,-2-3 0-16,-2-1 0 0,-3-3-192 0,-4-3-48 0,-2-3 0 0,1-4 0 15,-27 45-240-15,9-26-48 16,5-16-16-16,7-8 0 0,18-24-128 0,-1 0-16 0,-1 1-16 0,0 3 0 15,1-5-176-15,1 4 0 0,-1-1 144 0,-3-3-144 16,7 1 0-16,-1-5 0 16,1 3 0-16,2-3 0 0,0-3-288 0,2-1-32 0,1-6 0 15,1-4 0 1,3 1-1344-16,2-6-256 0,3-4-64 0,0 0-16 16,0 0-1488-16,1-12-288 0</inkml:trace>
  <inkml:trace contextRef="#ctx0" brushRef="#br1" timeOffset="181495.71">27013 14036 13823 0,'0'0'1216'0,"0"0"-960"16,0 0-256-16,0 0 0 0,0 0 832 0,0 0 128 15,0 0 32-15,-11 2 0 0,0 2 96 0,-3 6 32 0,-4-1 0 0,0 5 0 16,1 4-224-16,-4-1-32 15,-2-5-16-15,-2 5 0 0,-3 2 48 0,-4 4 0 0,-5-3 0 0,-1-1 0 16,-1 1-128-16,1 2-32 16,0 3 0-16,0-3 0 0,-1 1-240 0,5 1-48 0,2-1-16 0,4-1 0 15,4 0-96-15,5-1-16 0,4-3 0 0,5-1 0 16,3 0-192-16,5-2-128 0,4-1 128 0,8-1-128 16,6-7 160-16,8 3-32 15,6-3-128-15,7-2 192 0,6-5 0 0,11 1 0 0,8 3 0 0,2-3 0 16,-1 0-48-16,0 0-16 0,-4-2 0 0,1 1 0 15,1-2-128-15,0 3 0 0,1-3 144 0,-2 0-144 16,-4 1 0-16,-6 0 0 0,-6 4 0 0,-6-5 128 31,-6-2-496-31,-5 0-80 0,-6 0-32 0,-3 1-9632 0,-4-1-1920 0</inkml:trace>
  <inkml:trace contextRef="#ctx0" brushRef="#br1" timeOffset="181759.79">26401 14460 31327 0,'0'0'2784'0,"0"0"-2224"16,0 0-560-16,3-7 0 0,4 0 416 0,6 0-32 16,4 2 0-16,7-3 0 0,5 2-384 0,10 1 0 15,10-3 0-15,12 3 0 0,9-3 160 0,3-2-160 0,1-1 192 16,6 0-192-16,5-1 176 0,8 2-176 15,6-4 160-15,-27 3-160 0,3 4 0 0,7-5 0 16,8 3 0-16,3-2 0 0,-4 2 128 0,0 0-128 16,-6 3 0-16,-2 0 0 0,-1 0 0 0,-2 4 0 15,-6 2 0-15,-6 0 0 16,-5-1-432-16,-7 1-176 0,-9 1-32 0,-3 1-16 16,0 4-1584-16,-7 2-304 0,-6-2-64 0</inkml:trace>
  <inkml:trace contextRef="#ctx0" brushRef="#br1" timeOffset="182031.71">27227 14629 26431 0,'-16'-1'1168'0,"16"1"240"0,0 0-1120 0,0 0-288 0,0 0 0 0,0 0 0 0,11 1 256 0,7 1 0 15,5-2 0-15,-1 0 0 0,6 0 320 0,6 0 48 16,4-4 16-16,5 1 0 0,7 1-128 0,8 2 0 15,8-3-16-15,6-1 0 0,1 1-304 0,2-5-64 16,0-1-128-16,3 0 192 0,3 0-192 16,1-1 144-16,2 2-144 0,-7-2 128 0,-6 3-128 0,-5 0 0 15,-2-2 0-15,-6 3 0 16,-2-2-832-16,-2 3-128 0,-6 2-48 0,-1-6-7872 16,-4 0-1568-16</inkml:trace>
  <inkml:trace contextRef="#ctx0" brushRef="#br1" timeOffset="182326.41">28237 13901 16575 0,'-19'-9'1472'0,"0"-2"-1168"16,2-2-304-16,3 4 0 0,3-2 3008 0,4 2 528 0,6-1 112 0,1 3 32 15,5 2-2784-15,7 0-544 16,5 0-112-16,11 1-32 0,10 0 64 0,8 7 16 0,6 2 0 0,4 0 0 15,4 5 0-15,7 2 0 0,7 4 0 0,7 8 0 16,2 3-48-16,0 7-16 0,-4 7 0 0,-7 6 0 16,-6 4-224-16,-10 4 176 0,-9 2-176 0,-9 4 160 15,-10 1 272-15,-6-1 48 0,-8 1 16 0,-9-3 0 0,-8 1 528 16,-7-2 128-16,-6-1 0 0,-6-3 16 0,-6-2-144 0,-6-3-16 16,-6-2-16-16,-5 2 0 0,-9-4-528 0,-4-1-96 15,-7-6-32-15,-1 0 0 0,0 1-208 0,1 1-128 16,3-3 128-16,-2-2-128 15,-1 1-1040-15,0-1-288 16,-1-2-48-16,-21 16-11040 0,14-9-2224 0</inkml:trace>
  <inkml:trace contextRef="#ctx0" brushRef="#br1" timeOffset="183160.42">22893 17355 22111 0,'-3'-16'1968'0,"2"7"-1584"15,1 9-384-15,-1-14 0 0,0 2 1520 0,-1 3 208 16,2 9 64-16,0 0 0 0,0 0-912 0,0 0-176 16,-9 4-48-16,3 6 0 0,0 1 96 0,-1 11 16 15,-2 5 0-15,3 6 0 0,-2 0-464 0,2 5-96 16,1 5-16-16,-3 4 0 0,-2 3 48 0,0-2 0 15,1 1 0-15,0 1 0 0,2-2 16 0,-1-3 16 16,0-4 0-16,2-6 0 0,4-6 80 0,-1-3 16 16,0-3 0-16,3-6 0 0,3-4 16 0,2-3 16 0,4-3 0 15,4-4 0-15,3-6-96 0,3-4-32 0,3 0 0 0,3-5 0 16,3-3-32-16,4-2-16 0,1-2 0 0,3 0 0 16,2-1-224-16,-1 2 176 0,-3 2-176 0,-2 3 160 0,-4 4-160 0,-4 0 0 15,-4 4 0-15,-2 4 0 16,-3 5 0-16,-2 3 128 0,-5 2-128 0,-3 6 128 15,-3 2 32-15,-3 1 0 0,-5 0 0 0,-3 1 0 0,-3 1 80 0,-3 2 16 16,-4-2 0-16,-3 1 0 0,-3 0 0 0,-6 0 0 16,-3-2 0-16,-3 1 0 0,0-1-256 0,2-3 0 15,0-1 0-15,6-3 0 0,0-5 0 0,5-1 128 16,2-5-128-16,4-2 0 16,2-3-512-16,3-1-128 0,4-6-48 0,4 1 0 15,4-2-2048-15,5-4-400 0,5 0-96 16,3-1-11904-16</inkml:trace>
  <inkml:trace contextRef="#ctx0" brushRef="#br1" timeOffset="183348.86">23502 18079 3679 0,'-3'19'320'0,"-2"0"-320"16,-2 5 0-16,-2 4 0 0,-1-1 5920 0,-2 4 1120 15,-3 3 208-15,-2 0 48 0,-1-2-4288 0,1-2-880 16,-4 3-160-16,1 2-48 0,-2-3-816 0,3-1-160 15,2-3-48-15,1 0 0 0,4-6-640 0,1 1-256 0,4 0 176 16,2-3-176 0,3 0-1344-16,4-1-384 0,0-5-64 0,3-5-14368 0</inkml:trace>
  <inkml:trace contextRef="#ctx0" brushRef="#br1" timeOffset="183931.84">24605 17013 15663 0,'9'-31'688'0,"0"13"144"0,1-1-656 0,0 1-176 16,-2 2 0-16,-2 5 0 0,-2 0 1184 0,-4 11 208 15,0 0 32-15,0 0 16 0,0 0-96 0,0 0 0 16,0 0-16-16,-2 12 0 0,-5 4-320 0,-3 5-64 15,-4 0-16-15,-1 9 0 0,0-1-416 0,-2 5-64 16,0 7-32-16,2-1 0 0,-1 0 16 0,-1 4 0 0,1 1 0 16,0 1 0-16,5-3-112 0,1-1 0 0,1-5-16 0,4-6 0 15,2-1-64-15,3-6-16 16,3-3 0-16,3 0 0 0,3-7-32 0,4 0 0 0,2-2 0 0,5-4 0 16,3 0 0-16,4-5-16 0,3-3 0 0,3-1 0 15,1-1 16-15,-1 0 16 0,0 1 0 0,-3 1 0 16,-2 1-208-16,-1 3 176 0,-3 0-176 0,-1 6 160 0,-4 0-160 0,-1 4 0 15,-4 3 0-15,-3 1 128 0,-2-1-128 0,-4 2 160 16,-2 3-160-16,-5 0 160 0,-3 1 96 0,-2-1 32 16,-6 1 0-16,-4-1 0 0,-2 0 176 0,0-2 48 15,-2 0 0-15,-2-3 0 0,-3-7-224 0,0 0-32 16,-1-2-16-16,-2-4 0 0,0-4-240 0,-2-4 0 16,1 0 0-16,3-2 0 15,4-7-1216-15,5-2-320 0,5-5-80 0,6 3-16 16,4 0-1696-16,6-3-352 0,6-13-64 0,8 9-16 0</inkml:trace>
  <inkml:trace contextRef="#ctx0" brushRef="#br1" timeOffset="184284.68">25231 17868 32703 0,'0'0'1456'0,"0"0"288"0,15-5-1392 0,0-1-352 0,0 1 0 0,2 2 0 15,-2 0 352-15,3 2 0 0,0 1 0 0,-1 4 0 16,0 0 112-16,0 5 32 0,-2 1 0 0,-1 6 0 16,-3 3-272-16,-3 2-48 0,-3 0-16 0,-3 2 0 15,-4 0 144-15,-2 1 16 0,-4 3 16 0,0-2 0 16,-3 3 80-16,1-1 16 0,0-3 0 0,0-3 0 15,1 0-32-15,0-3 0 0,4-3 0 0,2-1 0 16,2-2 176-16,4-3 48 0,2-3 0 0,5-2 0 16,-1 1-224-16,6-5-32 0,4-3-16 0,7-3 0 15,4-2-160-15,4-2-48 0,5 3 0 0,4-5 0 0,0 1-144 0,-11 0 0 16,1 0 0-16,-1-2 0 16,-2-2-368-16,-2 0-96 0,-4 0-32 15,-2 2 0-15,-3 1-2784 0,-5-2-560 0</inkml:trace>
  <inkml:trace contextRef="#ctx0" brushRef="#br1" timeOffset="184625.95">25922 16476 8287 0,'0'0'368'0,"0"-6"80"0,0-4-448 0,1 2 0 0,1-2 0 0,-1 5 0 16,0-1 3136-16,0-2 528 0,-1 8 112 0,0 0 32 15,0 0-1888-15,0 0-368 0,0 0-80 0,0 0 0 16,0 0-416-16,0 0-80 0,0 0-16 0,-5 11 0 15,-2 3-336-15,-2 2-80 0,-1 4-16 0,-2 3 0 16,2-2-272-16,1 6-64 0,0-2-16 0,2 6 0 16,0-6-176-16,-2 3 0 0,2-1 0 0,0-1 0 0,0-4 0 15,2-1 0-15,-3 0 0 0,0 6 0 16,2-7-1728-16,1-4-240 0,0-6-32 0</inkml:trace>
  <inkml:trace contextRef="#ctx0" brushRef="#br1" timeOffset="184803.66">25625 16677 23039 0,'0'0'1024'0,"3"-8"192"0,2-2-960 0,6 3-256 15,3 2 0-15,2-3 0 0,3 3 1552 0,4 1 272 16,3-2 48-16,-7 1 16 0,2 1-864 0,5-4-192 16,0 2-16-16,2 1-16 0,0-2-560 0,-1 2-112 15,-4 0-128-15,-2 1 176 16,-1 2-1136-16,-5 2-240 0,-4 1-32 0,-11-1-12208 0</inkml:trace>
  <inkml:trace contextRef="#ctx0" brushRef="#br1" timeOffset="184972.42">25457 16954 26895 0,'0'0'1184'0,"0"0"256"0,0 0-1152 0,0 0-288 0,0 0 0 16,0 0 0-16,0 0 1136 0,0 0 160 0,14-4 48 15,6-1 0-15,6-1-224 0,5 1-32 0,5-3-16 0,5 2 0 16,4-4-368-16,-12 6-80 0,3 0-16 0,1 0 0 15,0-3-320-15,0 2-64 0,-2 2-16 0,0-1 0 16,-2-3-208-16,-3 3 0 0,-3 0-192 0,-3 1 192 16,-4-2-2304-16,-2 3-368 15,-3 1-64-15</inkml:trace>
  <inkml:trace contextRef="#ctx0" brushRef="#br1" timeOffset="185229.65">26778 16190 36399 0,'0'0'1600'0,"0"0"352"0,0 0-1568 0,0 0-384 16,0 0 0-16,0 0 0 0,-6 10 544 0,0 1 32 15,-2 3 0-15,0 1 0 0,-1 3 240 0,0 3 48 16,0 6 16-16,-1 0 0 0,0 3-592 0,1-1-112 15,1 6-32-15,2 0 0 0,1 1-144 0,-1 1 0 16,3 1 0-16,0-4 0 16,1 6-816-16,0-5-192 0,2 0-32 0,2-2-16 15,0 0-1408-15,2-3-288 0,1 2-48 0</inkml:trace>
  <inkml:trace contextRef="#ctx0" brushRef="#br1" timeOffset="185830.68">27812 17295 11967 0,'-9'0'1072'0,"0"0"-864"0,-1-3-208 0,10 3 0 0,0 0 2976 0,0 0 544 15,0 0 128-15,9-10 0 0,4 4-2224 0,3 1-448 16,5 0-80-16,3 1-32 0,3 0-224 0,3-4-64 16,2 3 0-16,1 1 0 0,2-1-208 15,2-1-48-15,5 0-16 0,2 3 0 0,-3-5-176 0,1 3-128 16,0 4 144-16,-4 0-144 15,-7-2-368-15,-7 2-160 0,-6 0-48 0,-7 2-8480 16,-11-1-1696-16</inkml:trace>
  <inkml:trace contextRef="#ctx0" brushRef="#br1" timeOffset="185999.81">27892 17501 6447 0,'-35'10'272'0,"12"0"80"0,-1-4-352 0,1 6 0 16,4-4 0-16,7 2 0 0,2-4 5072 0,6 2 944 15,3 1 192-15,9-4 48 0,4 0-3904 0,7 1-784 16,6-3-160-16,5-1-16 0,6-2-592 0,3-1-112 15,4 0-32-15,4-3 0 0,2-3-256 0,4 1-48 0,4-2-16 0,0-3 0 16,-1 5-176-16,0-4-32 16,-7 2-128-16,-6-4 192 15,-6 2-560-15,-4 1-112 0,-5-5-32 0,-3 3 0 16,-2 2-2384-16,-3-1-496 0,3-2-80 0,-8 0-32 0</inkml:trace>
  <inkml:trace contextRef="#ctx0" brushRef="#br1" timeOffset="186447.5">27788 17109 23263 0,'-25'-11'1024'0,"9"8"224"0,0 1-992 0,1-3-256 15,-1-2 0-15,4 1 0 0,-2-3 976 0,1 3 160 16,2-4 16-16,2 1 16 0,2-5 224 0,2 0 32 16,4-3 16-16,2-1 0 0,3-2-528 0,2-2-96 15,2-7-32-15,3 0 0 0,5-3-288 0,1-2-64 16,5-2-16-16,3 6 0 0,5 4-160 0,1 1-48 16,3 2 0-16,0 3 0 0,0-1-80 0,1 4 0 15,0 1-128-15,-2 6 192 0,-2 4-64 0,-1 3-128 16,1 6 176-16,-6 4-176 0,-2 6 0 0,-1 2 0 15,-5 3 0-15,1 2 0 0,-3 3 0 0,-1 3 0 16,-1-6 0-16,1 2 0 0,0-3 128 0,1-1-128 16,3-4 0-16,0 0 0 0,1-7 0 0,4 2 0 0,0-6 128 0,5-1-128 15,1-3 256-15,4-2 0 0,1-6 0 16,2 1 0-16,1-6 192 0,0-2 16 0,0 1 16 16,-1-3 0-16,0-2-256 0,-3 1-48 0,-2 1-16 0,-5-2 0 15,-3-3-160-15,-4-3 128 0,-2 1-128 0,-3 5 128 16,-3 1-128-16,-2 2-224 0,-3 2 48 0,1 0 16 15,-2 6-1744 1,0 0-336-16,-4 4-80 0,-1 5-13808 0</inkml:trace>
  <inkml:trace contextRef="#ctx0" brushRef="#br1" timeOffset="186785.1">29737 16211 18431 0,'0'0'816'0,"0"0"160"0,0 0-784 0,0 0-192 15,0 0 0-15,0 0 0 0,-3 11 1600 0,-1 3 288 16,-2-1 48-16,-2 8 16 0,1 4-944 0,-2 6-192 0,-1 2-48 0,-2 8 0 15,-2 3-144-15,-2 10-48 16,-3 8 0-16,-3 3 0 0,2 9 16 0,-3 3 0 16,-3 2 0-16,1 4 0 0,0 2-208 0,-1-6-32 15,1-3-16-15,-1-4 0 0,5-4-144 0,0-5-48 16,2-7 0-16,3-1 0 0,2-4-144 0,2-6 160 0,3-1-160 16,-1 10 160-16,3-10-160 0,3-8-176 0,3-5 48 0,1-6-10000 15,1-2-2000 1</inkml:trace>
  <inkml:trace contextRef="#ctx0" brushRef="#br1" timeOffset="187538.33">30239 17057 23951 0,'-7'-11'2128'0,"4"7"-1696"0,-1 0-432 0,0 0 0 15,1 4 208-15,0 7-32 0,-4-4-16 0,-2 5 0 16,-2 7 64-16,-1 6 16 0,0 4 0 0,-2 0 0 15,-1 6 176-15,-2 3 32 0,1 2 16 0,-4 1 0 16,0-2-64-16,-3 2-16 0,2-1 0 0,-2-1 0 16,1-3 176-16,2-6 16 0,2-4 16 0,7-2 0 15,-1-4-16-15,2-3 0 0,2-1 0 0,4-4 0 16,4-8 64-16,0 0 16 0,0 0 0 0,0 0 0 16,14-5-16-16,2-6-16 0,3-1 0 0,1-3 0 0,-8 2-192 0,2 0-48 15,1-1 0-15,3-3 0 16,-1-5-240-16,2-1-144 0,2 0 160 0,-1-2-160 0,16-17 0 0,-7 8 128 15,-4 7-128-15,0 3 0 0,-5 6 0 0,-4 7 0 16,-3 0 0-16,-3 9 0 0,-10 2 0 0,0 0 0 16,4 14-160-16,-4 4 160 0,-2 2-192 0,-4 0 32 15,-2 3 16-15,-4 4 0 0,-1 0 144 0,1-1-160 16,0-4 160-16,1 1-160 0,-2-3 160 0,0-2 0 16,2-4 0-16,1-1 0 0,5-5 0 0,1 1 0 0,4-9 0 0,0 0 0 15,0 0 0-15,0 0 144 0,9-5-144 0,5-2 0 16,0-2 272-16,4-4-48 0,3-1-16 0,3-2 0 15,-1-2-208-15,4-1 176 16,0 0-176-16,3 1 160 0,-3 1-160 0,-2 6 0 0,-1-1 0 0,-3 4 0 16,-6 2 0-16,-1 4 0 15,-3 2 0-15,-2 4 0 0,-2 5-128 0,-4 1 128 16,-1 2-160-16,-4 6 160 0,-1 1-192 0,-2 0 48 16,-2 2 16-16,-2 0 0 15,-1 5-960-15,-1-2-192 0,-3 3-48 0,4-2-9232 16,2 3-1856-16</inkml:trace>
  <inkml:trace contextRef="#ctx0" brushRef="#br1" timeOffset="187880.64">30989 17337 17503 0,'-42'1'1552'0,"15"4"-1232"0,-6 1-320 0,0 7 0 0,-1-3 2032 0,1 2 336 16,1 3 80-16,3-3 16 0,2 0-1568 0,5 2-304 15,5-4-64-15,4 3-16 0,3 1 320 0,5-1 48 16,3-4 16-16,6 2 0 0,4-5-368 0,3 5-64 16,4-6-16-16,6 0 0 0,2 0-112 0,5-3-16 15,3-3-16-15,4 0 0 0,0-5-112 0,3-1 0 16,1-2-16-16,-3-1 0 0,-1-4 80 0,-5 1 32 16,-3 1 0-16,-12 0 0 0,-1 0 96 0,-1-2 32 15,-2 0 0-15,-4 0 0 0,-3-2-32 0,-3 5-16 16,-2 1 0-16,-6-4 0 0,-2 5-144 0,-2 1-32 15,-3 4 0-15,0 1 0 0,-3-2-192 0,2 3 0 16,0 2 0-16,5 0-160 16,1 0-288-16,1 2-48 0,8-2-16 0,0 0 0 15,0 0-816-15,0 0-160 0,0 0-48 0,9 5 0 16,5-3-1248-16,3-1-256 0,2-1-48 0,2-1-16 16,2-1-480-16,0-1-112 0,0-2-16 0</inkml:trace>
  <inkml:trace contextRef="#ctx0" brushRef="#br1" timeOffset="188279.02">31300 17295 2751 0,'12'0'256'0,"3"0"-256"0,0 0 0 0,2 0 0 16,-2 0 2496-16,0-1 464 0,-1-1 96 0,-1 2 16 15,-2 0-976-15,-2 0-192 0,-2 0-48 0,-7 0 0 16,0 0-448-16,0 0-112 0,0 0-16 0,0 0 0 16,-9 2-320-16,-2-1-64 0,-1 4 0 0,-2-1-16 15,2 1-256-15,-2-1-48 0,-3 3-16 0,-1 3 0 16,0 3-128-16,0-1-32 0,-2 2 0 0,-2 1 0 16,-3 3-16-16,1-1 0 0,3 1 0 0,5 0 0 0,2 1-112 15,5-2-16-15,3-3-16 0,3-3 0 0,4 0 32 0,4 2 16 16,4-5 0-16,3 1 0 0,2-4 0 0,2-4 0 15,2-1 0-15,2-4 0 0,3-5 96 0,1 0 32 16,2-5 0-16,0-2 0 0,2-1-80 0,2 0-16 16,0-4 0-16,1 0 0 0,-1-6 0 0,1 2-16 15,-1-6 0-15,-1-2 0 0,1-5-112 0,-2-3 0 16,-2-5-16-16,0-1 0 0,-1-3-176 0,-2-4 192 16,-3 2-192-16,-1 0 192 0,-2 5-192 0,-3 5 0 15,-3 5 0-15,-2 7 0 0,-1 5 0 0,-4 6-144 16,-4 4 144-16,-3 8-160 0,3 7 160 0,-7 1-160 15,-6 5 160-15,-2 8-160 0,-3 3 32 0,-1 4 0 16,-2 8 0-16,0 3 0 0,-3 4 128 0,-3 7-160 16,0 2 160-16,1 5-160 0,0 4 160 0,2-1-192 15,2 2 192-15,5-3-192 16,3-1-400-16,3-5-96 0,5-2-16 0,2-3 0 16,6-1-960-16,3 0-192 0,2-5-32 0,6 2-7776 0,2-1-1568 0</inkml:trace>
  <inkml:trace contextRef="#ctx0" brushRef="#br1" timeOffset="188683.28">32261 17507 30399 0,'0'-10'2704'0,"0"-2"-2160"16,0 0-544-16,-4-3 0 0,1-1 400 0,-1 4-16 15,-1 1-16-15,-2 1 0 0,-2 4 336 0,-1 3 80 16,-1 2 16-16,-3 4 0 0,-3 2-416 16,-4 5-96-16,-5 0-16 0,-2 8 0 0,-4 2 0 0,-1 6 0 15,0-2 0-15,0 5 0 0,4 1-112 0,5-2-32 16,5 2 0-16,4-4 0 0,7 4 16 0,4-4 0 16,4 0 0-16,4-6 0 0,6 0 176 0,4-2 16 15,4-3 16-15,4-2 0 0,3-5 224 0,3-3 32 16,2-1 16-16,2-7 0 0,0-2-160 0,0-1-16 15,-2-4-16-15,0-1 0 0,-4-1-176 0,-5 3-48 16,0 0 0-16,1-1 0 0,-3 2-16 0,-1 3-16 16,-3-1 0-16,-2 2 0 0,-2 1-176 0,2 2 0 0,-4 1 144 0,0 4-144 15,-9-4 0-15,5 6 0 16,-2 3 0-16,3 4 0 0,-3-2 0 0,2 4 0 16,-1-1 0-16,6 4 0 0,2 1 0 0,1 0-128 0,1 2 128 15,3-2-192 1,4 0-1392-16,3 0-272 0,3 1-64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2:16.678"/>
    </inkml:context>
    <inkml:brush xml:id="br0">
      <inkml:brushProperty name="width" value="0.05292" units="cm"/>
      <inkml:brushProperty name="height" value="0.05292" units="cm"/>
      <inkml:brushProperty name="color" value="#FFFFFF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8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10-23T16:13:20.094"/>
    </inkml:context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3743 14009 15663 0,'-8'-2'1392'0,"-3"0"-1120"0,1 1-272 0,0-2 0 15,-1-2 528-15,-2 3 48 0,3-1 16 0,-2 2 0 0,1-1 448 0,-1-1 96 0,1 2 16 0,1-1 0 16,-3 1-224-16,4-1-32 0,-1-1-16 0,0 2 0 0,10 1-240 0,-4-1-32 16,-1-1-16-16,1 0 0 0,2-2 16 0,2 4 0 15,2-8 0-15,3 1 0 0,3-4-128 0,8-8-32 16,2 0 0-16,5 2 0 16,1-1-160-16,3 1-32 0,0-1-16 140,-1 2 0-124,1-1-112-16,2 5 0 0,2-2-128 0,-1 2 192 0,-1 2-64 0,1 2 0 0,-1 5-128 0,1 3 192 15,1 0-64-15,-1 6 0 0,0 3-128 0,-2 5 192 0,-3 2-192 0,-3 7 128 0,-3 3-128 16,-5 3 0-16,-3 5 240 0,-4 3-48 0,-4 1-16 0,-3 8 0 0,-1-3 96 0,-4 4 32 16,-4-1 0-16,-4 2 0 0,-2 2-80 0,-4-4-16 0,-5 1 0 0,0-4 0 0,-5 0 48 15,-3-1 16-15,0 5 0 0,-2-5 0 0,-3 0 96 0,0 0 16 0,0-4 0 16,-1-1 0-16,-1-1 32 0,-2-2 16 0,-1 0 0 0,1-2 0 0,-3-3-128 0,3 0-32 16,3-4 0-16,4 0 0 0,1-6-112 0,3-2-32 0,5-5 0 0,2 0 0 0,-4-3-128 0,7 0 160 0,3-4-160 15,3 2 160-15,3-3-160 0,2-3 0 0,9-1 144 16,0 0-144-16,0 0 0 0,0 0 0 0,0 0 0 15,0 0 128-15,9 5-128 0,4 2 0 16,1-5 0-16,5 1 0 0,6 2 0 16,3-1 0-16,7 0 0 0,4-1 0 0,4 1 0 15,2-1 0-15,0-1 0 0,0 1 0 16,-3 2 0-16,0-1 0 0,1 1 0 16,-5 2 128-16,-2-3-128 0,-2 0 176 0,-3 2-176 15,-3 1 192-15,-2-5-192 0,-3 3 0 0,-5 3 0 16,-3-4 0-16,-3-2 0 0,-2 1 0 0,-3-1 0 0,-7-2-176 15,0 0-2720-15,0 0-560 0</inkml:trace>
  <inkml:trace contextRef="#ctx0" brushRef="#br0" timeOffset="1622.91">5279 13965 4607 0,'0'0'400'0,"0"0"-400"15,3-9 0-15,-1 2 0 0,1-2 2480 0,-1 3 400 16,-2 6 96-16,3-6 16 0,-1-3-1216 0,1 5-240 16,-1-4-64-16,1 3 0 0,-1 0-192 0,-2 5-32 15,0 0-16-15,5-7 0 0,-1 0-208 0,0 5-64 16,-4 2 0-16,0 0 0 0,0 0-64 0,0 0 0 16,0 0-16-16,0 0 0 0,0 0-176 0,8 4-48 0,-2 3 0 15,0 1 0-15,-3 3-80 0,0 1-32 16,-2 2 0-16,0 3 0 0,0 4-64 0,-1 4-16 15,-2 2 0-15,-1 5 0 0,-1 2-128 16,-1 3-16-16,-1 5-16 16,-3 4 0-16,-2-1-48 0,-2 5 0 0,-2-2 0 15,-2 3 0-15,-2 4-48 16,-1-3-16-16,-2-4 0 0,1-1 0 16,-1-2 0-1,0-1-16-15,2-2 0 0,1-4 0 16,1-3 64-16,2-2 16 0,-1-3 0 0,2 1 0 15,1-6-64-15,-1 3-16 0,2-5 0 16,-1-3 0-16,0 2-16 0,0-2 0 16,1-2 0-16,1 0 0 15,0-2-160-15,2-1 192 0,0 2-192 16,2-2 192-16,0-3-48 0,2-2 0 16,0 4 0-16,2-5 0 0,1 0-144 0,0 0 128 15,3-9-128-15,0 0 128 0,3 8-128 0,1 0 0 0,4 0 144 0,2-3-144 16,3 1 0-16,5 3 128 0,3-4-128 0,6 3 0 0,5-2 144 15,6-1-144-15,6 3 192 0,2-2-192 16,1 1 320-16,1-1-64 0,-1-2 0 16,2 2 0-16,0 2 128 0,-2-3 0 0,2 0 16 15,-1 1 0-15,1-3-32 0,0-1-16 16,-2 2 0-16,-4 0 0 0,-4 2-32 0,-4-2-16 0,-5 0 0 16,-3 0 0-16,-4 1-96 0,-3-3-16 15,-2 1 0-15,-4-3 0 0,-3 1-16 16,0-1-16-16,-4 0 0 0,-7 0 0 15,0 0-160-15,0 0 0 0,0 0 0 0,0 0 0 16,-1-13-464-16,-3 3-176 16,-4-2-48-16,-2 1 0 0,-1 0-1680 15,-2 0-352-15,-2 0-64 0</inkml:trace>
  <inkml:trace contextRef="#ctx0" brushRef="#br0" timeOffset="2744.36">6987 14579 18431 0,'-3'-2'1632'0,"-3"1"-1312"0,-1-3-320 0,0-1 0 0,-1 5 1120 0,0 0 160 16,0-1 16-16,1 0 16 0,0-1 208 0,4 2 32 15,3 0 16-15,0 0 0 16,0 0-240-16,0 0-48 0,0 0-16 0,0 0 0 0,12-2-736 0,5 0-144 16,3 0-16-16,4-1-16 15,3 0 112-15,5 0 32 0,3-1 0 0,9 2 0 16,5-2-16-16,3 1 0 0,0 0 0 0,4-1 0 0,0 0 48 16,-1 3 16-16,-2-2 0 0,2 1 0 15,1-2-96 1,0 1 0-16,-3 1-16 15,-3-1 0-15,-4 2-240 0,-5-2-64 16,-2-3 0-16,-6 2 0 16,-3 0-128-16,-3 3 0 0,-3-3 0 0,-4 3 0 15,-2-3-1632-15,-5 2-304 0,-3-1-64 0,3 1-14672 16</inkml:trace>
  <inkml:trace contextRef="#ctx0" brushRef="#br0" timeOffset="3650.38">8581 15133 13823 0,'0'0'1216'0,"-5"2"-960"0,0 1-256 0,5-3 0 0,-5 6 640 0,1-1 96 0,4-5 16 0,0 0 0 0,-5 8 416 0,1 1 96 0,4-9 16 16,0 0 0-16,0 0 352 0,0 0 80 15,0 0 16-15,0 0 0 0,0 0-224 16,0 0-32-16,0 0-16 0,0 0 0 0,0 0-352 0,7-5-64 16,-1-7-16-16,3-2 0 0,1 0-256 0,0-3-48 15,2-4-16-15,-1-2 0 0,2-1-224 0,2-6-48 0,2-5-16 16,2 0 0-16,1-5-192 0,2-7-32 16,2-1-16-16,3-5 0 0,1-7-48 15,-2-2-128-15,1-7 192 16,0 0-64-16,1-3-128 0,-2 4 128 15,-2 7-128-15,-1 6 128 16,-1 5-128-16,-3 7 0 0,-2 7 0 16,-2 8-176-16,-3 5 176 0,1 6 0 0,0 3 0 15,-3 5-128-15,-1 7 128 0,0 9 0 16,1 2-144-16,-1 7 144 0,0 7-128 0,-2 6 128 0,0 6-160 0,-2 5 160 16,-1 10-144-16,0 3 144 0,-3 3-128 0,-1 5 128 15,-3 1-128-15,1 5 128 0,-3 0-128 0,1-2 128 16,3-6-176-16,-3-5 176 0,1-7-208 0,2-9 80 15,1-5 128-15,2-2 0 0,1-10 0 0,1-4 0 0,1-7 0 0,1-1 0 16,2-7 160-16,2-3-160 0,1-7 288 0,3-3-32 0,3-8-16 16,2-7 0-16,3 0-96 0,-1-7-16 0,2-3 0 15,-1-2 0-15,-2-6-128 0,-1-3 0 0,0-6 0 16,0-3 128-16,2-3-128 0,-1 0 0 0,-1 2 0 16,1 4 0-16,1-1 0 0,-1 7 0 15,-1 5 0-15,1 4 0 0,2 4 0 16,-2 6-144-16,-2 6 144 0,-3 7-160 0,1 6 160 15,-2 3 0-15,-2 5 0 16,4 6 0-16,-2 2 0 16,0 7-128-16,0 5 128 0,0 3 0 15,0 7 0-15,0 2 0 0,0 7 0 0,1 4 0 16,1 5 0-16,-3 1 0 0,0 3 0 16,-1 2-128-16,0 4 128 0,-1 2 0 15,-2-2 0-15,3-1 0 0,-2-1 0 16,0-2 0-16,-2-1 128 15,1-3-128-15,-1-8 192 0,0 0-48 0,-2-1 0 0,1-5 0 16,0-3-16-16,0 0-128 0,-1-3 192 0,-1-5-64 16,-1 1-128-16,1-2 0 0,0-4 0 15,5 2 0-15,-1-5-1792 0,3-8-352 16,-1-4-64-16</inkml:trace>
  <inkml:trace contextRef="#ctx0" brushRef="#br0" timeOffset="5059.16">23869 13796 26719 0,'-13'-3'2368'0,"5"0"-1888"0,-4-2-480 0,2-1 0 0,1 0 384 0,4-4 0 0,5 10-16 0,0-13 0 15,3-1-368-15,3-3-320 0,3-2 64 0,3-1 16 16,2-6 432-16,7 2 96 0,0 1 16 0,7-3 0 16,5 0 384-16,9-3 80 0,4 5 0 0,4-1 16 15,-1 2-64-15,-2 2-16 0,-2 0 0 16,-1 3 0-16,1 4-336 0,-2 3-80 0,0 3-16 0,-3 5 0 15,-5 2-128-15,-2 5-16 32,-1 1-128-32,-4 8 192 0,-4 3-64 0,-5 5 0 0,-5 0-128 0,-2 11 192 0,-5 4 80 15,-4 5 16-15,-6 5 0 16,-3 0 0-16,-6 4 32 0,-4 4 0 16,-4 2 0-16,-6-1 0 0,-2-3-128 0,-1-3-32 15,-4-2 0-15,0-1 0 0,0-1 16 16,-1-3 0-16,-1-2 0 0,0 1 0 15,-4-4 128-15,-4 0 16 0,-4-4 16 16,-4-1 0-16,-2-1-64 0,3-1-16 16,5-5 0-16,4 2 0 0,5-4-16 0,6-1-16 15,2-4 0-15,5-1 0 0,4-5 32 16,5 0 0-16,1-6 0 0,7 1 0 0,6-7-128 0,0 0 0 0,0 0-128 0,11-7 192 16,2 1-192-16,10-3 0 0,6 4 128 0,6-5-128 0,5 1 0 0,8-3 0 15,8 9 0-15,2-5-160 0,-1 2 160 0,0 2 0 0,-1 0 160 16,2 0-160-16,3 4 0 0,7 0 0 0,3-1 0 0,-5 1-160 0,-4 5 160 15,-8-1 0-15,-10-2 160 0,-4 3-160 0,-6 2 0 16,-4-2 0-16,-4 4 0 0,-3-2 0 0,-5-3 128 16,-6 1-128-16,1 2 0 0,-3-2 144 0,-3 1-144 15,-7-6-272-15,0 0 64 0,0 0 16 0,6 8-1280 0,-6-8-240 16,0 0-48-16,0 0-16 0,0 0-1344 0,0 0-272 16</inkml:trace>
  <inkml:trace contextRef="#ctx0" brushRef="#br0" timeOffset="5590.07">25758 13398 6447 0,'-10'-12'272'0,"6"6"80"0,0 0-352 0,0-2 0 16,4 8 0-16,-5-6 0 0,5 6 4912 0,-2-9 912 0,2 9 176 0,0 0 32 0,0 0-4512 0,0 0-912 16,0 0-176-16,0 0-48 0,0 0 432 0,0 0 80 15,-5 12 0-15,-3 5 16 0,0 1-240 0,1 3-48 16,-2 5-16-16,-2 0 0 0,-1 9-16 0,-3 0 0 15,-2 5 0-15,0 4 0 0,-3 3-64 16,0 2-16-16,-1 3 0 16,-1-3 0-16,2 0-160 0,0-2-32 0,4 0-16 0,-1-7 0 15,1 1 112-15,2-5 32 0,2-5 0 0,2 2 0 16,5-6-32-16,1-1 0 0,3-6 0 0,1-2 0 0,0-1-160 16,4-1-48-16,2-1 0 15,2-4 0-15,2 2-208 16,0-5 176-16,3 1-176 0,0-4 160 15,3 2-160-15,3 1 0 0,5-2 144 0,4 2-144 16,4-4 0-16,4 1 128 0,3 1-128 0,-1-2 0 16,2-1 0-16,-3 0 0 0,-3 1 0 0,0 1 128 15,-5-1-128-15,2-1 0 0,-1 0 0 0,0 0 0 16,-4 1 0-16,0-3 0 16,-3-1 0-16,-2 0-128 15,-2-1-320-15,-3-2-48 0,-2 1-16 16,-2 0 0-16,0 1-1600 15,-1-1-336-15,1 0-64 0,-1 1-13904 16</inkml:trace>
  <inkml:trace contextRef="#ctx0" brushRef="#br0" timeOffset="5970.64">27316 13493 21183 0,'-2'-18'1888'0,"1"2"-1504"0,-1 2-384 16,1 0 0-16,0-1 2256 0,1-1 384 0,-3 4 80 0,2 3 16 0,1 9-1648 0,0 0-336 16,0 0-64-16,0 0-16 0,0 0 352 15,-9 5 80-15,0 9 16 0,0 5 0 0,-1 4-432 0,0 6-96 0,-1 5-16 16,-2 3 0-16,1 8-176 0,0 0-32 0,-1-1-16 15,2 1 0-15,-1 5-48 0,2-6-16 16,0 1 0-16,1-4 0 0,1-6-128 0,2 1-32 16,0-1 0-16,0 1 0 0,3-6 0 15,0-4 0-15,1-1 0 0,-1-2 0 16,2-1-128-16,-1-4 0 0,2-1 0 16,2-4 0-16,-1-4-176 0,-1-9-64 15,0 0-16-15,0 0 0 0,0 0-416 0,0 0-96 0,0 0 0 0,0 0-16 16,-4-13-1664-16,-2-1-336 0,-3-1-64 15,-1-2-11648-15</inkml:trace>
  <inkml:trace contextRef="#ctx0" brushRef="#br0" timeOffset="6170.23">26719 13901 35007 0,'-11'-9'1552'0,"11"9"320"0,-4-7-1488 0,4 7-384 0,7-8 0 0,5 0 0 0,3 3-144 16,5 1-112-16,3-2 0 0,3 1-16 0,6 1 816 0,-1-2 160 0,2-3 48 0,3 3 0 0,2-1 64 15,5 2 16-15,4 0 0 0,4-5 0 0,3 2-400 0,-1-2-80 16,2 4-16-16,-6-4 0 0,-4-1-208 16,-5 0-128-16,-2 3 128 15,-2-2-128-15,-5 4 0 16,-2-4 0-16,-2 3-192 0,-2 2 64 16,-3 3-1200-16,-2 2-224 0,-1 3-48 15,-1 3-9520-15,-4-3-1888 0</inkml:trace>
  <inkml:trace contextRef="#ctx0" brushRef="#br0" timeOffset="7437.09">28494 14500 3679 0,'0'0'320'0,"-7"5"-320"0,-2-3 0 0,0 3 0 0,-1 3 3024 0,0-4 544 0,0 0 96 0,0 1 32 16,0 1-2352-16,1-3-448 0,0-1-112 0,9-2-16 0,-9 5 656 0,9-5 128 0,-9 2 32 0,9-2 0 16,0 0-272-16,0 0-48 0,0 0-16 0,0 0 0 15,0 0-112-15,2-11-32 0,2-4 0 0,4 2 0 16,2-2-288-16,2-4-64 0,0-4-16 0,2 0 0 16,0-3-224-16,3-2-64 0,1-4 0 15,-1 1 0-15,1-4 80 0,1-3 16 16,2-2 0-16,0-4 0 0,-1-6-96 15,2-1 0-15,1-1-16 0,1-2 0 16,0-2-176-16,3 0-48 16,1 2 0-1,0 1 0-15,1 0-48 0,0 2-16 0,1 1 0 16,-2 8 0-16,-3 5 0 16,-2 6 0-16,-4 0 0 15,1 8 0-15,-4 0-144 16,-1 3 128-16,-1 6-128 15,-2 1 128-15,-1 2-128 0,-2 5 0 0,-9 6 0 16,8-3 0-16,-8 3 0 0,0 0 0 16,0 0 0-16,8 18 0 0,-4 2-192 0,0 4 192 15,-4 6-160-15,-3 4 160 0,-1 5-128 0,-2 10 128 16,0 3 0-16,-2 2-144 0,0 4 144 0,1-1 0 16,-1 5 0-16,2-4 0 0,-1-3 0 0,2 0 0 15,0-2 0-15,3-1 0 16,-1-2 0-16,3-7 0 0,0-4 0 0,3-2 0 15,-1-5 0-15,3-1 0 0,2-7 0 0,-1-3 0 16,0-2 0-16,2-2 0 0,2-6 0 0,0-3 128 0,2-2-128 16,1-3 0-16,0-6 128 0,3-4-128 0,-2-2 160 15,1-9-32-15,1-2-128 16,0-7 192-16,0-1 0 0,1-6-16 0,-2-4 0 16,2-8 0-16,-1-5-32 0,2-2 0 15,2-2 0-15,2-2 0 0,-2-2-144 16,4 1 0-16,-2 3 0 0,1 2 128 0,1 2-128 15,0 0 0-15,-1 0 0 0,0 4 0 16,-3 4 0-16,2 0 0 0,1 2 0 16,0 2 0-16,1-1 0 0,1 2 0 15,1-2 0-15,2 0-176 0,0 1 176 16,1-1 0-16,0 2 0 0,1 0 0 0,1 6 0 16,0 2 0-16,-2 3 0 0,-3 5-128 15,0 3 128-15,-2 4 0 0,-2 4 0 0,-2-3 0 0,0 5 0 16,-4 1 0-16,-1 3 0 0,-1 0-128 0,0 4 128 0,-3 5 0 0,-1-1 0 15,-10-3 0-15,8 16 0 0,0 5 0 0,-3 5-144 0,-3 8 144 16,-2 9 0-16,-2 8 0 0,-2 11 0 0,-1 7 0 16,-3 5 0-16,2 2 0 0,-2 7 0 15,4-1 0-15,1 6 0 16,-1-3 0-16,0-1 0 0,3-7 0 0,-3-4 128 16,3-2 64-16,1-5 0 0,-2-3 0 15,1 1 224-15,0-8 48 0,0-4 16 16,1-1 0-1,0-6-128-15,0 2-32 0,0-3 0 16,0 1 0-16,0-8-128 0,1-1-16 16,-1 1-16-16,1-2 0 0,0-1 32 15,1-5 0-15,-1-2 0 0,0 0 0 16,2-3-192-16,-3-4 192 0,0-2-192 16,0-3 192-16,0-1-192 0,0-5 0 0,0-1 0 15,0-8 0-15,0 0 0 0,0 0-176 0,0 0 48 0,0 0 0 0,0 0-400 0,0 0-80 16,-3-22-16-16,2 0 0 0,0-1-1536 0,-1 3-304 0,2-7-64 0</inkml:trace>
  <inkml:trace contextRef="#ctx0" brushRef="#br1" timeOffset="55610.68">19873 7225 14047 0,'0'0'624'0,"0"0"128"0,0 0-608 0,0 0-144 0,0 0 0 0,0 0 0 0,-4-5 1072 0,4 5 176 16,0 0 32-16,-5-3 16 0,0-1 80 0,5 4 16 0,0 0 0 15,0 0 0-15,0 0-176 0,0 0-48 16,-7-2 0-16,7 2 0 0,0 0-16 0,0 0-16 16,0 0 0-16,0 0 0 0,0 0-160 0,0 0-16 0,0 0-16 15,0 0 0-15,0 0-304 0,0 0-48 16,0 0-16-16,0 0 0 0,0 0 96 0,0 0 16 0,0 0 0 15,0 0 0-15,0 0-240 0,0 0-32 16,0 0-16-16,7 2 0 0,-7-2-16 0,0 0-16 0,5 6 0 16,0 0 0-16,-5-6-48 0,6 6 0 0,1-4 0 0,-1 3 0 15,-6-5-96-15,8 6-32 0,-8-6 0 0,6 4 0 16,-2 3 0-16,2 0-16 0,-1-3 0 0,2 2 0 16,-2 3 0-16,1-1 0 0,-1 3 0 0,1-2 0 15,2 1-48-15,-3 3-128 0,3-3 192 0,-2 3-64 16,1-1-128-16,0-2 0 0,1 2 144 0,-1 1-144 15,1-3 0-15,0 3 0 0,2-2 0 0,-1 3 0 16,0 0 0-16,0 2 0 0,-1-2 0 0,3 0 128 16,1 1-128-16,0 0 0 0,0 0 0 15,2 2 0-15,0-2 0 0,4 0 0 16,0-1 0-16,0 0 0 0,3 0 0 16,0 0 0-16,0 0 0 0,1-1 128 0,2 0-128 15,-2 1 0-15,1-3 0 16,-1 2 128-16,1 0-128 15,0-3 0-15,0 0 128 0,0 3-128 16,0-3 0-16,0 2 0 0,1 0 0 0,-1-3 128 16,0 2-128-16,1-2 0 0,0 3 128 15,1-4-128-15,1 3 0 0,1-4 0 16,-2 3 0-16,0 2 0 0,1-4 0 0,-1 2 0 16,1-3 128-16,0 3-128 0,-2-3 128 0,2 0-128 15,-1 0 128-15,1-3-128 0,0 1 176 0,1-1-48 16,-1 1 0-16,0-2 0 0,1-1-128 15,0 0 192-15,-1 1-192 16,1-1 192-16,1 2-192 0,-1-1 0 0,-1-1 144 0,0 0-144 16,-1-1 0-16,1 0 144 0,0-1-144 0,0 0 0 0,-1 0 160 15,1 0-160-15,-1-1 128 0,-1-2-128 16,0 2 128-16,0-2-128 0,-1-2 128 16,0 3-128-16,0-2 128 0,1 1-128 15,2-2 128-15,-1 0-128 0,1 1 0 0,-1 2 0 16,0 1 128-16,0-2-128 15,-1 1 0-15,0 0 0 0,-1 0 0 16,1 0 0-16,-1 0 0 0,-2 1 0 0,2-1 0 0,-1 0 0 16,-2-1 0-16,1-1 128 0,-2-1-128 0,1 2 0 0,-2 0 0 15,-2 1 128-15,0-2-128 0,-1-1 0 0,-1 1 0 16,0-1 0-16,1-2 128 0,-1 1-128 0,-1 1 0 16,-1-3 0-16,4 2 0 0,0 1 0 0,-3-3 0 0,1 2 0 15,0-3 128-15,1 3-128 0,0 1 0 0,-1-3 0 0,-1 2 0 16,1 0 0-16,-1-1 0 0,-1 2 0 0,0 1 0 15,-2-2 0-15,3-1 0 0,-2 2 0 0,-1-2 128 16,2 1-128-16,-1 3 0 0,1-5 0 0,-2 2 0 16,0 1 0-16,0-3 0 0,0 2 0 15,-1 2 0-15,0-3 0 0,0 1 0 16,0 2 0-16,-1-1 0 0,-1-1 0 16,0 1 0-16,-1 1 0 0,2-2 0 15,-2 0 0-15,-1 1 0 0,1 0 0 16,-2-1 128-16,1 1-128 0,0 0 0 0,0-2 0 0,2 2 0 15,-2 2 0-15,0-4 0 0,0 2 0 16,-1 1 128-16,1-1-128 0,-3-1 0 16,5-1 0-16,-3 2 0 0,2-2 0 0,-2 2 0 15,1 0 0-15,0-3 0 0,0 3 0 16,-1-4 0-16,1 1 0 0,0 2 0 16,-1-3 0-16,3 4 0 0,-1-4 0 0,-1 1 0 15,-2 2 0-15,1-3 0 0,0 4 0 0,-4 5 0 16,0 0 0-16,4-6 0 0,-4 6 0 0,0 0 0 0,0 0 0 0,0 0 0 15,0 0 0-15,0 0 128 0,0 0-128 16,0 0 160-16,0 0 0 0,-4 7 0 0,-2 0 0 0,-1 2-160 16,0-2-176-16,-2 2 48 0,0-1 0 15,0 3 128-15,0-1 0 0,-1 2 0 0,-1 1 0 16,-2-3 0-16,0 2 0 0,-1 2 0 0,-1 2 0 0,-2-4 0 16,0 4 0-16,-2-1 0 0,-2 1 0 0,0 1 0 15,-2-2 0-15,-1-1 0 0,-2 1 0 16,-1-2 0-16,1 1 0 0,-2-2 0 15,0 2 0-15,-1-2 0 16,-2 2 0-16,1-4 0 0,-4 2 128 0,0-1-128 16,-1-2 0-16,-4 1 0 15,0-2 0-15,-3-3 0 16,0 3 0-16,1-3 0 16,-2 1 0-16,0 1 0 0,1-2 0 15,1 1 0-15,1 3 0 0,-1 0 0 0,2 0 0 16,2-3 0-16,-1 2 0 0,0-5 0 15,-2 1-128-15,3 0 128 0,0 1-128 0,-1-4 128 16,0-1-128-16,1 0 128 0,-1 2-128 0,1-1 128 16,0-1-160-16,1 0 160 0,-4-1-160 15,-1-2 160-15,1-2 0 0,-2-1-144 0,-1 1 144 0,-2-3 0 16,2 2 0-16,0 1 0 16,-17-6 0-16,7 4 0 15,4-2 0-15,4 4 0 0,0-5 0 16,2-1 0-16,0-1 0 0,-1 2 0 15,2 1 0-15,4-3 0 0,1 2 0 16,1-4 0-16,1 3 0 0,3 0 0 0,1-1 0 16,3-2 0-16,2 2 0 15,2-3 0-15,4 0 0 0,1-3 0 0,1 3 0 16,0-2 0-16,3 2 0 0,1-3 0 16,1 3 0-16,2 1-144 0,1 1 144 15,1-1 0-15,2 0 0 0,1 2-128 16,0-1 128-16,1 0 0 0,1 4 0 0,-1-2-128 0,1 2 128 0,0-3 0 15,0 4 0-15,0 0-128 0,1 2 128 0,-4-2 0 16,5 2 0-16,-2-2-128 0,0 2 128 0,0 2 0 16,4 4 0-16,-6-5 0 0,0 0 0 0,6 5 0 0,-7-5 0 15,1 2-128-15,6 3 128 0,-9-1 0 0,9 1 0 16,-8 0-144-16,8 0 144 0,-6 1 0 0,6-1-144 0,-6 13 144 16,2-3 0-16,0 3-144 0,4-1 144 15,0 2-128-15,4 3 128 0,2 1-160 0,3 1 160 16,2-1-128-16,3 4 128 0,3 1 0 15,1 1-144-15,1 3 144 16,1-3 0-16,4-1 0 0,2 1 0 16,-2-3 0-16,3-2 0 0,-1-2 0 15,4 3-128-15,0-1 128 0,1-3 0 16,0 1 0-16,2-2 0 0,3 0 0 16,1-1 0-16,2 0 0 0,1-1 0 15,0 0 0-15,2-6 0 0,0 2 0 16,-10-4-128-16,0-1 128 0,3 0 0 15,3 0 0-15,3 1 0 0,1-1 0 0,0 1 0 0,1-2 0 16,2 2 0-16,-2-2 0 0,0 0 0 0,-1-2 0 0,0 1 0 16,-3 5 0-16,0-3 0 0,1-3 0 15,-2 1 0-15,1 2 0 0,-3-1 0 0,0 1 0 16,1-2 0-16,0 3 0 0,0-2 0 0,-1-2 0 16,0-1 0-16,0-1 0 0,-2-3 0 0,-1 0 0 0,1-2 0 15,-2 1 0-15,-1 0 0 16,2-4 0-16,-2 2 128 0,1 2-128 0,-1-2 0 15,-2 0 0-15,0 3 0 0,0-2 0 16,-1 0 0-16,-2 1 0 16,2-4 0-1,0 4 0-15,-3-2 0 0,3 1 0 16,-4 1 0-16,-1 0 0 0,0-3 0 0,-1 3 0 16,-2-1 0-16,-1-2 0 0,1 3 0 0,1-3 0 0,-2 2 0 15,-1 1 0-15,-2-4 0 0,1 0 0 0,-1-1 128 0,1 2-128 16,-1-2 0-16,-1 3 0 0,2-5 0 0,-2 3 0 15,1-2 0-15,-1 1 0 16,0-1 128-16,0 0-128 16,1 1 0-16,-4-4 0 15,2 0 128-15,0 0-128 0,-1-1 128 0,-2 1-128 16,1-3 128-16,-2-2 16 0,0 0 16 0,2-3 0 16,-1 2 0-16,2 0-160 0,-1-1 160 0,2 2-160 15,-1 1 160-15,-1-1-160 0,-1 2 0 0,0 0 144 16,0 3-144-16,-1 1 0 0,-1 2 0 15,0-3 0-15,-1 1 0 0,1 2 0 0,-1-3 0 0,0 1 0 16,-1-2 128-16,1 2-128 0,-2-1 128 0,1-1-128 0,-2 2 128 16,-1 3-128-16,-2-3 176 15,2-1-176-15,-3 4 192 16,-1-1-192-16,0 3 128 0,-1-2-128 16,0 4 128-16,-2-5-128 15,1 5 128-15,0-3-128 0,1 3 128 16,-2 2-128-16,1-1 0 0,-1 1 0 0,3 4 0 15,-5-5 0-15,5 5 0 0,-4-1 0 0,4 1-176 0,0 0-192 16,-6-1-32-16,-2 1-16 0,1 1 0 0,-1 0-1824 0,1 3-352 16,-2-2-80-16,0 5-16400 0</inkml:trace>
  <inkml:trace contextRef="#ctx0" brushRef="#br1" timeOffset="56169.99">22599 7231 22111 0,'0'0'1968'0,"0"0"-1584"0,0 0-384 0,0 0 0 0,8-3 656 16,-8 3 48-16,5-4 16 0,-5 4 0 0,4-6 48 0,-4 6 16 0,2-5 0 0,-2-2 0 16,-1 0-192-16,0 2-32 0,-2-4-16 0,-1 0 0 0,-1 1-32 0,-1 1 0 0,-2 0 0 15,1-2 0-15,-1 2-368 0,-1-3-144 0,-1 1 0 0,-1-2 144 0,-2 4-1696 0,-1-2-352 0,-3 3-64 0,2-3-6160 16,0 1-1248-16</inkml:trace>
  <inkml:trace contextRef="#ctx0" brushRef="#br1" timeOffset="56407.89">22215 6908 17503 0,'0'0'768'0,"-3"-5"176"0,-4-3-752 0,1 3-192 15,-2 1 0-15,1-1 0 0,-1 2 1584 0,0 1 272 0,1-1 64 0,-1 2 16 0,-1 1-1488 0,0 0-320 0,-1 0-128 16,0 0 128-16,0 1-128 0,0 1 0 0,0-1 0 0,-1-1 0 0,1 0-288 0,0 1 64 0,-1 0 16 0,-1 2 0 16,-1 1-496-16,-1-2-80 0,-1 1-32 0,0 1-5744 0,0-1-1152 0</inkml:trace>
  <inkml:trace contextRef="#ctx0" brushRef="#br1" timeOffset="56621.17">21837 6904 3679 0,'0'0'320'0,"0"0"-320"0,0 0 0 0,-5-7 0 0,-1 2 2560 0,1 2 432 0,-1-4 80 15,0 2 32-15,-2 0-1376 0,3-1-288 0,-3-2-48 0,1 3-16 0,-2-3-560 0,-1 2-112 0,-2 0-32 0,1-2 0 0,-1 2-144 16,2-3-16-16,0 1-16 0,-1 2 0 0,-1-1-288 0,1 2-48 0,1 3-16 0,-1-2 0 0,-1 0-16 0,1 2 0 0,-1-1 0 16,-1 2 0-16,-2 0-128 0,0-1 0 0,-1 1 0 0,1 0 128 0,1-1-128 0,0 1 0 0,-1 0 0 15,1-2 0-15,0 1 0 0,0-2 0 0,1 1-224 0,-2 2 80 0,2-1-496 0,2-1-80 0,-1-2-32 16,2 1 0-16,0 2 48 0,0-2 16 0,0-1 0 0,-1 1 0 0,1-1 400 0,0 1 80 0,-1-4 16 0,-1 2 0 0,0 0 192 16,-1-2 0-16,-1 2 0 0,-1-2 0 0,-2 2 0 0,2 1 0 0,-2-3 0 0,1 2 0 15,-2 1 384-15,1-4-16 0,0 4-16 0,0-3 0 0,-1 2 416 0,2 1 96 0,-2-2 16 0,1 2 0 0,1 0-48 0,-1 1-16 16,0-2 0-16,-1 1 0 0,0 2-272 0,-1 2-48 0,-1-2-16 0,-1 1 0 0,2-1-96 0,-1 2 0 0,-3 0-16 15,0 1 0-15,0 0-176 0,-10 1-16 0,3 3-16 0,2-2 0 0,2 1 160 0,3-2 16 0,-1 2 16 0,4 1 0 0,-4 1 16 0,1 0 0 0,-1-1 0 0,-2 2 0 16,3 3-128-16,1-2-32 0,-1 4 0 16,-1-4 0-16,-2 3-16 0,2 3 0 15,0-1 0-15,1 0 0 0,0 4 32 0,0-2 0 0,-1-2 0 16,0 4 0-16,0 0 64 0,0 1 16 0,-1 0 0 0,3 4 0 0,-3 2-64 16,2 1-16-16,1-4 0 0,0 0 0 0,0 3-224 0,3-2 176 15,3 0-176-15,2 0 160 0,2-1-288 0,5-2-64 16,0-1-16-16,5 1 0 0,2-4-2112 0,5-1-432 15,4 0-64-15</inkml:trace>
  <inkml:trace contextRef="#ctx0" brushRef="#br1" timeOffset="58481.68">21263 7605 5519 0,'0'0'240'0,"0"0"64"0,0 0-304 0,0-5 0 0,-1-4 0 16,0 4 0-16,0-2 2496 0,-1 0 448 0,1 2 96 0,-2-2 16 0,1-1-1312 0,-1 3-256 0,3 5-48 0,-2-6-16 0,-2-1-144 0,1 2-48 0,1-1 0 15,-2-1 0-15,-1 2-192 0,0-2-32 16,-1 2-16-16,1 0 0 0,-4 0-32 0,0-2-16 15,-3 3 0-15,3-2 0 0,2 2-96 0,7 4-16 16,-12-2 0-16,2 2 0 0,1-3-192 0,0 2-32 0,9 1-16 16,-10-1 0-16,1-1-32 0,9 2-16 15,-9 0 0-15,9 0 0 0,-9 0-160 0,9 0-16 0,-8-1-16 0,8 1 0 16,0 0 0-16,0 0 0 0,-7 4 0 0,7-4 0 16,0 0-96-16,0 0 0 0,0 0-16 15,0 0 0-15,0 0 48 0,2 9 16 0,-2-9 0 0,5 11 0 16,1 2-160-16,3-4-16 0,1 1-128 0,1 0 192 0,3 3-16 15,-1-2-16-15,1-1 0 0,4 4 0 16,2 3-32-16,2 1-128 16,1 0 192-16,3-1-64 0,4 2-128 0,0 0 160 15,1 2-160-15,-1-1 160 0,-1 2-160 16,1-2 0-16,-2-1 144 0,-2 0-144 0,0 0 0 16,-3 0 0-16,-2-1 0 0,-2-1 128 0,-2-3-128 0,-3-4 0 15,-1 1 128-15,-3 2-128 0,-1-4 128 16,-2 2-128-16,-2-3 160 0,-1 3-160 15,-1-4 208-15,-1 2-48 0,1-4-16 0,-3 2 0 0,-3 2 0 16,2-1 0-16,0-1 0 0,-3-3 0 0,-1 3-144 0,1-1 160 16,-4-2-160-16,1 2 160 0,-2 2-160 0,-1-1 160 15,-1 2-160-15,-1-1 160 0,-2 3-160 16,-1-2 128-16,-1 3-128 0,1-2 128 0,-2 4-128 16,1 0 0-16,-2 1 0 0,0 0 128 15,-1 2-128-15,0-2 0 16,0 2 0-16,0-1 0 0,0-1 0 15,1 1 0-15,0 0 0 0,1-1 0 16,-1 1 0-16,1-1 0 0,2-1 0 0,-9 4 0 16,1-3 0-16,4 0 0 0,4-1 128 15,-2-4-128-15,2-1 0 0,2-2 0 16,4 0 0-16,0 0 128 0,9-7-128 16,0 0 0-16,0 0 0 0,0 0 128 0,-7 1-128 0,7-1 0 0,0 0 144 0,0 0-144 0,0 0 128 15,2-10-128-15,2 1 128 0,1-3-128 0,3 2 0 16,1-2 0-16,0 0 0 0,0 4 128 0,2-2-128 15,2 1 0-15,1-3 0 0,1 2 0 0,1-2 0 16,4-3 0-16,-1 1 0 0,1-1 0 0,2-1 0 16,-2 0 0-16,3-1 0 0,0 0 0 0,0-5 0 15,-1 2 0-15,0 2 0 0,-2 3 0 0,1-2 0 16,-1 0 0-16,0 0 0 0,-2 0 0 0,-3 1 0 16,2-2 0-16,-2 3 0 0,-1 1 0 15,-1 2 0-15,-2-1 0 0,0 3 0 16,-3 3 0-16,1-4 0 0,-1 4 0 0,-2-3 0 0,-1 2 0 15,-1 3 0-15,0-1 0 0,0 1 0 16,0-1 0-16,-4 6 0 0,2-6 0 16,1 1 0-16,-3 5 0 0,0-6 0 0,0 6 0 15,0 0 0-15,0 0-128 0,-2-8 128 0,2 8 0 0,0 0 0 16,-3-5 0-16,-2 2 0 0,-1 1 0 0,1-1 0 0,-1 1 0 16,-2 0 0-16,0 1 0 0,-1 0 0 0,-2 0 0 15,0-2 0-15,-2 2 0 0,-2-3 0 0,0-1 0 16,-3 0 0-16,-2 1 0 15,-2-2 0-15,-2-3 128 16,-3 0-128-16,-1-5 0 0,-2-1 128 16,-2-1-128-16,-2 0 128 0,-15-7-128 15,4 0 128-15,3 0-128 0,5 3 0 16,2 2 0-16,4 0 0 0,1 2 128 16,1 1-128-16,5 4 0 15,4 1 0-15,2 4 0 16,3 2 0-16,3-1 0 15,3 4 0-15,9 1-128 0,0 0 128 16,0 0 0-16,0 0-144 0,0 0 144 16,0 0 0-16,0 0-176 0,3 12 176 0,4 1-128 15,4-7 128-15,1 2 0 0,2-2 0 0,4 1 0 16,4 4 0-16,1-2 0 16,2 0 0-16,-3-4-128 0,4 5 128 0,2-3 0 15,3 3 0-15,2-3 0 0,1 6 0 16,2-1 0-16,-1 2 0 15,1 0 0-15,0 1 0 16,-5-1 0-16,0-4 0 0,-1 3 0 0,-3-1 0 0,-3 0 0 16,-1-1 0-16,-3 1 0 0,-2-2 0 0,-1 3 0 15,-3-5 0-15,-2 4 0 0,0-2 0 0,-1-2 0 16,-2 2 0-16,0-1 0 0,-3 0 0 0,1-3 0 16,-3 3 0-16,-2 0 0 0,-2 0 0 15,-1 1 144-15,-2 0-144 0,0-1 0 0,-3 4 176 16,0-3-176-16,-2 1 160 0,0 3-160 0,-4-2 176 15,-1 2-176-15,-2 0 192 0,-3 1-192 16,-2-4 208-16,-2 3-64 0,1 4-16 0,-3 0 0 0,-2-2-128 16,0 2 192-16,-2 0-192 0,0-1 192 15,0-1-192-15,1 1 0 0,2-1 144 16,2-1-144-16,1-1 0 0,-7 7 128 0,5-3-128 16,2-4 0-16,6-2 0 0,2 2 0 15,2-1 0-15,2-4 128 0,0-3-128 16,2 1 0-16,8-7 0 0,0 0 0 15,-6 5-144-15,6-5 0 0,0 0 0 0,0 0 0 16,0 0-1056-16,0 0-208 0,12-12-32 0,1 3-16 0,4-2-1888 16,3-2-384-16</inkml:trace>
  <inkml:trace contextRef="#ctx0" brushRef="#br1" timeOffset="62064.78">14336 7489 15599 0,'0'0'688'0,"2"-7"144"0,1 0-656 0,-1-2-176 16,1 2 0-16,2-2 0 0,-2 3 752 0,-1-3 112 16,1 2 32-16,0 0 0 0,-1-2-144 0,3 3-32 0,-1-3 0 15,-1 3 0-15,1-3 48 0,1 1 0 0,0 2 0 0,-1-3 0 16,-1 3-64-16,-1-2 0 0,3 2 0 16,0 2 0-16,1-3-112 0,-1 4-16 15,0-3-16-15,0 4 0 0,2-2-48 16,-1-1-16-16,0 0 0 0,0 2 0 0,-6 3-48 0,5-2 0 0,-5 2 0 15,8-3 0-15,-8 3 32 0,6-3 0 0,-6 3 0 0,0 0 0 0,7-3-96 16,-7 3 0-16,0 0-16 0,0 0 0 0,0 0-64 16,0 0-16-16,0 0 0 0,0 0 0 0,0 0 0 0,1 10 0 15,-2-1 0-15,-2 2 0 16,-2 1-64-16,-1-2-16 0,-2 4 0 0,-1 3 0 0,-1-2-208 0,-3 1 176 16,-2 1-176-16,0 2 160 15,-2 1-160-15,1 1 0 0,-2-1 144 0,0 2-144 16,-2-1 0-16,-2 2 0 0,-3-3 0 0,-1-1 128 0,1 1-128 0,-2 1 0 15,-1 1 128-15,-1 1-128 0,-1-4 128 0,2 0-128 16,-2 0 128-16,2 0-128 0,0 0 0 16,0-1 144-16,-1-2-144 0,0 2 0 0,0 0 208 15,-2 0-64-15,1-1-16 0,-2 1 0 0,1-2 0 16,-3-1-128-16,-2-1 192 0,1 1-64 16,-1-1-128-16,1 0 128 15,0-3-128-15,2 2 128 16,2 0-128-16,-1 0 128 0,0-2-128 0,2 0 128 15,0-2-128-15,1 3 160 0,0-1-160 0,-2-3 160 0,-2 1-160 16,1-3 0-16,1 2 0 16,-2 1 128-16,-3-3-128 0,-11 5 160 15,6-3-160 1,4 0 160-16,4-5-32 16,2 0 0-16,0 0 0 0,1-1 0 15,0-1 0-15,-1 2 0 0,1-2 0 16,0 0 0-16,1-2-128 0,-2-3 160 0,2 4-160 0,0 0 160 15,-1 0-32-15,1-1-128 0,1 0 192 0,3 0-64 16,-2-2 0-16,3 0 0 0,0 2 0 16,2-1 0-16,1 0 0 0,2-1 0 0,-1 0 0 15,1-1 0-15,-1 2-128 0,1-2 0 0,1-3 0 0,2 2 0 16,-1 0 0-16,1-2 0 0,0 0 0 0,0 2 0 16,-1-1 0-16,1 1 0 0,-1 1 0 0,1-4 128 15,-2 2-128-15,0 0 128 0,0-2-128 0,2 2 128 16,-2-3-128-16,0 1 160 0,-1 1-160 0,1-2 160 15,2-3-160-15,1 2 0 0,-3 0 144 0,1 1-144 0,1-1 0 16,0 2 144-16,1-2-144 0,1 4 0 0,0-1 0 16,0 0 0-16,2 2 0 0,-1-3 0 0,0 3 0 15,-1 1 0-15,1-2 0 16,2-3 0-16,0 1 128 16,0-2-128-16,0 2 0 0,1-2 0 0,0 3 128 15,1-5-128-15,-1 2 0 0,2 1 0 16,-1-1 128-16,1 4-128 0,1 0 0 15,-1-2 0-15,1 0 0 16,0-2 0-16,1 5 128 16,1-2-128-16,0-3 0 0,2 5 0 0,-1-3 0 15,2 2 0-15,-2 1 128 0,4 5-128 16,-5-10 0-16,4 3 0 0,1 7 0 0,-2-7 0 16,2 7 0-16,0 0 0 0,-1-8 0 0,1 8 0 15,0 0 0-15,0 0 0 0,-1-5 0 0,1 5 0 16,0 0 0-16,0 0 0 0,0 0 0 0,0 0 0 15,0 0 0-15,0 0 0 0,0 0-192 0,0 0 0 16,0 0 0-16,0 0 0 0,2 10-1760 16,-2-10-352-16,3 13-64 0,3-3-9344 0,-6-10-1856 0</inkml:trace>
  <inkml:trace contextRef="#ctx0" brushRef="#br1" timeOffset="62557.04">13150 7703 23951 0,'0'-14'1056'0,"2"7"224"0,3 0-1024 0,0-2-256 0,1 2 0 0,-4-2 0 0,2 0 848 15,0 3 112-15,-2-2 32 0,1 3 0 0,-3 5-80 0,0 0-16 0,0-8 0 0,0 8 0 0,0 0-16 0,0 0-16 0,-1-5 0 0,1 5 0 0,-3-5-128 0,3 5-32 0,0 0 0 0,-6-1 0 16,-2 1-176-16,0 2-32 0,1 2-16 0,-2 6 0 0,0 1-128 0,-4 4-32 0,-1 1 0 0,-2 5 0 0,-3 2-48 0,-2 2-16 0,1 0 0 16,-10 12 0-16,-1-2 48 0,2-4 0 15,1 2 0-15,0-2 0 0,0-2-64 16,1 2-16-16,-2-5 0 15,5 1 0-15,-3 0-224 0,2-2 176 0,1-3-176 16,-1-1 160-16,1 0-160 0,3 0 128 0,2-2-128 16,2 1 128-16,2-3-128 0,2 0 192 15,2-1-192-15,2-3 192 0,2-2-64 0,4 2-128 16,0-5 192-16,6 3-64 0,2-2-128 16,2 1 128-16,6-3-128 0,2 3 128 15,6 0-128-15,4 1 160 16,2-4-160-16,4 3 160 15,1-4-32-15,1 5-128 0,2-3 192 16,-1 3-64-16,2-6-128 0,-11 0 128 0,4 1-128 16,2-1 128-16,0 2-128 15,0 1 0-15,-2-4 0 0,-1 4 128 0,-2-2-128 16,-5-2 0-16,1 0 0 0,-2 1 0 0,-3-1-192 16,-3-3-128-16,-3 2-32 15,-1-2 0-15,-10-1-2672 0,0 0-544 0</inkml:trace>
  <inkml:trace contextRef="#ctx0" brushRef="#br1" timeOffset="63105.66">14224 7078 20271 0,'0'0'1792'0,"8"-1"-1424"0,0-2-368 0,-3 2 0 0,-5 1 832 0,0 0 112 0,0 0 16 0,0 0 0 15,0 0-320-15,0 0-48 0,0 0-16 16,-5-4 0-16,-3 0-320 0,0-2-64 0,-1 1 0 15,1 1-16-15,1-1-176 0,-1-1 0 0,3 0 144 0,-1 0-144 16,2-1 0-16,1 1-288 0,2-2 48 0,0 1 16 16,-1 3-1840-1,2-5-368-15</inkml:trace>
  <inkml:trace contextRef="#ctx0" brushRef="#br1" timeOffset="63269.02">13924 6747 4607 0,'-19'-10'400'0,"11"7"-400"16,-1-3 0-16,-1-1 0 0,-1 0 2448 0,-1 1 416 0,0 0 80 0,-4 1 0 16,4 0-1536-16,-2-2-320 0,0 5-64 0,0 0-16 15,-3 1-512-15,2 0-112 0,-3 1 0 16,0 2-16-16,-1 5-368 16,1-3 0-16,-3-1-192 0,-1 2-5760 0,-1 2-1136 15</inkml:trace>
  <inkml:trace contextRef="#ctx1" brushRef="#br1">14858 20335 0,'0'0'0</inkml:trace>
  <inkml:trace contextRef="#ctx0" brushRef="#br1" timeOffset="64551.84">14047 6936 16703 0,'0'0'736'0,"0"0"160"0,0 0-720 16,0 0-176-16,0 0 0 0,0 0 0 0,0 0 480 0,-2-7 64 16,-2 0 16-16,-3-4 0 0,0 4-16 15,-2-5 0-15,-1 0 0 0,-2 0 0 16,0 0 112-16,-2 1 32 0,-2 2 0 0,1-1 0 0,-3 0-304 16,-2-1-64-16,-2 4-16 0,0-2 0 0,-4 2-304 0,-1-3 0 15,-3 2 128-15,-2-1-128 0,-3 1 0 0,-2 2 0 16,0-3 0-16,-3 3 0 31,2-2-368-31,0 2-16 0,-1 1-16 0,1-3 0 0,1 3-656 16,0 1-128-16,0-1-32 0,-1 3 0 15,2-1 368-15,3 1 64 16,-1 0 16-16,0 0 0 0,-1-1 496 0,3 2 96 16,2-2 32-16,2 2 0 0,1-1-1312 0,2-1-256 0</inkml:trace>
  <inkml:trace contextRef="#ctx0" brushRef="#br1" timeOffset="64820.86">12521 6718 11055 0,'-18'9'976'0,"11"-5"-784"0,0 1-192 0,-1 3 0 0,-1-3 1216 0,-5 9 192 0,0-3 32 15,-1 3 16-15,0 0-848 0,-3 1-160 0,-1 1-48 0,-1-4 0 0,-3 4-208 16,0-2-64-16,-1 1 0 0,0-2 0 0,1-1 64 16,0 1 0-16,0 1 0 0,0-3 0 15,-1 2 448-15,0-1 112 0,0-4 16 0,-3 4 0 16,-1 1 16-16,-1-3 16 0,-1 1 0 0,0 2 0 15,-1-2-272-15,1 5-48 0,-3 0-16 0,1 1 0 16,-4 2-272-16,3 0-48 0,0-3-16 0,4 2 0 16,0 1-128-16,1-1 0 0,-3-1 0 15,6 0 0-15,0 0 0 0,0-2 0 16,1 0 128-16,4 1-128 16,1 4 0-16,2-1-144 0,3-1 144 0,2 2-208 15,-1-2-528-15,3 0-96 0</inkml:trace>
  <inkml:trace contextRef="#ctx0" brushRef="#br1" timeOffset="67373.89">14395 9751 20271 0,'0'0'1792'0,"0"0"-1424"0,0 0-368 16,0 0 0-16,0 0 848 0,0 0 112 0,0 0 0 0,-3-9 16 15,3 0-32-15,2-3-16 0,-2 12 0 16,8-16 0-16,-1-2-304 0,1 1-64 0,5-2-16 16,-2 0 0-16,1-3 0 0,0-2 0 0,4-7 0 15,-1 0 0-15,1-4 176 0,2 0 48 0,0-2 0 0,2-3 0 16,3 2-192-16,3 0-48 0,0-4 0 0,1 3 0 15,0 2-144-15,-3 1-48 32,-1 2 0-32,-4 6 0 0,-1 0-32 0,-3 8-16 0,-2 2 0 0,-2 5 0 15,-1 4-96-15,-3 2-32 16,-2 2 0-16,-5 5 0 16,0 0-160-16,5 12 128 0,-1 4-128 0,-3 4 128 0,-2 4 64 15,-3 8 0-15,1 3 0 0,-1 7 0 16,-2 4-48-16,2-3 0 0,-3 2 0 0,1-3 0 0,1 1-144 15,2-2 0-15,0-6 0 0,3-6 0 0,0-2-128 16,0-5 128-16,1-4 0 0,2-4 0 16,-1-7 144-16,-2-7 112 0,8 9 0 0,-8-9 16 15,11-2 112-15,1-7 32 0,-1-2 0 16,3-6 0-16,3-6-160 0,-2-1-16 0,2-3-16 0,-1-1 0 16,1-4-96-16,-1 0-128 0,-1-2 176 0,2-3-176 15,1-3 128-15,1-2-128 0,1-2 0 16,1 4 0-16,-1 4 128 0,0 7-128 15,-1 5 0-15,-1 6 0 0,-3 4 0 0,-1 8 0 16,-2 6 0-16,-3 7 0 16,-2 7 0-1,-2 9 0-15,-1 8 0 16,-1 5 160-16,-3 8-32 0,0-1 0 0,0 5 0 16,2-1 0-16,0 3-128 0,-1-1 0 0,1-3 0 15,2 0 0-15,0 0 0 0,1-7 0 16,0-2 0-16,0-14 0 0,0 1-208 0,0 1-32 15,2-3 0-15,-1 0 0 16,0-7-1024-16,2-1-208 0,0 0-32 16,2-4-10384-16,1 0-2064 0</inkml:trace>
  <inkml:trace contextRef="#ctx0" brushRef="#br1" timeOffset="67866.67">16115 9297 16575 0,'-9'0'1472'0,"-1"-2"-1168"0,-1-1-304 15,-1 2 0-15,0 0 864 0,-1 1 112 0,0 1 32 0,1-1 0 0,0 0 400 0,2 0 64 0,10 0 32 16,0 0 0-16,-10 0-160 0,10 0-16 0,0 0-16 0,0 0 0 16,0 0-480-16,11-5-80 0,2 0-32 0,5-2 0 15,3 2-272-15,5 3-48 0,6-2-16 0,4-1 0 0,8 1 16 16,1 3 0-16,-18 1 0 0,4-1 0 16,2 3-96-16,1-1-32 0,2-1 0 0,0 2 0 15,5-2-272-15,-3 0 0 0,4 0 0 0,32 1 0 0,-13 0 0 16,-15 3 0-16,-8-3 0 0,-17 0-192 15,-3-1-368-15,0 2-64 16,-5-1-16-16,-1-2 0 0,-12 1-448 16,0 0-80-16,0 0-32 0,0 0-8208 15,-7-4-1632-15</inkml:trace>
  <inkml:trace contextRef="#ctx0" brushRef="#br1" timeOffset="68246.59">16503 8943 14735 0,'0'0'1312'0,"0"0"-1056"0,-4-9-256 0,4 9 0 0,0-9 3072 0,0 9 544 0,0 0 112 0,0 0 32 0,13-7-2752 0,0 5-560 16,3-1-96-16,4 2-32 0,6 1 256 0,3 3 32 0,9-1 16 0,-8 5 0 0,8 0 16 0,4 5 0 0,1-2 0 0,-1 4 0 16,2 0-160-16,-2 0-32 0,-1 2 0 15,0 3 0-15,-3 0-80 0,-1 2-32 16,-3-2 0-16,-4 1 0 0,-3 0-16 0,-5 1-16 0,-5-1 0 15,-4 3 0-15,-4-5 272 16,-5 0 48-16,-5-1 16 0,-2 1 0 0,-6-3 128 16,-2-1 48-1,-3 2 0-15,-4 0 0 16,-4-2-400-16,1 1-80 0,-3 1-16 16,-2-4 0-16,-2 1-320 0,0 0 0 0,0-4 0 15,0 2 0-15,0-2-544 16,0 1-128-16,-1-3-32 15,4-2 0 1,-1-5-2112-16,5-3-448 16,3 2-64-16</inkml:trace>
  <inkml:trace contextRef="#ctx0" brushRef="#br1" timeOffset="68626.03">17786 9417 31327 0,'-23'-19'1392'0,"11"11"272"0,2-1-1328 0,2 3-336 0,3 2 0 0,5 4 0 0,-3-8 1008 0,6 2 128 16,-3 6 16-16,13-4 16 0,2-1-864 16,7 3-176-16,3-2-128 0,-3 1 144 15,2 2 96-15,4 0 16 0,-1-2 0 0,5 2 0 0,1-3-128 0,1 1-128 16,0 2 176-16,2 0-176 0,-1 1 144 0,0 0-144 15,-2 0 0-15,-1 1 144 0,1 0-272 0,-3 2-64 16,-4-2-16-16,-1 3 0 47,-5-3-1552-47,-2 2-304 0,-3-2-64 0,3 2-11952 0</inkml:trace>
  <inkml:trace contextRef="#ctx0" brushRef="#br1" timeOffset="69353.53">18570 9836 21183 0,'0'0'1888'0,"0"0"-1504"0,0 0-384 0,0 0 0 0,0 0 1600 0,0 0 240 0,-3 7 48 0,3-7 16 16,0 0-1488-16,0 0-288 0,0 0-128 0,0 0 0 15,0 0 576-15,0 0 0 0,0 0 16 0,0-7 0 16,2 0 240-16,1-2 32 0,2-5 16 0,1 0 0 16,2-2-208-16,0 0-32 0,0-4-16 0,1-2 0 15,1-2-48-15,0-5 0 0,1 1 0 0,0-3 0 0,-1-3-128 16,0-1-48-16,0-1 0 16,0 0 0-16,2 0-144 0,-2 3-16 0,1 3-16 15,1 1 0 1,-1 1-96-16,1 5-128 0,0 1 176 15,0 3-176-15,-1 4 128 0,1 3-128 0,-2 5 0 0,0-1 0 16,-1 2 0-16,-1 5 0 0,-8 1 0 0,7 3 0 16,-1 8 0-16,2 0 0 0,-5 6 0 0,-2 3 0 15,-1 3 0-15,-3 2-176 0,0 7 176 16,-4 0-160-16,1-1 32 0,0 3 0 0,0 0 0 16,3-2 0-16,-1-7 128 0,0 2 0 0,3-7 0 0,-1-1 0 15,4-2 0-15,-1-1 0 0,3-7 0 0,1 0 128 16,1-3 128-16,2-2 16 0,1 1 16 15,2-5 0-15,2-1-80 0,-2-5-16 0,3-1 0 16,2-3 0-16,-4 0-64 0,2-5-128 16,0-4 176-16,0 1-176 15,0-4 320-15,0-3-64 16,1-2 0-16,1-5 0 0,3-7-112 16,0-3-16-16,-3 1-128 0,1 1 192 0,-1 1-192 15,1 1 128-15,-2 3-128 0,0 4 0 0,1 8 144 16,-2 4-144-16,-2 4 128 0,0 2-128 15,-2 6 0-15,-1 0 0 0,-1 7 0 0,-2 7 0 16,-1 0 128-16,-1 9 0 0,-3 1 0 16,-1 8 0-16,-2 3-128 0,-1 1 0 15,-1 4 144-15,-1 4-144 0,0 5 0 0,-1 0 0 0,-1 1 0 0,2 1 0 0,1-1 0 16,1 1 0-16,1-2 0 0,0-3 0 0,2-2 0 16,2-3 0-16,0-2 0 15,3 10 0-15,1-8 0 0,3-1 0 0,1-1-160 16,4-3 160-16,4-3-544 0,3-2 0 0,5 1 0 0,4-4-18400 15</inkml:trace>
  <inkml:trace contextRef="#ctx0" brushRef="#br1" timeOffset="84420.77">15278 16811 15087 0,'0'0'656'16,"0"0"160"-16,0 0-656 0,0 0-160 0,0 0 0 0,0 0 0 0,0-8 1168 0,0 2 208 0,0 0 32 0,0 6 16 15,0-8-48-15,-3 1-16 16,1 3 0-16,-2-2 0 0,0 1-224 0,-1 2-48 0,0-2-16 16,-3 0 0-16,-2 0-208 0,-1 3-32 0,-5 2-16 0,-2-2 0 15,-3 2-224-15,-2 0-32 0,-2 0-16 0,0 3 0 16,-3 3-176-16,3 4-48 0,-4-3 0 0,0 4 0 16,-1 4-320-16,1 2 144 15,1 1-144-15,1 2 0 0,1 0 0 0,0 5 0 16,3 3 0-16,4-3 0 0,3 3 0 15,4-3 0-15,5 3-160 0,4-1 160 0,6 1 0 16,3-1 0-16,4-3 0 0,4-1 0 16,3 1 0-16,4 3 0 0,1-3 160 15,3 2-160-15,3-3 160 0,2 3-160 0,-1 0 128 0,0 0-128 16,0 2 0-16,1-3 0 0,-1 3 0 0,-4-1 0 16,-1 1 0-16,-3 1 0 15,-5-2 0-15,-2 3 0 0,-4-2 256 0,-3 1-16 16,-3-1-16-16,-4-3 0 0,-3-1 288 15,-3 0 64-15,-6-2 16 0,-2-2 0 16,-5-2 48-16,-1-1 16 0,-4 1 0 16,-12 6 0-16,2-1-96 0,-2-5-32 0,1-4 0 15,0-1 0-15,2-1-224 0,3-3-48 0,-1 0-16 0,10-6 0 16,-2-1-240-16,-1 0 144 0,1-2-144 0,-9-3 128 0,4-7-432 16,4 1-80-16,2-5-32 0,7-1 0 0,5-2-1648 0,5-1-336 15,2-2-64-15,8-2-13824 0</inkml:trace>
  <inkml:trace contextRef="#ctx0" brushRef="#br1" timeOffset="84929.23">15828 16151 20271 0,'0'0'1792'0,"-5"-6"-1424"0,-3-6-368 0,-1-1 0 0,1 4 1120 16,-1-3 160-16,0 0 16 0,1 3 16 0,2-3 176 0,2 4 48 16,3-1 0-16,2 3 0 0,1-3-528 0,5 1-112 15,2 2 0-15,5-2-16 0,1 3-416 0,4-1-80 16,3-3 0-16,3 5-16 0,3 0-80 15,-1-1-16-15,2 3 0 0,1 2 0 0,2 2-16 0,-1 5 0 16,-1-2 0-16,-2 5 0 0,-2 0-112 0,-7 4-16 16,-3 3-128-16,-7 2 192 0,-5 4-32 0,-5 2-16 15,-7-1 0-15,-5 2 0 0,-4 3 32 16,-5 3 0-16,-5-5 0 0,-2 3 0 0,-3 0-176 16,0-4 192-16,1-2-192 0,0 0 192 0,2-4 0 15,4-2 16-15,2-1 0 0,4-3 0 0,3-2 96 16,6 0 16-16,3-5 0 0,3 2 0 15,4-1-16-15,4 2 0 0,6-5 0 0,4 3 0 16,3-3-48-16,6 0 0 0,4 3 0 16,0-3 0-16,3-2-256 15,3 3 0-15,3 0 128 0,2-2-128 0,1 1 0 16,1 1 0-16,-2-2 0 0,-1 0 0 0,-3 1-1280 16,-2 1-192-16,-3-2-64 0,-2 0 0 0,-2 2-1728 15,-1 1-336-15</inkml:trace>
  <inkml:trace contextRef="#ctx0" brushRef="#br1" timeOffset="85237.2">16737 17118 31151 0,'0'0'1376'0,"0"0"288"0,9 5-1328 0,0 3-336 0,0 1 0 0,-1 3 0 0,0 4 528 0,0 2 48 16,-1 3 0-16,1 2 0 0,-2 4 128 0,2-1 48 16,1 4 0-16,0 1 0 0,0 0-368 0,1 2-64 15,0 0 0-15,0 0-16 0,0 0-176 0,3-1-128 16,-2-2 192-16,1 2-192 0,-1-1 192 0,1-5-192 0,-2 2 192 15,0-4-192-15,0-1-160 0,0-2-144 16,1-6-16-16,-1-1-16 16,0-3-2304-16,-2-7-464 0</inkml:trace>
  <inkml:trace contextRef="#ctx0" brushRef="#br1" timeOffset="85464.87">17160 17079 33167 0,'-20'-8'1472'0,"11"7"304"0,-2 1-1424 0,-3 4-352 0,-3 1 0 16,-5 1 0-16,-4 7 1296 0,-4 5 192 0,-3 1 48 0,-5 6 0 0,-4 6-112 0,-2 4-16 15,-3 2 0-15,1 2 0 16,-1 6-736-16,5-4-160 0,1 1-16 0,5 2-16 0,4-2-272 0,4-1-48 16,5-3-16-16,1-1 0 15,3-3-144-15,3 2 0 0,2-5 0 16,1 1 0-16,3-1-368 0,1-5 0 0,4 0 0 0,0-6 0 15,2-2-1712 1,3-2-352-16,3-4-64 0,3-6-14800 16</inkml:trace>
  <inkml:trace contextRef="#ctx0" brushRef="#br1" timeOffset="86024.93">18764 16888 26719 0,'-7'-6'2368'0,"-3"-6"-1888"0,-3 2-480 0,-2-1 0 0,-3-2 560 0,-4 2 16 16,-1-2 0-16,-6 1 0 0,-1 6 496 0,-3 0 96 0,-3 1 32 0,-1 5 0 0,0 1-320 0,0 3-64 15,2 2-16-15,2 0 0 0,2 6-352 0,4 2-80 16,3 1-16-16,4 3 0 0,3 2 32 0,5 2 0 15,4-3 0-15,6 4 0 0,2 3 128 0,7 0 48 16,3 3 0-16,7 0 0 0,1 3-64 0,3 1-16 16,3 3 0-16,2-1 0 0,1 0-256 15,1 0-48-15,-2 3-16 0,0 1 0 0,-3 0 144 16,-3 2 16-16,-2-3 16 0,-6 0 0 0,0-1-336 16,-6 1-160-16,-6-1 16 0,-1-2 0 15,-5 0 368-15,-6-2 80 0,-4 1 16 16,-2-2 0-16,-6-6 64 0,-4 1 0 0,-4-4 16 15,-1-4 0-15,-1 0-64 16,-1-4-16-16,1-1 0 0,0-3 0 16,1-1-96-16,2-5-32 0,2-1 0 0,2 1 0 0,-2-7-192 15,5-3 0-15,2-1 0 0,4-4 0 0,4 2-1616 16,4-6-224-16,4-1-32 0,2-3-16 0,4-1-1424 0,8-3-272 16,2 0-64-16</inkml:trace>
  <inkml:trace contextRef="#ctx0" brushRef="#br1" timeOffset="86563.35">19901 16361 28559 0,'-8'-17'2544'0,"3"11"-2032"0,2-1-512 0,-2 2 0 0,-1-2 480 15,-3 0 0-15,-1 2 0 0,0-2 0 0,-2 3 624 0,1 1 128 16,-1 3 32-16,0 4 0 0,-3 6-448 0,-2 0-96 0,-1 7-16 0,-1 5 0 16,-1 3-48-16,-3 0-16 15,-3 8 0-15,0 3 0 0,-3 3-320 0,-2 2-64 16,1-3 0-16,0 2-16 0,2-1 64 15,3-3 16-15,2-5 0 0,3-3 0 0,2-2 192 0,3-6 64 16,3 0 0 0,5-4 0-16,1-2 80 0,4-5 32 0,2-2 0 0,0-7 0 0,9 3-112 15,4-6-32-15,2-3 0 16,4-2 0-16,2-6-208 16,5-1-32-16,-2-4-16 0,0-4 0 15,2-4-160-15,-1-1-128 0,-1-2 192 0,2-3-192 16,-2-3 160-16,-3 3-160 0,2 3 128 0,-4-1-128 0,-1 10 0 15,-3 3 0-15,-3 4 0 0,-3 7 0 16,-4 2 160-16,-5 5-160 0,-3 8 192 0,-3 6-192 0,-8 6 256 0,-3 6-64 16,-4 7-16-16,-5 2 0 0,-3 3-176 0,-3 3-176 15,-3 2 48-15,0-1 0 0,2 2 0 0,3-4 0 16,1-3 0-16,-8 16 0 0,9-11-1280 0,16-17-240 0,2-4-48 0,1 1-12064 0,2 1-2400 16</inkml:trace>
  <inkml:trace contextRef="#ctx0" brushRef="#br1" timeOffset="88152.16">12297 7195 7359 0,'0'0'656'0,"0"0"-528"16,0 0-128-16,6-10 0 0,1 1 1472 0,-7 9 256 16,7-10 48-16,1 2 16 0,-1-1-480 0,0 0-96 0,-7 9 0 0,7-9-16 15,-7 9 80-15,0 0 32 0,8-6 0 0,-8 6 0 16,0 0-144-16,8-5-16 15,-8 5-16-15,0 0 0 0,0 0-240 0,0 0-64 16,0 0 0-16,0 0 0 0,0 0-16 0,0 0-16 0,0 0 0 16,-2 11 0-16,-1 5-32 0,-2 4 0 15,-2 5 0-15,-3 2 0 0,2 5-208 16,-4 2-48-16,-1 3-16 0,0 5 0 16,-1 5-176-16,-1 4-16 0,0 0-16 15,-2-3 0-15,2 2-160 0,1-5-128 16,0-7 192-16,3-2-192 0,0-2 144 15,4-6-144-15,0 0 0 0,2-5 144 0,2-4-144 0,0-1 0 16,0-3 0-16,2-2 0 0,0-5-416 0,1-8-112 0,0 0-32 0,0 0 0 0,0 0-752 16,9-12-160-16,1-4-16 0,0-5-13424 15</inkml:trace>
  <inkml:trace contextRef="#ctx0" brushRef="#br1" timeOffset="88401.88">12932 7014 31039 0,'-12'-1'1376'16,"12"1"288"-16,-12 8-1344 0,1 4-320 0,-2 6 0 0,-2 3 0 0,0 3 224 0,-2 5-32 0,-1 4 0 0,-2 3 0 0,-3 3 704 16,1 6 128-16,3 0 16 0,0 5 16 0,0-3-256 0,3-1-48 15,-1 3-16-15,1-3 0 0,0-2-480 0,4-5-80 16,2-6-32-16,2-7 0 0,2-2-144 15,0-4 0-15,3-5 0 0,1-4 0 16,2-11-576-16,0 0 16 0,0 0 0 0,0 0 0 16,11 3-1744-16,0-8-368 0,0-4-64 0,1-6-10736 0</inkml:trace>
  <inkml:trace contextRef="#ctx0" brushRef="#br1" timeOffset="88600.06">13096 6905 25103 0,'12'-15'1104'0,"-5"7"240"0,-7 8-1072 0,0 0-272 0,0 0 0 0,6 9 0 0,-4 4 1536 16,-2 1 240-16,-5 6 48 0,-5 6 16 16,-4 7-304-16,-1 3-48 0,-3 4-16 0,-3 6 0 15,-1-1-560-15,-1 4-112 0,-3 3-32 0,5 0 0 0,-1 1-224 16,2 1-48-16,1-1-16 0,3-1 0 0,4-3-352 16,4-5-128-16,3-7 0 0,2-2 144 15,2-7-656-15,2-2-144 0,2-6-32 0,2-5 0 16,1-7-1472-16,5-5-288 0,0-6-64 15,4-3-12400-15</inkml:trace>
  <inkml:trace contextRef="#ctx0" brushRef="#br1" timeOffset="88805.47">13488 7013 27647 0,'-4'17'2448'0,"-4"4"-1952"16,0 5-496-16,-1 5 0 0,-2 5 704 0,-1 3 32 15,-2 5 16-15,-1-2 0 0,-2 3 176 0,1 0 32 0,0 3 16 16,1-1 0-16,1 3-16 0,-1-2-16 16,2-1 0-16,7-7 0 15,2-6-704-15,1-2-240 0,1-4 144 0,1-3-144 16,1-2-352-16,1-4-160 0,1-4-16 0,1-5-16 0,-3-10-416 16,0 0-64-16,0 0-32 0,14-1 0 15,-1-3-1264-15,-2-7-256 0,0-1-48 0,3-4-8848 16</inkml:trace>
  <inkml:trace contextRef="#ctx0" brushRef="#br1" timeOffset="89047.38">13785 6974 32943 0,'0'0'1456'0,"-1"12"304"0,0 4-1408 0,0 3-352 15,-2 1 0-15,-2 7 0 0,1 0 448 0,-1 3 0 0,-4 3 16 0,1 1 0 0,-2 1 560 16,1 0 96-16,-1 2 32 0,0 0 0 0,-1-3-560 0,0-1-96 15,1-2-32-15,1-2 0 0,-2-2-464 0,2-1 128 16,0-3-128-16,3-1 0 16,-1-2-336-16,4-4-112 0,-2-4-32 0,5-12 0 15,0 0-672-15,0 0-144 0,0 0-32 0,12-5 0 16,4-9-1408-16,1-5-272 0,4-4-64 0,0-9-16 16,1-6 752-16,1-7 160 0,-2-6 16 0</inkml:trace>
  <inkml:trace contextRef="#ctx0" brushRef="#br1" timeOffset="89260.4">13932 7007 22047 0,'7'-27'976'0,"-3"11"208"0,-1 2-944 0,-2 6-240 0,-1 8 0 0,0 0 0 0,0 0 3008 0,-5 6 576 16,0 8 96-16,-3 4 32 0,0 8-2976 0,1 4-592 16,-2 7-144-16,0 2 0 0,0 2 704 0,0 1 96 15,0 6 32-15,-1 1 0 0,-4 1-144 0,4 0-32 0,1 1 0 16,-1-5 0-16,1-1-160 0,-1-1-48 16,0-1 0-16,1-4 0 0,1-2-448 0,3-3 128 15,0-2-128-15,1-5 0 0,0-1-256 16,3-4-80-16,0-4-32 0,1-4 0 0,1-3-2752 15,-1-11-544-15</inkml:trace>
  <inkml:trace contextRef="#ctx0" brushRef="#br1" timeOffset="91695.8">20779 6857 5519 0,'-5'-15'240'0,"1"4"64"0,-2-3-304 0,3-2 0 0,-3-2 0 0,2 0 0 0,-1 3 3008 0,2 2 560 0,0 2 96 0,0-1 32 16,1 5-1728-16,2 7-352 0,-3-10-64 0,3 10-16 0,0 0-48 16,0 0-16-16,0 0 0 0,0 0 0 0,-9 5-144 0,3 5-48 15,-2 6 0-15,1 5 0 0,-4 7-448 0,0 2-112 16,-2 6-16-16,1 6 0 0,-2 2-192 0,3-7-64 15,-3 4 0 1,-1 5 0-16,-3 3-144 0,1 2-48 0,-3 2 0 16,0-3 0-1,0-3-128-15,-1-1-128 16,1-4 192-16,0-5-192 0,-2-3 0 16,4-2-352-16,3-7 48 0,1-2 16 15,5-5-1536-15,3-4-304 0,2-2-64 16,4-12-7936-16,0 0-1584 0</inkml:trace>
  <inkml:trace contextRef="#ctx0" brushRef="#br1" timeOffset="92030.24">21007 7016 30399 0,'-17'7'1344'0,"6"5"288"0,-1 7-1312 0,3-3-320 0,-1 5 0 0,-3 2 0 0,-1 3 128 0,2 2-128 0,-4 4 160 0,2 2-160 15,1 2 448-15,-1 1-16 0,0 1 0 0,1-3 0 0,0 0-160 0,0-2-16 16,3-1-16-16,1-1 0 0,2-4-416 0,3-1-80 0,1-5 0 0,3-4-16 31,3-7-2224-31,2-3-432 0,-5-7-80 0,11-6-32 0</inkml:trace>
  <inkml:trace contextRef="#ctx0" brushRef="#br1" timeOffset="92225.67">21326 6998 16575 0,'0'0'1472'0,"-8"15"-1168"0,0 3-304 0,1-2 0 0,-2 5 1536 15,-3 2 256-15,2 3 64 0,-1 1 0 0,-3 4-960 0,-1 0-192 0,-2 5-48 0,1-3 0 0,-1 1-272 0,0 1-48 16,0 0-16-16,0 0 0 16,1-4-320-16,0 1 0 0,1-6 0 0,4-4 0 15,1-1-1696-15,3-7-416 0,1-2-64 0,5-1-32 0</inkml:trace>
  <inkml:trace contextRef="#ctx0" brushRef="#br1" timeOffset="92396.51">21604 7213 6447 0,'0'0'576'0,"-1"9"-576"0,-4 2 0 0,1 4 0 0,0-1 4912 0,-1 3 864 0,-1-1 176 15,-2 0 48-15,0-1-4720 0,1-1-960 16,-2-1-176-16,1-3-144 0,1 1 304 0,1-1-48 16,1-3-16-16,2-2 0 0,3-5-240 0,0 0-160 0,0 0 32 15,7-4 0 1,3-1-512-16,3-7-112 0,1-3-16 0,8-8 0 15,-2-3-208-15,-2 0-48 0,2 1-16 0,1 1 0 0,1 1 448 16,3 1 80-16,-1-2 32 0,-5 11 0 0,1-1 816 0,11-5 176 16,-2 1 16-16,-2 7 16 15,-2 7 688-15,-2 4 144 0,1 4 32 0,-9 5 0 0,-1 2-320 16,-2 6-48-16,-3 2-16 0,-2 4 0 0,0 0-80 16,-4 1-32-16,0 2 0 0,-3 0 0 0,-1 2-240 15,-1-3-48-15,2 2-16 0,-2-3 0 0,-1 0-96 16,-1 0-32-16,-2-3 0 0,0-2 0 15,-1 1-240-15,1 1-48 0,0-2-16 0,-1 0 0 16,2 0-1008-16,1-1-208 0,1-3-48 0,0-1-15200 0</inkml:trace>
  <inkml:trace contextRef="#ctx0" brushRef="#br1" timeOffset="96786.92">9847 16846 22111 0,'0'0'1968'0,"0"0"-1584"0,-2-9-384 0,2 9 0 15,0 0 1920-15,2-9 288 0,-2 9 64 0,5-11 16 16,1 2-960-16,1 0-192 0,3 3-48 0,2-2 0 15,-1 1-704-15,2 0-128 0,0-2-48 0,1 2 0 16,1-4-208-16,1 4 0 16,1-5 0-16,1 4 0 0,-4-3-192 0,1 4-144 0,-1-3-32 15,-1-1 0 1,-2 1-1856-16,1-1-368 0,-2 2-80 0</inkml:trace>
  <inkml:trace contextRef="#ctx0" brushRef="#br1" timeOffset="97298.46">10355 16335 26719 0,'0'-15'2368'0,"2"7"-1888"0,4 2-480 0,2-4 0 0,0 2 800 0,3-2 64 0,2-1 16 0,0 2 0 0,1 0-128 0,1 2-32 16,1 2 0-16,1-2 0 0,-1 0-432 0,2 1-96 15,0-2 0-15,0 3-16 0,0-4-352 0,-1 3-64 16,1 0-16-16,1-2 0 15,0 2-928-15,2-1-192 0,-1-2-32 0,-1 3-16 16,1 0-1440-16,-1-1-272 0,1 1-64 0,-1-2-16 16,-2 3 1152-16,1-1 224 0,0 0 48 0,0 0 16 15,0 1 304-15,-1-3 64 0,0 2 16 16,1-1 0-16,1-2 1920 0,-1-1 384 0,1 1 80 0,-2-1 16 0,1 2 1504 16,0-2 304-16,0 1 64 0,-2-4 16 0,0 4-848 15,-1-2-160-15,-1 1-32 16,0 1-16-16,1 0-752 0,0 0-128 15,1 3-48-15,-2-2 0 0,1 4-464 0,0-1-112 0,-1 0-16 16,1 1 0 0,2 0 0-16,1 2 0 15,-1-2 0-15,-1-1 0 16,1 2 48-16,1 1 0 0,-1-1 0 16,-1 1 0-16,1-6 16 0,-1 4 16 0,0 2 0 0,0 1 0 15,1-2-144-15,-2 1-16 0,0-4-16 0,-1 4 0 16,1 1-352-16,-1-1-80 0,-2 1-16 0,-1 1 0 15,1 0-752-15,0 0-160 0,0-1-16 16,-1 1-16-16,-1-3 80 0,3 3 32 0,0 3 0 0,0-2 0 16,-1-1-336-16,1 1-64 0,1-1-16 15,0 0 0-15</inkml:trace>
  <inkml:trace contextRef="#ctx0" brushRef="#br1" timeOffset="97610.14">11996 15847 8287 0,'15'0'736'0,"1"0"-592"0,2-1-144 0,0 1 0 0,0 0 3472 16,2 1 672-16,-2 0 128 0,1 1 16 0,-1-1-2112 0,1 3-448 0,1 2-64 0,1-2-32 0,-2 1-544 0,0 1-128 16,1-1 0-16,-1-1-16 0,3 1-304 0,-2 3-64 0,0-4-16 0,2 2 0 0,-2 3-176 0,4-1-48 0,-1 3 0 15,1 1 0-15,2-2-336 0,-1 1 0 0,-1-1 0 0,3 3 0 0,-1 1 0 0,-1 0 0 0,-1-1 0 16,0 1 0-16,0 1 0 0,1 1 0 16,-3-2 0-16,1-1-128 0,-1 0-96 0,-2 2-16 0,-2-6 0 15,-1 0 0-15,-2 0-1936 16,-1-2-400-16</inkml:trace>
  <inkml:trace contextRef="#ctx0" brushRef="#br1" timeOffset="102642.52">10172 16771 9215 0,'0'0'816'0,"-9"-4"-656"0,0 1-160 0,-1 0 0 0,-2 0 656 16,1 3 112-16,-2-1 0 0,0 1 16 0,1 0 0 0,0 0 0 15,1 1 0-15,2-1 0 0,0 0-16 0,9 0 0 16,-10 3 0-16,10-3 0 0,-9 3-176 16,4-1-32-16,0 2-16 0,-2-2 0 0,-2 2-128 0,-1 0-32 15,0 1 0-15,-1 3 0 0,-1-2-64 0,-12 9-32 16,2 1 0-16,1 0 0 0,-2-1 112 0,4 2 32 15,1-3 0-15,3 2 0 0,0 3-64 16,1 1-16-16,2 0 0 0,-2-1 0 16,0 1-80-16,1 1-16 15,1-2 0-15,0 4 0 0,2 2 0 16,1-2-16-16,2 0 0 16,2-2 0-16,1 0-240 0,2-1 0 0,5 0 0 15,1-1 0-15,0-1 144 16,5 0-16-16,-1 1 0 0,8 0 0 0,-1 0 192 0,3 0 48 15,1-1 0-15,2 0 0 16,4-2-32-16,1 1 0 16,2 1 0-16,1-2 0 15,3 2-96-15,0-3-32 0,2-1 0 16,1-1 0-16,-2 0-48 16,0-1-16-16,2-1 0 0,0 0 0 0,0 2 32 15,1-2 0-15,-2 2 0 0,3 1 0 0,1 0-32 0,0-3 0 16,-1 2 0-16,3-2 0 0,1-4-16 15,0-1 0-15,-1 2 0 0,2-3 0 0,2-1 0 16,0-1 0-16,-2 1 0 0,4-1 0 16,1-2 64-16,0-1 0 0,-1-2 0 15,1-4 0-15,4 3 0 0,-2-2 0 16,0 0 0-16,-2-3 0 0,-1 3 48 16,-2 1 16-16,-1-1 0 15,0 1 0-15,-1-1-128 0,0 1-128 0,-1-2 176 16,-2-2-176-16,3-1 144 15,-1 0-144-15,-1-3 0 0,0 3 144 16,1-4-144-16,1 3 0 0,2 1 144 16,1-1-144-16,1 2 128 0,-2-2-128 15,-1 2 160-15,0 0-160 0,1-1 176 0,0-4-176 16,-1 1 192-16,-1-1-192 0,-2-1 256 0,-1 1-64 16,-1 0-16-16,-1 0 0 0,-1-1-16 0,-1 0 0 15,0 0 0-15,-4-2 0 16,0-1 0-16,-1 2 0 0,1-1 0 15,-2-1 0-15,-1-1 0 0,-1 1 0 16,0-3 0-16,2 3 0 0,-3-1-32 16,2-1-128-16,0 0 192 0,-2-2-64 0,2-1 0 15,-3-1 0-15,2 0 0 0,0-3 0 0,-1 1 128 16,2-3 0-16,-4-1 16 16,-1-3 0-16,-4 0 48 0,-2 0 16 0,-1 2 0 15,-4-3 0-15,-2 2 48 0,-2 2 16 16,-2-3 0-16,-6 1 0 0,0 0-144 0,-6 1-48 0,-3-4 0 0,-3 1 0 15,-3 2-208-15,-1-4 176 0,-4 0-176 0,-1 0 160 16,-7 0-160-16,2 2 0 0,-2 1 0 16,1 0 128-16,-1 3-128 0,1 4 0 15,0-2 0-15,-1 3 0 0,-1 5-320 16,1 1 16-16,0 0 0 0,0 2 0 16,1-2-1984-16,1 0-400 0,3 1-64 15,2 1-32-15</inkml:trace>
  <inkml:trace contextRef="#ctx0" brushRef="#br1" timeOffset="104153.65">9732 16944 8511 0,'0'0'384'0,"0"0"64"0,0 0-448 0,0 0 0 0,0 9 0 0,0-9 0 0,0 0 992 0,0 0 96 15,0 0 32-15,0 0 0 0,0 0 160 0,0 0 48 0,0 0 0 0,0 0 0 0,0 0-160 16,-5 6-16-16,5-6-16 0,-7 5 0 0,7-5-224 0,-6 7-32 16,6-7-16-16,-8 2 0 0,8-2-16 0,0 0 0 15,0 0 0-15,0 0 0 16,-9-1 32-16,9 1 0 0,-5-10 0 0,3 1 0 0,1-4-80 0,2 0-16 15,1 1 0-15,3-5 0 0,2-2-256 0,-1-4-48 16,2-1-16-16,1 4 0 0,1-3-96 16,0-2-32-1,1 0 0-15,2-1 0 0,0 0-96 16,1 0-32-16,1-4 0 16,2-1 0-16,0 1-48 0,0 0-16 0,-1-4 0 15,4-3 0-15,2-4-144 0,1 2 192 16,1-1-192-16,2 1 192 0,1-6-192 15,-3 6 160-15,0 3-160 0,1-1 160 16,2 1-160-16,0-1 0 0,-2 0 0 16,2 1 0-16,-1-1 0 15,-1 1 0-15,1 0 0 0,1-1 0 0,1 0 0 0,0 2 0 0,-5-1 128 16,2 0-128-16,1 0 0 0,0-4 0 0,2 1 0 0,2-2 0 16,-1 0 0-16,3-2 0 0,-3 0 0 0,1-3 0 15,1 2 0-15,1-2 0 0,-3 3 0 0,3 0 0 16,-2 4 0-16,3 3 0 0,-2-1 0 0,-1 1 0 0,1 2 0 15,-1 1 0-15,2 2 0 0,-10 7 0 0,-1 0 0 0,2-1 0 16,1-3 0-16,2 2 0 0,-1-2 0 16,2 0 0-16,-6 0 0 0,2 2 0 15,1 1 0-15,1 5 0 16,-1-2 0-16,0 1 0 0,1-1-144 0,2 2 144 0,-2 1 0 16,1 0 0-16,-2 0 0 0,0 1-128 15,0 0 128 1,2 0 0-16,-2 3 0 15,0 1 0-15,-1 1 0 0,0-1 0 16,0 0 0-16,1 3 0 0,-1 2 0 0,-2-2 0 16,1 3 0-16,1-2-128 0,-3 2 128 0,6 1 0 0,-1 1 0 15,3 3 0-15,4 1-128 0,-1 0 128 0,1-1 0 0,0 1 0 16,2 2 0-16,-1 0 0 0,0 0 0 0,2 4-128 16,0-2 128-16,2 1 0 0,-2 2 0 15,-1 4 0-15,0-3 0 0,2 4 0 16,-1-1 0-16,-2 4 0 0,0-3 0 15,-1 3 0-15,-1 2 0 0,2-1 0 16,-5-3 0-16,1 6 0 0,0 1 0 0,-1-1 0 0,1 3 0 16,-1-4 0-16,-1-2-128 15,0 1 128-15,1 6 0 0,-3-2 0 16,1-2 0-16,-2 1 0 0,0 0 0 16,1 2 0-16,-1 1 0 15,1 2-128-15,-1 0 128 0,-1 2 0 16,-2 3 0-16,-2-3 0 15,-2 3 0-15,-1-2 0 0,2 0 0 0,-3 1 0 16,-1 2 0-16,0 1 0 0,-2-6 0 0,-1 1 0 16,2 1 0-16,-4-2 0 0,0 5 0 0,-3-2 0 15,0-1 0-15,2 12 0 0,0 2 0 16,-2-3 0-16,-1-4 0 0,2 1 0 16,-1-2 0-16,0-3 0 0,-1-1 0 0,0 0 0 0,-1 0 0 0,1 0 128 15,-1-4-128-15,-1-1 0 16,-3 4 0-16,0-4 0 0,-2-1 128 15,2 4-128-15,-3-2 144 0,-1 3-16 0,-1-3 0 16,2-1 0-16,-2 0 0 0,1 1 0 16,-2-3 0-16,2 1 0 15,-2 0 0-15,-2 0-128 0,4-1 192 16,-2-3-64-16,-3-3 0 0,1 3 0 16,2-2 0-16,-3 2 0 0,0-3 64 0,-1 3 0 15,1 0 0-15,2-2 0 0,-1-2-32 16,0 2 0-16,1-1 0 0,-1 0 0 15,-1 0-32-15,3-1-128 0,-1 2 192 16,1-1-64-16,1 1-128 0,-3 1 128 0,3-3-128 0,0 1 128 16,0-2-128-16,1 2 128 0,2 2-128 0,-1-2 128 0,1-1-128 15,-2-3 0-15,4 1 144 0,-1-3-144 0,1-9 128 0,0 0-128 0,0 10 128 0,0-10-128 16,0 0 144-16,5 7-144 0,-5-7 192 0,0 0-192 0,9 5 160 0,-9-5-160 0,10-1 128 0,-10 1-128 16,0 0 128-16,10-5-128 0,-4-1 0 0,-6 6 128 15,7-8-272-15,-1-2-64 0,-1 2-16 0,-1-3-12384 0,0 1-2464 16</inkml:trace>
  <inkml:trace contextRef="#ctx0" brushRef="#br1" timeOffset="105301.03">11731 16750 11967 0,'0'0'1072'0,"0"0"-864"0,7-7-208 0,-4 3 0 0,2-1 1424 0,1-1 240 0,-6 6 64 0,5-4 0 16,-5 4-192-16,7-2-48 0,2-3 0 15,-2-1 0-15,-1 4 16 0,-6 2 0 0,7-3 0 0,-7 3 0 16,0 0-192-16,0 0-32 0,7 3-16 16,-7-3 0-16,0 0-352 0,0 0-64 0,0 0-16 15,2 10 0-15,0-1-240 0,-4 4-48 0,0 2-16 0,-3 1 0 16,-3 3-224-16,-1 3-48 0,0 4-16 0,-3 1 0 16,-4 4-80-16,-3-1-16 15,-1 6 0-15,-5 3 0 16,-1 3 32-16,-1-2 0 15,-2 1 0-15,-1-1 0 16,-2-2 0-16,0-1 0 0,0 0 0 16,2 0 0-16,-1-2-16 0,3 0 0 0,2-5 0 15,0 1 0-15,3-2 48 0,3-4 16 16,1 1 0-16,2-6 0 0,2-1 0 16,2-1 0-16,3-1 0 0,1-2 0 0,3-4-64 15,2-1-16-15,2 1 0 0,2-11 0 0,2 6 80 0,3 0 16 16,3-1 0-16,1-1 0 0,2-1-96 0,3 1-16 15,3-3 0-15,2 0 0 0,2 2-128 16,4-1 0-16,1 2 144 16,4 0-144-16,0 2 0 0,2 3 0 0,0-1 0 15,2 3 0-15,0-2 0 0,2 4 0 0,-1 2 0 16,4-1 0-16,-4 1 0 0,1 1 128 0,-1 1-128 16,1 1 0-16,-2 0 0 0,2 0 144 15,-2-2-144-15,-1 1 0 0,-2-1 144 16,-2 1-144-16,-5-1 0 0,2 1 144 0,-4-1 48 15,0 0 0-15,-3-4 0 0,-1 0 0 16,-2-1 64-16,0-2 0 16,-2 1 16-16,0-2 0 0,-3 0-32 15,-1-3-16-15,2-2 0 16,-3 1 0-16,-1 0-96 0,1-3-128 0,-9-1 176 16,7 0-176-16,-7 0 160 0,0 0-160 0,5-6 128 0,-5 6-128 15,1-6-512-15,-1 1-176 0,-1-4-32 0,-4-4-13296 0,-5 3-2640 0</inkml:trace>
  <inkml:trace contextRef="#ctx0" brushRef="#br1" timeOffset="106697.16">12841 8810 28911 0,'-13'-14'1280'0,"7"3"256"0,-1-4-1216 0,2 2-320 0,2 3 0 0,0-3 0 15,0 4-288-15,3-1-112 0,0 10-32 16,-1-13 0-16,2 5 432 0,-1 8 0 0,6-11 0 0,0 6 128 0,2-1 64 0,-1 1 32 16,-7 5 0-16,12-4 0 0,-1 5-96 0,-1 3-128 15,0 2 176-15,1 1-176 0,-4 4 304 16,1 1-48-16,-1 3-16 0,0 5 0 0,-2 6 128 0,0-1 16 15,-1 6 16-15,0 4 0 0,-1 3-16 0,1 8 0 16,-1 2 0-16,-1 3 0 16,2 1 0-1,-1 4-16-15,-2 5 0 0,1 3 0 16,1 3-32-16,1 4 0 16,0 3 0-16,-1 1 0 15,1-1-128-15,3 3-16 0,-2-2-16 16,0 0 0-16,1 2-176 0,-1-4 128 15,0 1-128-15,-2-7 128 0,3 0-128 0,-3 0 0 16,-2-2 144-16,-2-3-144 0,-4-2 256 0,-2 1-32 16,1-3 0-16,-3 1 0 0,0-2 48 15,-1 3 16-15,-1-2 0 0,-2 3 0 0,0 1-80 16,-2-3-16-16,1-1 0 0,-1 2 0 0,-1-1 16 16,1-1 0-16,0 2 0 0,2-3 0 0,-2 1-48 15,0 0-16 1,-1 0 0-16,1-3 0 0,0-2-16 0,0-1-128 15,-1-5 192-15,2 3-64 0,0 2 64 16,0 1 0-16,0-3 0 16,2-2 0-16,-2 2-16 15,0-1 0-15,0-2 0 0,2-3 0 16,1 0 0-16,1 1 0 0,0-7 0 0,-1 2 0 16,1 1-32-16,0 0 0 0,0-3 0 0,0 0 0 0,1-1-16 15,-1-2-128-15,1-2 192 0,-3 1-64 0,2-1-128 0,1-3 128 16,2 1-128-16,-1-2 128 0,2-4-128 0,-1 4 0 0,1-4 0 0,1 0 0 15,0-2 0-15,1-4 0 0,1 0 0 0,1-2 0 0,-1-2 0 0,-2-1 0 16,4-4 0-16,-2 1 0 0,1-4-160 16,2-7 160-16,-1 10-208 0,1-10 80 15,-2 8-128-15,2-8 0 0,0 0-16 16,0 0 0-16,0 0-400 0,0 0-80 16,0 0-16-16,0 0 0 0,0 0-1152 0,8-9-256 0,-2-4-32 0,1 0-12928 15</inkml:trace>
  <inkml:trace contextRef="#ctx0" brushRef="#br1" timeOffset="106975.02">12111 12705 39327 0,'-18'11'1744'0,"7"-4"368"0,-3 3-1696 0,1 1-416 0,1 5 0 0,1 1 0 0,3 4-416 0,-1 4-160 0,4 1-48 0,1 4 0 0,4 6 800 0,0-1 144 0,0 2 48 0,4 3 0 0,1-1-224 0,1 2-144 0,2-3 192 0,1-3-192 0,-1-2 176 16,3-2-176-16,0 1 160 0,2-4-160 0,-3-7 288 0,1-2-32 0,1 0-16 0,-1-2 0 0,1-2 16 16,4-5 0-16,2-3 0 0,1-9 0 0,3-4 16 0,4-4 16 0,1-9 0 0,5-8 0 0,2-3 96 0,3-7 0 0,2-5 16 15,5-6 0-15,1-6 16 0,1-7 0 0,-3-5 0 16,1 3 0-16,-4-2-224 0,4 6-32 16,-3 2-16-16,0 7 0 0,-3 5-144 15,0 5-176-15,-2 5 48 0,-3 5 0 0,-4 6-1344 16,-2 7-272-16,-3 1-48 0</inkml:trace>
  <inkml:trace contextRef="#ctx0" brushRef="#br1" timeOffset="114347.24">23816 16495 16927 0,'0'0'752'0,"0"0"144"0,0 0-704 15,4-7-192-15,-4 7 0 0,5-9 0 0,-5 9 208 0,4-8 16 16,-1 1 0-16,-3 7 0 0,0 0-48 0,4-9-16 0,-4 9 0 16,3-9 0-16,-3 9 80 0,2-9 16 15,-2 9 0-15,-2-12 0 0,0 4 320 16,-1-3 80-16,-1 5 16 0,-1-3 0 0,-2 1 32 0,-2-2 0 16,-3 1 0-16,-2 1 0 0,-3 0-32 0,-2 2 0 15,-4-3 0-15,-3 2 0 0,-5-2-240 0,-2 3-48 16,-4-3-16-16,-1 2 0 15,1-1-64-15,0-2-16 0,0 0 0 16,1 1 0-16,-4 2 32 0,3 0 16 16,0 3 0-16,-1 1 0 0,-1 2-144 15,-4-2-48-15,1 0 0 0,-4 0 0 0,-2 1-144 16,-1 0 0-16,1 4 0 16,2-1 0-16,-1 1 144 0,3 3-144 0,2-1 160 0,-1 1-160 15,-3 2 224-15,1 0-48 0,-3-2-16 0,0 4 0 16,-1-2 16-16,2 4 0 0,-2-1 0 15,3 6 0-15,-2-1-176 0,1 3 192 0,0 1-192 16,0 4 192-16,-4-2-192 0,1 3 0 0,-2 0 0 0,3 4 0 16,2-1 0-16,2 4 0 0,2 0 0 15,2 1 0-15,1 1 0 16,3 2 0-16,2 0 0 16,1 1 128-16,-2-2-128 0,3 0 128 15,3 2-128-15,1 0 128 16,-1-2-128-16,4 1 160 0,3-1-160 15,2-1 160-15,2-2-160 0,4 2 0 16,1 0 0-16,3-1 128 0,2 3-128 0,2-4 0 0,2 1 0 16,3 0 0-16,1 0 0 0,3-1 0 15,2 0 0-15,1 1 0 0,1-2 0 0,5-2 128 0,0 0-128 0,4 1 128 16,3-2-128-16,2 2 0 0,3-3 0 0,4 2 0 0,-2-2 0 0,2 1 0 0,6-7 0 16,-1 2 0-16,-2 0 0 0,0-2 0 0,3 0 0 15,0 1 0-15,2-4 0 0,2 0 0 16,1-3 128-16,0 1-128 0,3-1 0 15,1 1 0-15,3-2 0 0,-2-3 0 16,1 2 0-16,-1-6 0 0,-1 0 0 16,2-2 0-16,3-1 0 0,1-3 0 0,2 0 0 0,4-3 128 15,5-1-128-15,-2-1 0 0,-1 0 0 16,-3 1 0-16,-3 1 0 0,-2-2 0 0,2 1 128 16,-1 1-128-16,1-2 0 15,2-1 0-15,0-1 0 16,-1 4 128-16,-2-4-128 0,-3 2 0 15,-3 0 0-15,-2-4 0 0,-1 2 0 16,-1-4 0-16,-1 5 128 0,0-4-128 16,0 2 0-16,0-2 0 15,1 1 0-15,-1-2 128 0,2 1-128 0,2-3 0 16,-4-2 0-16,1 1 128 0,-4-4-128 0,2-1 0 0,1-2 144 16,2 0-144-16,-4-8 0 0,4 3 144 0,-2-2-144 15,0 1 0-15,-1-3 176 0,-1-1-176 0,-5 2 160 0,-1-3-160 16,-4 2 192-16,-2-1-64 0,-3 1-128 0,-3-2 192 0,-3 2 0 0,-1-1-16 15,-3-3 0-15,-2 0 0 0,-1-3 0 0,-3 0 0 0,0 4 0 0,-1 0 0 16,0 1 0-16,-4 3 0 0,0-2 0 0,0 2 0 16,-6 2-32-16,1 1 0 0,-1 1 0 0,-2 3 0 0,0-3-144 15,-4 5 0-15,-1 1 0 0,-1 1 0 16,-6-2 0-16,-2 1 0 0,-3-3-192 16,-4-2 192-16,-4 1-384 0,-2 3 32 0,0-2 16 15,2 4 0-15,-3 3-240 0,1 1-64 16,-1 5 0-1,4 0 0-15,2 7-1856 0,3-1-368 16,-7 2-80-16,8 4 0 16</inkml:trace>
  <inkml:trace contextRef="#ctx0" brushRef="#br1" timeOffset="116192.63">21346 17400 9375 0,'-14'-1'416'0,"5"0"96"0,-2-2-512 0,-2 3 0 0,2 3 0 0,-2 1 0 15,0-4 720-15,0 1 48 0,2 1 16 0,2 1 0 16,9-3 32-16,-9 5 0 0,2-2 0 0,7-3 0 16,0 0 16-16,0 0 16 0,0 0 0 0,0 0 0 15,0 0 0-15,0 0 0 0,1 6 0 16,-1-6 0-16,6 8-64 0,1-1-16 0,-1 1 0 0,0 2 0 15,2-2-256-15,1 4-48 0,2 5-16 0,2 1 0 16,-2-1-160-16,-2 4-32 0,1-1-16 0,1 2 0 16,-3 3 48-16,3 1 16 15,1 4 0-15,0 3 0 0,1 1-304 16,-1 3 0-16,2-1 128 0,1 1-128 0,1 0 0 0,-1 3 0 16,0 5 0-16,2-5 0 0,2 1 0 0,1 2 0 15,2-2 0-15,1 1 0 0,-3 1 144 0,2-3-144 16,-1-4 0-16,3 4 144 0,2-1-144 15,2 1 192-15,0-3-192 0,1-1 192 0,3 0-192 16,1 1 0-16,1-2 144 0,3 2-144 0,4 1 128 0,-2-2-128 16,-1-2 160-16,-2-1-160 0,-4-5 128 15,-1 2-128-15,-1-6 0 0,0 4 144 16,-2-4-144-16,0-1 128 0,-4-3-128 0,3-1 128 16,0 0 64-16,-2 0 0 0,0-1 0 0,2 0 0 15,1-2 0-15,1 0 0 0,6-2 0 16,-4-2 0-16,1 1-16 0,-1-4 0 15,-1 1 0-15,-1-2 0 0,1-2 16 16,-1-3 0-16,-1-1 0 0,1-1 0 0,3-1-32 16,0 0 0-16,1-2 0 0,0 1 0 15,-2 1-32-15,4-2-128 0,-2-4 192 16,-1 2-64-16,-2 2 16 16,1-2 0-16,-3-1 0 0,-3 0 0 15,-1 0 64-15,-1-1 16 0,-1-4 0 16,-1 3 0-16,1-6 64 0,1 0 16 0,1-3 0 15,0-1 0-15,1 1-48 0,2-2 0 0,-3-2 0 16,3-2 0-16,1 0 0 0,1-1-16 0,3-2 0 0,2 0 0 16,-1-6 64-16,3 1 16 0,-2 0 0 0,1-3 0 0,-4-5-128 0,0-2 0 15,-1 3-16-15,0-1 0 0,-1-2-48 0,-1-1-128 16,0-3 192-16,-3 2-64 0,3 0 64 16,-2-1 0-16,-1 2 0 0,2-2 0 0,-1-3 176 15,0-1 32-15,-2 3 16 0,-2-2 0 16,-3 1-240-16,1-2-48 0,-2 3-128 0,-3-2 192 15,-1 4 16-15,-3 0 0 0,-2-1 0 0,-2 1 0 16,-1-2-64-16,-2 3-16 16,-2 4 0-16,1 1 0 15,-3 2-128-15,0 1 192 16,0 3-192-16,0 4 192 0,-3 3-192 0,3-1 0 0,-1 4 144 16,0-1-144-16,0 5 0 0,1-1 0 15,-2 1 0-15,1-1 0 16,0 6 0-16,0-2-192 0,-2 1 32 15,3 12 0-15,-3-9-1760 0,3 9-368 0,0 0-64 16</inkml:trace>
  <inkml:trace contextRef="#ctx0" brushRef="#br1" timeOffset="129247.14">15506 4892 17503 0,'-16'10'1552'0,"8"-6"-1232"0,-2 3-320 0,3 2 0 15,-4-4 1152-15,4 5 160 16,-1-3 32-16,0 0 16 0,1 1-448 0,0-2-80 15,4 1-32-15,-2-2 0 0,-1-1 480 0,6-4 112 0,-5 4 16 16,5-4 0-16,-6 5-240 0,6-5-32 0,-5 2-16 0,5-2 0 16,0 0-192-16,0 0-32 0,-5-7-16 0,1-1 0 15,2-2-144-15,0 1-32 16,1-8 0-16,2 1 0 0,2-2-208 0,1 0-48 0,-1-1-16 16,3-2 0-16,0-5-176 0,-1 2-16 15,1-4-16-15,1 1 0 16,-2-4-48-16,4 0-16 15,0 1 0-15,1-4 0 0,0 0-32 16,3-1-128-16,1-1 192 0,1 0-64 0,3 1-128 16,1-2 160-16,1-2-160 15,3-2 160-15,0 4-160 16,2 0 0-16,1 0 0 0,0 0 0 16,0-1 0-16,0 1 0 0,-1 2 0 15,0 0 0-15,0 1 0 16,2 1 0-16,1 0 0 0,0 3 0 15,0-2 0-15,3 1 0 0,-1 5 0 0,1-2 0 16,3 3 0-16,0 0 0 16,2 1 0-16,1 4 0 0,-2-2 0 0,1 2 0 15,-2-1 0-15,0 2 0 0,2-2 0 0,1 2 0 0,1 1 0 16,3 1 0-16,1 2 0 0,1 2 0 0,4 1 0 0,0 0 0 16,0 6 0-16,1-1 0 0,-2 1 0 15,-4 2 0-15,0 3-128 0,-3 1 128 0,2 1 0 16,-3 3 0-16,2 0 0 0,-2 2 0 0,0 1 0 15,0 1 0-15,0 3-128 0,-1 1 128 0,-3 5 0 16,2 1 0-16,-6 1 0 0,0 1 0 16,-2 3 0-16,-3 4 0 0,0-1 0 15,0 4 0-15,-3 3 0 0,1 2 0 16,-2 3 0-16,0 4 0 16,-2-2 0-1,-1 2 0-15,0-2 0 16,1 2 0-16,-2-1 0 0,-1-2 0 0,-1 1 0 15,1-1 128-15,-4 2-128 0,0-2 0 0,-1 2 176 0,-2 0-48 0,0 1-128 0,-3-3 192 16,-1-2 0-16,-1 0-16 0,1-1 0 0,-1 0 0 0,0-3-32 16,-2-1 0-16,1-5 0 0,1 3 0 0,-2-2 432 15,1-1 64-15,-1-1 32 0,2 0 0 16,-4-3-672-16,0 0-144 0,2 2-32 16,-2-6 0-16,-2-1 176 0,2 0-160 15,-2 0 160-15,-1-3-160 16,3-5 160-16,-1 0 128 0,1-1-128 15,0-1 176-15,0-8-176 0,0 0 0 0,0 0 0 16,0 0 0-16,0 0 0 0,0 0 0 0,0 0-224 0,2-11 80 16,0 1-1088-16,-2-1-224 0,-2 1-32 15,1 2-16-15,-3 0-1488 16,2-2-288-16,-3 1-64 0</inkml:trace>
  <inkml:trace contextRef="#ctx0" brushRef="#br1" timeOffset="129838.03">15662 4812 13823 0,'-9'-5'1216'0,"2"3"-960"0,0 0-256 0,-2-1 0 0,-1-1 640 16,-3 2 96-16,1-2 16 0,1 3 0 0,-2 0 352 0,1-1 80 0,0 2 16 0,1 0 0 0,1-1-16 0,2 0 0 0,0 1 0 0,2 0 0 15,6 0-288-15,0 0-64 0,0 0-16 0,0 0 0 0,0 0-240 0,-5 4-32 0,5-4-16 0,0 0 0 0,-3 10-32 0,2-3-16 0,1 5 0 0,3-3 0 0,0 2-112 0,4 3-32 0,0 0 0 0,2 3 0 16,1 2-48-16,6 2-16 0,1 0 0 0,5 1 0 0,2 4 48 0,4-3 0 0,1 2 0 16,3 2 0-16,1-3-80 0,0 3-16 0,2-6 0 15,1 2 0-15,5-1-16 0,1 1 0 0,1-3 0 16,4-1 0-16,3-1 0 0,6-3 0 0,-3 0 0 0,2-3 0 16,-2-3 16-16,2-2 0 0,2 2 0 0,4-4 0 15,3-2 64-15,1-3 16 16,2-3 0-16,-4 3 0 0,-3-5-48 15,0-2-16-15,1-1 0 0,-3-2 0 0,-2 1 48 0,3-4 16 0,-7 1 0 16,1 0 0-16,-3-1 416 0,-4 1 96 0,-4-2 16 0,-4 1 0 0,-3-2-672 16,-2 2-160-16,2-1 0 0,-5 1 0 0,-1-1 192 15,-2 0 0-15,-3 2 0 0,0 0 0 16,-3-2-192-16,-1 1 0 0,-2 3 0 0,-2-1 0 16,0 5 0-16,-2-2 0 0,-2 2 128 0,-1 2-128 15,-4-4 0-15,0 3 0 0,-2 2 128 16,-5 3-128-16,0 0-240 0,0 0-80 0,-5-2 0 0,-1 1-16 0,-2 2-2800 15,-4 1-544-15,-2 1-112 0</inkml:trace>
  <inkml:trace contextRef="#ctx0" brushRef="#br1" timeOffset="131026">15401 5121 15487 0,'0'0'688'0,"-5"-6"144"0,5 6-672 16,0 0-160-16,0 0 0 0,-3-8 0 0,0 0 864 0,3 8 144 0,0 0 16 0,0 0 16 0,1-13 64 16,3 6 16-16,-4 7 0 0,6-11 0 0,-6 11-96 0,8-7 0 0,-2-1-16 0,-6 8 0 0,6-5 16 15,-6 5 0-15,0 0 0 0,0 0 0 0,0 0-112 16,9-4-16-16,-9 4 0 0,7 3 0 15,-7-3-272-15,8 7-64 0,-1 6-16 0,-2 1 0 16,1-1-160-16,-1 5-48 0,-1 3 0 0,1 2 0 0,2 1-96 16,-1 7-32-16,4 4 0 15,0 3 0-15,0 3-16 0,2 5 0 16,-1-4 0-16,2 5 0 0,1-1-32 16,1 2-16-16,1 2 0 15,0-3 0-15,2-4-16 0,-3 4-128 16,3-3 192-16,-7-11-64 15,2 3-128-15,0 1 192 0,1 1-192 16,1 1 192-16,-1 1-192 0,0-3 0 0,0 1 0 16,0-3 128-16,-1-2-128 0,1-1 160 0,1 1-160 0,-2-2 160 15,1-1-160-15,0-6 128 0,0 1-128 0,7 8 128 16,-1-2-128-16,-2 0 0 0,-1-4 144 16,-5-10-144-16,2 1 128 15,2 0-128-15,2 0 128 0,-1 0-128 16,2-2 144-16,0 1-144 0,1-1 192 15,1-1-192-15,2 1 256 0,0-4-48 0,1 1-16 16,-1 0 0-16,1-4 32 0,-1 3 0 0,2 1 0 0,7 0 0 16,-5-3-80-16,0-1-16 15,-2-3 0-15,2-1 0 16,-4 2-128-16,1-2 160 16,0-3-160-16,-3-2 160 0,5-1 32 15,1-2 16-15,1-2 0 0,3 0 0 0,2-1-80 16,0-6-128-16,0 0 176 0,1 3-176 0,-1-4 256 15,-2 3-48-15,0-1-16 0,-3 2 0 0,-2-2-192 0,2 3 0 16,0 0-144-16,2 3 144 16,-2-5 0-16,1 3 0 0,-1-3 0 15,0 3 0-15,-2-4 0 0,2 4 0 16,2-6 0-16,-4 2 0 0,1 0 0 16,-3 0 0-16,2-3 0 0,-1 0 0 0,0-1 0 15,-2 0 0-15,2-2 128 0,-4-1-128 0,-2-2 0 0,0-2 128 16,0 1-128-16,0-1 0 0,0-2 128 15,-2 0-128-15,-2-6 0 0,1 1 0 0,-1 0 288 16,-3 5-48-16,0-3-16 16,2-3 0-16,-1-1-224 15,1 1 0-15,1-5-192 0,0 1 192 16,0-2-480-16,1-2 16 0,-2-2 0 0,0-2 0 16,1 2 1136-16,-2-4 224 15,-2-1 64-15,0-2 0 0,1 2-960 0,-1-3-192 16,-1 5-48-16,-1-2 0 0,-1 0 384 0,1 2 80 0,-5 3 16 15,1 5 0-15,-1 3 480 0,1 5 112 0,-3-3 0 0,2 4 16 0,-1 0-1040 16,-1 3-192-16,-3 1-64 0,2 1 0 0,2 0 448 0,0 5 0 16,-3 2 0-16,2 1 0 0,-1 2 0 0,0 3 0 15,1-1 0-15,0 3 0 0,-2 6-192 0,0 0 32 0,0 0 16 16,0 0 0-16,0 0-1136 0,-6 5-240 0,1 5-32 0,0 4-11888 0,1 0-2384 16</inkml:trace>
  <inkml:trace contextRef="#ctx0" brushRef="#br1" timeOffset="134439.09">13890 6979 23039 0,'0'0'1024'16,"14"-1"192"-16,1-2-960 0,-1 2-256 0,0-3 0 0,0 1 0 0,-3 1 128 0,-1-1 0 15,-2-1-128-15,-8 4 192 0,0 0 80 0,0 0 16 16,0 0 0-16,0-11 0 0,-3 0 128 0,-2 0 32 15,-2-1 0-15,-3 2 0 0,-3-3 48 0,-2 0 16 16,-3-1 0-16,-3 1 0 0,-1-2 128 0,-3-1 16 16,1-2 16-16,-1 3 0 15,-3-3-32-15,-1 1 0 0,-7 0 0 0,-1-1 0 16,-2-3-64-16,-2 4-32 0,-1-1 0 0,0 1 0 0,-1 1-112 16,0 0-32-16,-2 5 0 0,0-2 0 0,-1 1-160 15,-3 4-48 1,0 0 0-16,-4 5 0 0,-3 0-192 15,-2 3 144-15,4 3-144 0,0 0 128 16,1 2-128-16,0-1 0 0,-2-1 0 0,-1 3 0 0,-2 3 0 16,-1 0 0-16,-1 2 0 0,3 1 0 15,2-2 0-15,2 1 0 0,1-2 0 16,1 7 0-16,-1 0 0 0,-1 3 0 0,-3 2-128 16,1-2 128-16,0 1 0 0,5 3 0 0,1 2 0 0,5 4 0 15,2 5-144-15,4 0 144 0,3 4 0 0,4 0 0 0,1-2 0 0,4 2-128 16,0 3 128-16,5 2 0 0,2-3 0 0,5 2 0 0,3-1 0 15,5 0 0-15,1-4 0 0,4-1-128 0,3 1 128 16,3 1 0-16,7-2 0 16,3 0 0-16,4-3-128 0,3 0 128 15,-1-2 0-15,7-1 0 0,1-1 0 16,6 1 0-16,3-3 0 0,4 1 0 16,4-4 0-16,4-1 0 0,9-1 144 0,1-2-144 15,1-1 128-15,4-4-128 16,-1-4 144-16,5 1-144 0,2-3 160 15,7 0-160-15,6 0 240 0,-1-3-48 16,1-3-16-16,0-2 0 16,0-1-48-16,6 0 0 0,6-1 0 15,-3 0 0-15,-6-5-128 0,0 0 160 16,-2 1-160-16,3-5 160 0,3-4-160 16,-4-4 0-16,-6-5 144 0,-4 3-144 0,-3 1 224 15,0-2-32-15,-2 1 0 0,0-5 0 0,-5-2 128 0,-10-5 32 16,-7-2 0-16,-6-2 0 0,-6-2 112 0,-6 0 32 0,-7-3 0 15,-5 1 0-15,-8 0 112 0,-7 2 32 0,-6 0 0 16,-5-4 0-16,-7 0-160 0,-7 3-32 16,-7 1 0-16,-7 0 0 0,-7-1-160 15,-9 4-32-15,-8 3-16 0,-4 0 0 16,-3 2-432-16,1 4-64 0,2 0-32 0,5 5 0 0,3 5-1024 0,4 3-208 16,1-1-32-16,3 5-11136 0,5 5-2224 15</inkml:trace>
  <inkml:trace contextRef="#ctx0" brushRef="#br1" timeOffset="135289.14">22409 6703 24815 0,'-8'-14'1088'0,"3"6"256"0,5 8-1088 0,-9-3-256 0,3-1 0 0,6 4 0 15,-9-7 0-15,0 2-176 0,1 2 32 0,-1-3 0 0,-2 1 144 0,-3 0-160 0,-3-1 160 0,0-6-160 0,-5 0 0 0,-2 3 0 16,-3-3 0-16,-3 2 0 0,-5-1 160 0,-3-1 176 0,-5 2-48 0,-4-4 0 0,-4 0 176 16,-2 2 16-16,-3-2 16 0,-4-3 0 0,0 1 240 0,-6 0 64 15,-8 4 0 1,-1 0 0-16,-1-2 128 0,0 1 16 15,0 6 16-15,-2-1 0 16,1 2-192-16,-2 1-32 16,-1-3-16-16,2 6 0 0,2 3-192 0,2 8-48 15,2 0 0-15,-5 5 0 0,-4 2-128 16,2 6-16-16,0 3-16 0,1 2 0 16,1 5-160-16,1 3-176 0,1 3 48 15,1 7 0-15,3 1 128 0,6 4-128 0,7 1 128 16,6 1-128-16,5 2 0 0,7 3 0 15,7 0 0-15,5 4 0 16,6 1 128-16,4 2 0 16,5 1 0-16,5 5 0 15,7 1 0-15,6-1 0 0,8-3 0 0,10-5 0 0,10 2 0 16,9-7-160 0,7-2 160-16,16-3-160 15,14 0 160-15,6-5 0 0,4-6 0 0,9-4 0 16,8-7 0-16,8-2 0 0,7-10 160 0,2-5-160 15,2-6 144-15,0-7-144 0,2-5 128 16,-2-8-128-16,-5 0 304 0,-4-10-32 16,0-7 0-16,-5-1 0 0,-7-6 688 15,-6-5 144-15,-7-1 32 0,-5-6 0 0,-8 0-496 16,-12 3-112-16,-11 1-16 0,-8 7 0 16,-7 5-320-16,-10 8-192 0,-6 3 192 0,-6 6-192 0,-7 0-1280 0,-4 5-352 15,-6 3-80-15,-7 3-14496 0</inkml:trace>
  <inkml:trace contextRef="#ctx0" brushRef="#br2" timeOffset="139513.5">16589 17051 18431 0,'-11'-4'1632'0,"0"1"-1312"0,-1-2-320 0,-1 0 0 0,-2 1 992 0,2 1 128 0,1 1 32 0,-1 0 0 0,2-1 224 0,2-1 48 0,9 4 16 0,0 0 0 16,0 0-80-16,0 0-16 0,0 0 0 0,0 0 0 16,0 0-368-16,0 0-80 0,0 0 0 0,0 0-16 15,10 6-176-15,0 0-48 0,0 5 0 0,2 1 0 16,2 4-208-16,1 5-32 0,1 3-16 0,2-1 0 15,1 1-16-15,3 4 0 0,-1 4 0 16,4-3 0-16,4 1 0 16,-2 2 0-16,-1-3 0 0,2 3 0 15,1 1-128-15,1 0-48 16,-2 0 0-16,-2-2 0 0,-2-3-80 16,1 1 0-16,0-2-128 0,-5-1 192 0,1-3-192 15,-2 1 144-15,-3-3-144 0,0 2 128 16,-4-3-128-16,1-1 0 15,-3-2 144-15,0 0-144 0,-1-1 0 0,-1-4 144 16,0 0-144-16,-2 0 0 0,0-1 0 16,-1-1 0-16,0-5 0 0,-5-5-192 15,8 5-1104-15,-8-5-224 0,11 2-32 0,-2-2-16 16,3-6-1792-16,-2-2-352 0</inkml:trace>
  <inkml:trace contextRef="#ctx0" brushRef="#br2" timeOffset="139957.19">17304 16957 19343 0,'-3'-13'1728'0,"3"13"-1392"0,0-8-336 0,0-3 0 0,0 2 1472 0,0-1 208 0,-2 2 48 15,2 8 16-15,0 0-96 0,0 0-32 0,-5-9 0 0,-2 4 0 0,7 5-400 0,-11-1-96 0,-2 1-16 0,-1 4 0 0,-2 5-208 0,-2 1-64 16,-2 4 0-16,-2 4 0 0,-2-1-144 0,-2 8-48 15,-2 4 0-15,-1 6 0 0,-3 4-32 0,-1 5-16 16,0 1 0-16,-4 7 0 0,-3 1-16 0,-2 0-16 0,0 1 0 16,1-1 0-16,0-2-240 0,3-4-32 15,3-1-16-15,2-4 0 0,3-4-16 0,4-1-16 16,4-4 0-16,1-1 0 0,0-2-16 16,2-6 0-16,4 2 0 0,2-6 0 0,3 0-96 0,2-3 0 15,3-3-128-15,3-5 192 0,2-9-192 16,0 0 0-16,0 0-192 0,12 4 192 15,1-7-1680-15,5-1-240 0,2-2-32 0,3-6-10960 16,3-4-2192-16</inkml:trace>
  <inkml:trace contextRef="#ctx0" brushRef="#br2" timeOffset="140518.34">18733 16818 17903 0,'0'0'784'0,"0"0"176"0,0 0-768 0,0 0-192 0,0 0 0 16,-2-7 0-16,2 7 1616 0,0 0 288 0,-6-12 48 0,0 4 16 16,6 8-496-16,-9-8-80 0,1 1-32 0,-1 2 0 15,0-2-208-15,-1 3-64 0,-1 0 0 0,-1-2 0 16,-1-1-208-16,0 5-48 0,-5-1-16 0,-1 1 0 15,-4-2-192-15,1 4-48 0,-3-2 0 0,-3 2 0 16,-4 4-144-16,0 0-48 0,-1-1 0 0,0 2 0 0,0-1-48 16,3 4-16-16,5 1 0 15,4 3 0-15,2 2-128 0,3 1-48 0,4 2 0 0,4 3 0 16,6 0-144-16,3 4 0 0,4 2 0 0,6-1 0 0,6 6 144 16,5 0 0-16,3 0 0 0,5 3 0 15,5 2 16-15,2-1 0 0,3 1 0 0,1 2 0 0,-2-1-160 16,1 0 128-16,0 1-128 0,-1-2 128 15,-4-3-128-15,-3 1 192 0,-4-2-192 0,-5 1 192 16,-4-3-192-16,-4 1 0 0,-6-1 0 0,-4 3 0 0,-4-2 0 0,-4-4 208 16,-5 2-48-16,-3-5-16 0,-6-1 176 0,2 1 48 0,-4-5 0 15,-4-2 0-15,-1-5 80 0,-3 1 0 16,-4-3 16-16,0-2 0 0,-2-3 48 0,-2 0 0 16,0-2 0-16,0-1 0 15,0-2-224-15,0-1-32 0,0 1-16 0,1-1 0 16,3-5-240-16,3-1 0 0,1-1 128 15,5-3-128-15,2-1 0 0,4 2-288 16,3-5 64-16,3 1 16 0,4-1-992 0,2-2-192 16,4-1-32-16,1 1-16 0,4-3-1120 15,7 0-208-15,-1-3-48 0,6 0-16 16</inkml:trace>
  <inkml:trace contextRef="#ctx0" brushRef="#br2" timeOffset="141129.97">19638 16372 16575 0,'2'-11'736'0,"-2"11"160"0,5-12-720 16,-2 7-176-16,-1-3 0 0,0 2 0 0,0 0 2320 0,-1-4 432 0,3 2 96 0,-3-3 16 0,1 4-1216 0,0-7-240 15,1 0-64-15,-2 7 0 0,-1 7-384 0,0 0-96 16,1-11-16-16,-1 11 0 0,0 0-144 0,0 0-16 16,0 0-16-16,-7 3 0 0,-2 3-336 0,-3 3-64 15,0 6-16-15,-4 8 0 0,-1 8-48 0,-4 2-16 0,0 1 0 16,-1 7 0-16,-1 2 0 0,0 4-16 15,-1 4 0-15,1-5 0 16,-1-2 0-16,3-3 0 16,1-6 0-16,4 0 0 15,2-2 240-15,6-15 48 0,1-2 16 16,-1 1 0-16,2-2 160 0,1-2 48 16,1-2 0-16,1 1 0 0,1-5 16 0,-1 7 16 0,3-14 0 15,0 0 0-15,12 0-96 0,0-6-32 0,0-3 0 0,4-3 0 0,2 0-224 0,0-5-48 16,1-2-16-16,-1-5 0 0,-2 0-176 0,2-8-128 0,1-2 144 15,-1-1-144-15,-2 0 144 0,0 1-144 0,-1 2 128 0,0 1-128 16,-1 7 0-16,0 2 0 0,-2 6 0 16,-2 3 0-16,-4 1 0 0,-2 6 0 15,-4 6 0-15,0 0 0 0,0 0 0 0,0 0 0 0,-10 7 0 0,-4 6 0 16,-4 4-128-16,-6 4 128 16,-4 2-160-16,-4 3 160 0,-3 0 0 15,0 0-144-15,2-2 144 0,5-3 0 16,0-2 0-16,5 0 0 0,4 0 0 15,3-1 0-15,1-3 0 16,3-1 0-16,1-5 0 0,4 1 0 0,0 2 0 16,3-5 0-16,4-7 0 0,0 0 0 0,0 0 0 0,0 0 0 15,0 0 0-15,0 0 0 0,0 0-576 0,0 0-48 0,11 4 0 16,2-1 0-16,0-3-2320 0,2-2-480 0</inkml:trace>
  <inkml:trace contextRef="#ctx0" brushRef="#br2" timeOffset="158937.26">3614 19306 11167 0,'0'0'496'0,"0"0"96"0,0 0-464 0,0 0-128 0,0 0 0 0,0 0 0 0,0 0 1072 16,-5 9 192-16,5-9 32 0,0 0 16 0,0 0 16 16,0 0 0-16,0 0 0 0,0 0 0 15,0 0-352-15,0 0-64 0,0 0-16 0,0 0 0 0,0 0-160 16,0 0-32-16,4-11-16 0,-2 3 0 0,1-5-128 15,0 3-32-15,3-3 0 0,0-2 0 0,0-2-80 0,2 1 0 16,-2-2-16-16,2 1 0 0,-2 1-32 0,2-2 0 16,2-1 0-16,0-1 0 0,-1 1-224 0,0-2-48 15,0 0-128-15,2 0 192 0,2 1-64 16,0 1 0-16,-3-4-128 0,-1 1 192 0,1 2-192 0,0 1 128 16,3 1-128-16,-2 0 0 0,-1 3 0 15,-1 0 128-15,-1 1-128 0,0 1 0 16,-1 3 0-16,1 0 0 0,-2 2 0 15,-6 8 0-15,8-5 0 0,-8 5 0 16,0 0 0-16,0 0 0 0,0 0 0 0,11 8 0 16,-4 6 0-16,-1 2-160 0,-1 2 160 15,-1 2-128-15,-2 6 128 16,2 0-128-16,-2-3 128 0,0 5 0 0,1-1 0 16,0 2-128-16,1-5 128 0,0 3 0 15,1-7 0-15,0 1 0 0,0-1 128 16,0-3-128-16,0-2 160 0,2-4-160 15,-1 2 192-15,1-2-48 0,1-5-16 0,-1-1 0 0,2 1 48 16,0-3 0-16,-1-6 0 0,3 0 0 0,-2-2 96 0,2-1 32 16,-1-5 0-16,2-1 0 0,-2-2-32 15,0-2 0-15,0-3 0 0,-2-2 0 16,1 1-64-16,-2-7-16 0,2 2 0 0,0-2 0 16,0 3-64-16,0-2 0 0,-2 2-128 0,2 1 192 0,0-3-192 15,0 2 0-15,-1 1 128 16,1-1-128-16,0 1 0 0,-1 4 0 0,1 1 0 15,0 1 0-15,0 1 0 0,1 2 0 16,-1 1 0-16,-1 0 0 0,-1 5 0 16,1 1 0-16,0 2-128 0,-8 5 128 15,9-4 0-15,-9 4 0 0,12 0 0 0,1 4 0 0,-5 1 0 16,-1 5-128-16,0 0 128 0,0 4 0 16,0 4 0-16,-1 5 0 0,-1 5 0 15,0 0 0-15,-2 1 0 0,1 6 0 0,1 3 0 16,-3 0 0-16,1-4 0 15,-1-1 224-15,0 3-64 0,0-2-16 0,-2-1 144 16,0-6 32-16,0 0 0 0,0-5 0 0,-2 4 0 16,2-3 16-16,0-3 0 0,0-2 0 0,-2-3-112 0,1 0-32 15,-2-1 0-15,2 0 0 0,0 0-64 16,0-2-128-16,-1-3 176 0,1 1-176 0,1-10 160 16,0 9-160-16,0-9 128 0,0 0-128 0,1 11 0 0,-1-11 0 15,0 0 0-15,0 0 0 0,0 0-1200 0,13 3-272 0,-2-3-48 16,2-2-9488-16,0-4-1920 0</inkml:trace>
  <inkml:trace contextRef="#ctx0" brushRef="#br2" timeOffset="159533.66">5362 18518 10127 0,'-3'-12'448'0,"3"12"96"0,-1-11-544 0,1 11 0 0,0-9 0 0,0 9 0 15,-3-12 2560-15,3 12 384 0,0 0 96 0,-9-5 16 16,0-1-1280-16,9 6-256 0,-11-3-48 15,0 3-16-15,-2 5-416 0,-2 4-80 0,-4 3 0 0,-3 2-16 16,2 4-192-16,-2 4-48 0,0 1 0 16,-1 9 0-16,-2-1-96 0,2 4-32 0,-1 6 0 0,4 0 0 15,1-1-192-15,2 7-32 0,2 0-16 32,0 2 0-32,3-1-128 0,3-5-16 0,2 4-16 15,4-7 0-15,2-2-176 16,2-3 160-16,2-2-160 0,2-3 160 15,1-6-160-15,2 2 160 0,-1-3-160 16,2-4 160-16,1-1-160 0,2-1 0 16,-1-6 144-16,2 1-144 0,-2-1 0 15,5-5 128-15,-1 1-128 0,3 0 0 16,1-5-1136-16,0-2-288 16,0-2-64-16,0-1-13488 0</inkml:trace>
  <inkml:trace contextRef="#ctx0" brushRef="#br2" timeOffset="159974.04">5775 18748 17215 0,'0'0'768'0,"0"0"144"0,-10 1-720 0,2 0-192 15,-2 0 0-15,-3 2 0 0,-1-2 1024 0,-1 2 192 0,-2-1 16 0,1 0 16 16,-1-2 208-16,3 2 32 0,-2 3 16 0,0 0 0 16,1-1-480-16,0 0-112 0,-2 4-16 0,2-1 0 15,0 5-64-15,1-1 0 0,0 3-16 0,3 4 0 0,0 4-272 16,2 3-48-16,3-1-16 0,0 5 0 0,2-1-208 16,3 3-32-16,2 1-16 0,3-2 0 15,2 2-48-15,4-4-16 0,2-5 0 16,2 1 0-16,2-1 32 0,3-3 16 0,2-3 0 15,2-2 0-15,3-2 48 0,2-2 0 0,0 0 0 16,1-5 0-16,2-5 208 0,-1-2 48 16,2-3 16-16,-3-5 0 0,-1 1 112 0,0-5 0 0,0-3 16 15,-2-2 0-15,-2 2-80 0,-1-6-32 0,-3-6 0 0,-1 0 0 16,-1-4-48-16,-2 1-16 0,-2-5 0 0,-5-1 0 16,-2-4-112-16,-7 1-32 0,-3-1 0 0,-3 5 0 15,-3 5-128-15,-5 0-16 0,-1 7-16 0,-2 0 0 16,1 5-176-16,-1 2 192 0,2 3-192 0,-3 4 192 15,0-1-320-15,2 6-64 0,0 1-16 0,2 3 0 16,2 1-1424-16,0 3-288 0,2 1-48 0,1 8-17136 16</inkml:trace>
  <inkml:trace contextRef="#ctx0" brushRef="#br2" timeOffset="161031.25">6798 19032 11055 0,'0'0'480'15,"0"0"112"-15,6-5-464 0,-6 5-128 0,9-7 0 0,-2 2 0 0,-7 5 2544 0,10-3 480 0,-10 3 112 16,7 1 0-16,2 3-1280 0,-1 5-256 16,-3 0-48-16,0 6-16 0,-1 7-432 0,0 2-80 0,1 1-32 0,-1 7 0 15,-2 4-224-15,-1 1-32 0,-1-1-16 0,0 3 0 16,-1 0-192-16,-1-1-32 0,-2 2-16 0,-1-4 0 16,0 1-144-16,-3-2-16 0,-1-5-16 15,-1-2 0-15,-4 0 16 0,-3-4 16 16,0-4 0-16,-1 1 0 0,-1-3 16 15,-3-3 0-15,-1 0 0 16,0-2 0-16,2-3-352 0,-1 3 144 16,3-7-144-16,1 2 0 0,1-3-1632 15,0-1-432-15,2-3-96 16,2-4-16-16</inkml:trace>
  <inkml:trace contextRef="#ctx0" brushRef="#br2" timeOffset="163689.59">7984 18603 12671 0,'0'0'560'0,"6"-5"112"0,-1-5-544 0,-1 2-128 16,3-2 0-16,-1 2 0 0,-2-5 1264 0,1 4 208 0,-1-2 64 0,-1 3 0 16,0-2-400-16,0 4-80 0,-2-3-16 0,-1 3 0 15,0-3-128-15,0 9-16 0,0 0-16 0,0 0 0 16,-7-5 0-16,1 2 0 0,-3-1 0 0,0 3 0 16,-1 4-176-16,-3 2-16 0,-1 5-16 0,-2 0 0 15,-3 8-48-15,-3 0-16 0,-2 1 0 0,0 4 0 16,2 3-32-16,-3 5 0 0,-1 3 0 15,2 3 0-15,3 0-240 0,0 1-48 16,4 1-16-16,3 3 0 0,2 3-272 0,3-3 160 16,3 0-160-16,1-2 128 0,4 2 0 15,2-4-128-15,1-5 192 16,5 0-64-16,0 3-128 0,5-3 192 0,0-5-192 16,4-1 192-16,-1-2-192 0,7-1 0 15,2-2 0-15,4-2 0 0,-2-2 0 16,5-1-272-16,1-1 32 0,1-1 16 0,0 1-1904 0,2-5-384 15,2-1-80-15</inkml:trace>
  <inkml:trace contextRef="#ctx0" brushRef="#br2" timeOffset="164389.14">10262 18633 6447 0,'0'0'576'0,"0"0"-576"0,0 0 0 0,0 0 0 0,1-11 1920 15,-1 11 256-15,0 0 64 0,0 0 16 0,-1-9-848 0,1 9-192 16,0 0-16-16,0 0-16 0,0 0-176 0,0 0-48 16,0 0 0-16,0 0 0 0,0 0-224 0,0 0-48 15,0 0-16-15,0 0 0 0,6 6-112 0,2 4-32 16,-1-1 0-16,4 4 0 0,3 1 48 0,-2 5 16 15,5 0 0-15,2 2 0 0,4-1 16 16,-2 5 0-16,3 2 0 0,-1-2 0 16,0 3-192-16,-1 3-32 0,-1 1-16 0,-1 1 0 15,-5 0-112-15,-1 1-32 0,0 0 0 16,-7 2 0-16,0 0-80 0,-2-2-16 16,-1-2 0-16,-3-2 0 0,-2-1 48 0,-2-3 0 15,1-2 0-15,-6-2 0 0,-1-2 0 16,-1-1 0-16,-2 0 0 0,1-4 0 15,-2 1-48-15,1-4-128 0,-2-2 192 16,1 3-64-16,0-3-128 0,0 3 0 16,1 0 0-16,2-7 0 15,10-6-1616-15,-7 6-368 0,7-6-64 0</inkml:trace>
  <inkml:trace contextRef="#ctx0" brushRef="#br2" timeOffset="164877.84">11392 18727 3679 0,'1'-3'320'0,"0"-5"-320"16,-1 0 0-16,-1 2 0 0,-1-6 1824 0,-1 5 288 0,-1-5 64 0,0 4 16 15,-1 1-448-15,-1 5-80 0,-3-2-32 0,0 1 0 16,-2 3-432-16,-5 3-96 0,2 1-16 0,-2 2 0 16,-2 2 48-16,-2 2 0 0,-3 4 0 0,0 4 0 15,0 3-128-15,2 6-32 0,-2 1 0 0,1 4 0 0,0 1-256 16,1 3-48-16,-1 3-16 0,4 4 0 16,6-1-272-16,2 5-64 15,1-5-16-15,4 0 0 0,2 0-160 0,3-4-16 16,1-8-128-16,4 2 192 0,3-1-192 0,3-2 0 15,2-6 128-15,5-3-128 0,1 3 0 16,5-1 0-16,0-1-144 0,4-4 144 0,5-5-736 16,0 0-48-16,2-1-16 0,2-4-12912 15</inkml:trace>
  <inkml:trace contextRef="#ctx0" brushRef="#br2" timeOffset="165421.19">13325 18801 6447 0,'-1'-15'272'0,"2"7"80"0,0-2-352 0,2 4 0 15,-2 1 0-15,-1 5 0 0,0 0 3552 0,7-3 640 0,-7 3 128 0,6-5 32 0,-6 5-2576 0,9-1-512 16,-9 1-112-16,13 2 0 0,-13-2-352 0,11 8-64 16,-2 1-16-16,1 3 0 0,-1 8-96 15,0 0-32-15,-3-1 0 0,-1 8 0 0,-1-1-128 0,-1 7-16 16,-1 4-16-16,-2 4 0 0,-2 3-96 0,-2 1-16 16,-1 1 0-16,-2-3 0 0,0-4-32 0,-1-3-16 15,-2-3 0-15,0 0 0 16,-2-3-16-16,0 0 0 0,-5-5 0 15,2-1 0-15,0-2-64 0,1-4 0 16,0-7-16-16,2 2 0 16,2 1-176-16,1-3-256 15,0-1 64-15,3-2 16 16,6-8-1952-16,0 0-400 0,0 0-80 16</inkml:trace>
  <inkml:trace contextRef="#ctx0" brushRef="#br2" timeOffset="166076.99">13840 18387 13823 0,'0'0'1216'0,"0"0"-960"15,11 0-256-15,0 2 0 0,-1 1 752 0,1 3 96 0,2-1 32 0,1 4 0 0,1 3 400 0,3 3 96 0,1 3 16 0,3 4 0 16,2 9-416-16,-1 5-80 0,3 6 0 0,1 7-16 0,-5 3-176 0,-5 3-48 15,-1 1 0-15,-4 6 0 0,-4 2-128 16,-5 3-16-16,-5-1-16 16,-3-4 0-16,-5-4-48 0,-1-5-16 0,-5-5 0 0,-1-2 0 15,-4-9-48-15,0-7 0 0,-1 0 0 16,-2-5 0-16,1-6 48 0,-4-1 0 0,2-4 0 16,-2 0 0-16,0 1-432 0,1-5 0 0,0 0-144 15,1 1-14800-15</inkml:trace>
  <inkml:trace contextRef="#ctx0" brushRef="#br2" timeOffset="172613.39">29390 6604 2751 0,'0'0'256'0,"0"0"-256"0,0 0 0 0,0 0 0 15,0 0 2368-15,0 0 416 0,0 0 96 0,-9-3 0 16,9 3-2096-16,0 0-416 0,-8 0-96 0,8 0-16 0,0 0 192 15,0 0 16-15,0 0 16 0,0 0 0 0,0 0 48 0,0 0 16 16,0 0 0-16,0 0 0 0,0 0-208 0,0 0-32 16,10 3-16-16,-10-3 0 0,10-5-32 0,-2-2 0 15,-2 1 0-15,0 1 0 0,-3-5 128 0,1 2 32 16,-1-3 0-16,-1 1 0 0,1-2 48 0,1-3 16 16,1-2 0-16,0 0 0 0,-1-2-160 0,-1-2-16 15,2-3-16-15,-3 0 0 0,0 1-128 0,1-4-32 16,-2 1 0-16,0-2 0 0,-1 3-128 0,0-4 0 15,-1 3 0-15,0-5 0 0,0-1 0 0,-5 3 128 16,-1-3-128-16,-3 2 0 0,-2 3 160 0,-3-1-160 16,-3 1 192-16,0-2-192 0,-1 0 352 0,-1 0-32 0,-3-6-16 0,2 2 0 15,-1 4-96-15,0 1-16 16,1-4 0-16,-1 4 0 0,0 2-16 0,1-6-16 0,1 0 0 0,0 3 0 16,1-3-160-16,2-1 0 0,-1 1 144 0,0 2-144 15,1-2 0-15,0-1 0 16,-1 0 0-16,0 1 128 0,-4-2-128 0,1 3 0 0,-2-2 0 0,-1-1 0 15,0 0 0-15,-2-2 0 0,0 0 0 0,1 1 0 16,3-1 0-16,-1 1 144 0,-1-2-144 0,-1-1 160 16,1 1-32-16,1 1-128 0,-1 1 192 0,0 0-64 15,0 2 0-15,0 2 0 0,-2-4 0 0,1 3 0 16,-2-2-128-16,-1 2 128 0,-2 2-128 0,-2 3 128 16,-2-2-128-16,-1 3 192 0,0-1-192 0,2 2 192 15,0-6-192-15,1 3 0 0,0 1 144 0,2-2-144 16,-1 3 0-16,3 0 144 0,-2 3-144 0,2 1 0 0,0-3 0 0,-3 3 0 15,-1 0 0-15,-2 2 0 0,-3-4 0 0,0 1 0 16,-1 1 0-16,1 2 0 0,2 1 0 0,-1 0 0 16,1 0 0-16,-1 1 0 0,0 0 0 0,1 3 0 15,0-1 0-15,0 0 0 0,-2 1 0 0,0 0 0 16,0-2 0-16,0 1 0 0,1-2 128 0,0 0-128 16,0 2 0-16,2-1 0 0,0 1 0 0,1 0 0 15,1 0 0-15,0 1 0 0,2 1 128 0,0 0-128 16,1-3 0-16,-1 2 0 0,-3 0 0 0,-2-2 128 15,1 3-128-15,-3 0 0 0,-2 1 144 0,1 1-144 16,-1 0 0-16,1 1 144 0,0-2-144 0,0 4 0 16,0 0 0-16,1 4 0 0,0-2 0 0,0 2 0 15,-3 2 0-15,-1-2 0 0,-2-1 0 0,-1 0 0 0,1 3 0 0,1-1 0 16,2-3 0-16,-1 4 0 0,3 0 0 0,1-1 0 16,0-2 0-16,2 1 0 0,-1 2 0 15,-1 1 0-15,-1-5 128 0,-5 1-128 0,1 0 192 0,-1-3-64 16,-1 1-128-16,0-1 160 0,-1 3-160 0,2-2 160 15,0 2-160-15,1 2 128 0,0-1-128 0,0-1 128 16,-4 1 0-16,-1 1-128 0,-4-4 192 0,3 2-64 16,1-1 32-16,3 1 0 0,-2 1 0 0,3 4 0 15,1 1-160-15,1 1 0 0,0 0 144 0,-2 3-144 16,-3 0 0-16,-2 1 0 0,-3-2 0 0,3-2 0 16,0-1 0-16,-1 2 0 0,1 3 0 0,2 4 0 15,3-1 0-15,-3 2 0 0,0-2 0 0,-2 3 0 16,-3-3 0-16,1 2 0 0,-1-4 0 0,2 5 128 0,2-4-128 15,2 5 0-15,0 0 128 0,3 0-128 0,1 2 0 0,1 1 128 16,-5 1-128-16,1-2 0 0,-3 0 0 0,-2 3 0 16,8 0 0-16,-1-1 0 0,2 2 0 15,2 1 128-15,1 0-128 0,2 1 0 0,0 2 0 0,6-2 128 16,0 1-128-16,-2 0 0 0,-4 5 0 0,0-2 0 16,0 0 0-16,-1 1 128 0,1-2-128 0,-4 0 0 15,4 1 0-15,4-1 0 0,0 0 0 0,-1 2 0 16,3 0 128-16,-2-1-128 0,2 2 128 0,3 0-128 15,1 3 128-15,0-4-128 0,-2 2 144 0,3 0-144 16,-2 3 192-16,-2 0-192 0,2-4 160 0,-2 4-160 16,1-4 128-16,-1 5-128 0,3-1 128 0,0-1-128 15,1 2 128-15,-1 1-128 0,3-3 0 0,2 3 0 0,0 2 128 16,-1 0-128-16,-2 1 0 0,0-1 0 0,3-2 0 0,1 0 128 16,1 2-128-16,0 0 0 0,1-1 0 0,-4 2 0 15,0 0 0-15,-2 1 0 0,4-2 0 0,-3 0 128 16,-1 1-128-16,0-1 128 0,4-2-128 0,-1 1 128 15,1-1-128-15,1 1 0 0,2 2 144 0,0 1-144 16,1 1 0-16,0-2 0 0,-2 1 0 0,2 1 128 16,0 1-128-16,0 0 0 0,-2 0 0 0,-1 2 0 15,3-2 0-15,0 0 0 0,-2-1 0 0,2-2 0 16,-2 3 0-16,2 1 0 0,1-1 0 0,0-1 0 16,0-2 0-16,0 2 0 0,-1-1 0 0,1-1 128 15,-1 1-128-15,0-1 0 0,-1 2 0 0,1 1 0 16,2-1 0-16,-2 0 0 0,1-1 0 0,-2 2 0 15,-1-1 0-15,0 1 0 0,1 1 0 0,1-2 128 16,1-1-128-16,0 1 0 0,-1 3 0 0,2-2 0 16,-1-1 0-16,0 1 0 0,1-1 0 0,2 1 128 0,-1 0-128 0,2 1 0 15,0-1 0-15,1-4 0 0,1 0 0 0,2 1 0 16,0-2 0-16,2 0 0 0,0 0 0 0,1-1 0 16,0-1 0-16,0 2 0 0,2 2 0 0,-3-1 0 15,4-1 0-15,0 3 0 0,-1-1 0 0,1 1 0 16,0-1 0-16,0 0 0 0,1-2 0 15,-1 1 0-15,0-1 0 0,4 2 0 0,-2 0 0 0,1 5 0 16,1-4 0-16,0 1 0 0,-3 0 0 0,5 0 0 16,-1-1 0-16,-1 0 0 0,1 1 0 0,0 3 0 15,-1-2 0-15,1 0 0 0,2 1 0 0,-2-2 0 16,1 0 0-16,2 2 0 0,-1 2 0 0,1 2 0 0,1-3 0 16,0-2 0-16,0 1 0 0,1 1 0 15,0 0 0-15,-1 0 0 0,2-2 0 0,1 1 0 0,0 1 0 0,2-1 0 16,-1-1 0-16,2 2 0 0,1 4 0 0,0 1 0 15,-1-2 0-15,2 1 0 0,-3-2 0 0,2 3 0 16,0-5 0-16,0 4 0 0,-2-1 0 0,3 0 0 16,-2 0 0-16,1-1 0 0,1 1 0 0,1 1 0 15,0-6 0-15,-1-1 0 0,1 0 0 0,1-1 0 16,3 0 0-16,-1-2 0 0,2 1 0 0,0-2 0 16,1 0 0-16,2-4 0 0,-1 1 0 0,1-3 0 15,2 1 0-15,0 3 0 0,1-2 0 0,-1 0 0 16,-4 3 0-16,1-3 0 0,-1 2 0 0,3 2 0 15,-1-2 0-15,2-1 0 0,-2 0 0 0,3 2 0 16,3-2 0-16,0-2 0 0,2 3 0 0,3-4 0 0,3-2 0 0,0-2 0 16,-2 2 0-16,1 1-128 0,-3-3 128 0,0 2 0 15,0-1 0-15,0 0 0 0,1 0 0 0,0-1 0 16,5 2 0-16,-1 0 0 0,-1-2 0 16,2 0 0-16,4 1 0 0,-3-4 0 0,-1-1 0 0,-1 0 0 15,-4-2 0-15,0 1 0 0,-2-1 0 0,3 3 0 16,2-3 0-16,1 0 0 0,-1-1 0 0,3-2 0 15,5 3 0-15,-1-3 0 0,-3 0 0 0,-1 1 0 16,-3-3 0-16,-2 1 0 0,-1 0 0 0,1 0 0 16,0-4 0-16,1 2 0 0,2-1 0 0,1 1 0 15,1 0 0-15,2-1 0 0,2 3 0 0,-2-3 0 16,-1 0 0-16,-2 3 0 0,-6-2 0 0,3 1 0 16,-1 2 0-16,2-4 0 0,4 0 0 0,-1-1 0 15,4 0 0-15,5 1 0 0,0 2 0 0,0-1 0 16,-3-6 0-16,-2 3 0 0,0-2 0 0,0-2 0 0,1 2 0 15,2 1 0-15,3-4 0 0,5 4 0 0,2-2 0 16,-3-3 0-16,-2 1 0 0,-4-3 0 0,-3-3 0 0,3 1 0 16,2-1 0-16,2 1 0 0,3 0 0 0,2 0 0 15,1-1 0-15,-4 0 0 0,-3-5 0 0,-3 2 0 16,0-1 0-16,2 0 0 0,3-1 0 0,5-5 0 16,6-2 0-16,-1-3 0 0,0 0 0 15,1-4 0-15,-6-5 0 0,7-2 0 0,2-7 0 0,5-1 0 16,6-3 0-16,-2-4 0 0,-6-4 0 0,2-5 0 15,2-6 0-15,6-1-128 0,2-3 128 0,1-1-128 16,0-2 128-16,-2-4-208 0,1-2 80 0,1-1 128 0,1 2-192 0,-4 1 192 16,-4 3-160-16,-4 5 160 0,-5-2 0 0,-4 3 0 15,-1-4-128-15,-1 2 128 0,-2-3 0 0,-1-4 0 16,2 0 0-16,-8-1 0 0,-3-1 0 0,-5-1 0 16,2-2 0-16,-1-5 0 0,0 1-144 0,2-3 144 15,1 2-128-15,2-3 128 0,4 0 0 0,-1-6-128 16,-5-9 128-16,1 1 0 0,-1-2-192 15,2-1 32-15,-2-4 16 0,3-3 0 0,-2 0-48 0,-1 2 0 16,-2-2 0-16,-6 3 0 0,-3-1 48 0,-6 6 0 16,-3 3 0-16,-6 3 0 0,-3 1 144 0,-3 7 0 15,-4 5 160-15,-4-1-160 0,-2 4 160 0,-4 1-160 16,-3 1 160-16,-2 3-160 0,-4-1 0 0,-1 6 0 16,-4 0 0-16,-1 1 0 0,-1 3 0 0,-3 1 0 15,0 5-160-15,-1 2 160 0,-3 0 0 0,2 0-128 0,-4-4 128 16,-1 1 0-16,-3-1-160 0,-1 1 160 0,1-2-192 15,-1 1 192-15,1-2-272 0,-1-2 48 0,-1 1 16 0,2-1 0 16,4 4 16-16,-3-1 16 0,-1 4 0 0,0-1 0 16,-2 1 0-16,0 0 0 0,-2-3 0 0,-3 2 0 15,-1 4-80-15,-1-3-32 0,-2-1 0 0,-3 1 0 16,-6 2-32-16,0 1-16 0,-2-2 0 0,2 1 0 16,-1-2 144-16,1 2 48 0,0 1 0 0,0 0 0 15,-1-1 144-15,0 2-160 0,-2 1 160 0,-3 3-160 16,0 0 160-16,-5-1 0 0,1-3 0 0,3 6 0 15,-1 3 0-15,0 4 0 0,1-4 0 0,-2 2 0 0,-6 3 0 16,0 1-128-16,-5 1 128 0,2-2 0 16,1-1-128-16,1-1 128 0,-2 2-128 0,-1 0 128 15,-3-1-320-15,-4 1 32 0,-3-1 0 0,-1-1 0 16,2 2-176 0,0 0-48-16,2 2 0 0,-7 2 0 0,-6 6 352 0,-1-3 160 0,1-4-160 0,1 5 160 0,5 5 0 15,-7 0 0-15,-3 0-128 0,-2 1 128 0,2-4 0 0,0 4 0 16,5 2 0-16,-5 3 0 0,-6 3 0 0,-1 1-176 15,1-1 176-15,3 2-160 0,4 2-32 0,-7 0-16 16,-9-3 0-16,3 2 0 0,1 2-80 0,2-1-16 16,0 7 0-16,-5-1 0 0,-7 3-80 0,3 3 0 15,4 4-16-15,-6 4 0 0,-4-1 224 0,2 5 176 16,3-2-208-16,6 2 80 0,5 3 128 0,-1 1 0 16,0 1 128-16,2 2-128 0,6 3 176 0,4 5-48 15,2 4 0-15,-4 3 0 0,-3 2-128 0,2 2 160 0,1 4-160 16,5 4 160-16,4 7-160 0,-6 4 0 15,-6 2 0-15,3 1 128 0,3 6-128 0,8 0 0 0,4 2 0 0,-3 4 128 16,5 0-128-16,1 4 0 0,2 2 0 0,3-2 0 16,5-1 0-16,3 5 0 0,4 1 0 15,4 6 0-15,0 3 0 0,2 2 0 0,0-1 0 0,-2 2 0 16,3 1 0-16,0 5 0 0,6 0 0 0,3 3 0 16,4-3 0-16,2 2 0 0,2 0 0 0,4 1 0 15,3 1 0-15,3-1 0 0,0-5 0 0,1 5 0 16,4 0 0-16,0-2 0 0,3 2-144 0,0 0 144 15,2-3 0-15,0 4 0 0,1 0 0 0,1-3 0 16,1 0 0-16,2 5 0 0,0 1 0 0,1 0 0 16,0-6 0-16,2 3 0 0,3 4 0 0,0 0 0 15,-2-5 0-15,1-2 0 0,1-1 0 0,2-1 0 16,0 4 0-16,2 2 0 0,0-6 0 0,2 3 0 0,0-3 0 0,4 0 0 16,-1-1 128-16,1 1-128 0,1-4 0 15,1 2 0-15,2 2 0 0,3 0 0 0,-1 1 0 16,3-2 0-16,-2 1 0 0,5-2 0 0,2 5 0 0,2-7 0 15,3-4 0-15,3-4 0 0,2-3 0 0,0-2 0 16,2 3 0-16,-1-2 0 0,3-1 0 0,4-5 0 16,3-1 0-16,7-2 0 0,5-3 0 0,4 1 0 15,-1 1 0-15,-2-2 0 0,-2-2 0 0,4-4 0 16,4-1-128-16,4 0 128 0,7-6 0 0,-5 3 0 16,-3 2 0-16,-2-3 0 0,-2-1 0 0,4-2 0 15,3 0 0-15,5-1 0 0,1-4 0 0,-4 0-128 16,-3 1 128-16,-2-4 0 0,2-1-176 0,5-5 176 0,3-1-160 15,-1-2 160-15,-1 2-144 0,-3-6 144 0,2 0-128 0,2-2 128 16,5 0 0-16,0 0 0 0,-3-1 0 16,-3-2 0-16,-3-3 0 0,4 1 0 0,4-5 0 0,1 1 0 15,-1-1 0-15,-4-3 144 0,-6-2-144 0,5-2 160 16,1-2-16-16,3 1 0 0,6-3 0 0,-5 1 0 16,-6-6-144-16,2 1 0 0,1 0 144 0,8-3-144 15,7 0 160-15,-6 1-32 0,-7-5-128 0,0 3 192 16,1 0-64-16,4 1-128 0,4-1 176 0,-6-3-176 15,-5 0 128-15,-1-3-128 0,3-1 0 0,3-4 0 16,3 0 288-16,-5-3-48 0,-5-5-16 0,-4 1 0 16,1-5-96-16,1 1-128 0,1-4 176 0,0 2-176 15,-2-1 144-15,-3-2-144 0,-6-3 0 0,3 0 144 0,-1-5-144 0,2 1 128 16,1 0-128-16,-3-5 128 16,-3-2 0-16,-2-5 0 0,-5 0 0 0,0-3 0 0,2-3 48 15,-3-4 0-15,1-1 0 0,1 1 0 0,-1-3 64 16,-4 3 16-16,-8-2 0 0,-4 2 0 0,-2 0 0 0,-3-1 0 15,0-2 0-15,0 3 0 0,-1 2 240 0,1 1 48 16,-1-1 16-16,2 2 0 0,1 2-112 0,1-3-32 16,2-3 0-16,-3-3 0 0,-3-2-288 0,1-4-128 15,-3-2 0-15,0-1 128 0,1-1-128 0,-2-3 0 16,-1-3 0-16,-1 0 0 0,-3-1 0 0,-1-2 0 16,-2-1 0-16,-2 4 0 0,-5 3 320 0,-3-2 0 0,-2-1-16 15,-2 1 0-15,-2 2 16 0,-2 2 0 16,-4 2 0-16,1 2 0 0,-2 1-320 0,0 1 128 0,0-5-128 0,-2 0 0 15,1 0 144-15,2 1-144 16,0 5 0-16,1-1 144 0,0-1 0 0,1 3 0 0,6-3 0 0,-2 0 0 16,2-4-144-16,1 3 192 0,0-3-192 0,1 3 192 15,1 1-192-15,-1 0 0 0,3 0 0 16,-1 0 0-16,0 0 0 0,-2 5 0 0,0 1 0 0,-3 3 128 16,1-1 64-16,-5 3 16 0,1 2 0 0,-3 3 0 15,-1-1 112-15,-4 5 32 0,-3-1 0 0,2 9 0 16,-4 1 16-16,1 4 0 0,-1 4 0 0,-3 3 0 15,1 4-368-15,-2 1 144 0,-1 6-144 0,2 2 0 16,-1 3 0-16,-1 2 0 0,0 3 0 0,1 5-192 16,-1-2-464-1,0 9-96-15,-2-1-16 0,1 10-9504 0,-2 5-1904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465 120 3679 0 0,'-11'1'141'0'0,"0"0"-1"0"0,-2 2-140 0 0,-7 0 79 0 0,0 2 3060 0 0,0 0 0 0 0,-19 9-3139 0 0,33-12 161 0 0,-31 6 2103 0 0,36-8-1873 0 0,1 0-21 0 0,0 0-2 0 0,0 0-4 0 0,0 0-17 0 0,0 0-10 0 0,0 0-1 0 0,2 0-22 0 0,12-4 44 0 0,0 1 1 0 0,11-1-359 0 0,-7 2 17 0 0,82-10 48 0 0,12-2 118 0 0,-27 2 417 0 0,73 2-600 0 0,-54 12 354 0 0,-1 6 0 0 0,0 6 0 0 0,2 6-354 0 0,-71-11 78 0 0,-1 2 1 0 0,8 5-79 0 0,66 25 336 0 0,-30-12-27 0 0,-24-10-70 0 0,11 5 34 0 0,-14-6 177 0 0,-49-17-346 0 0,0 0 6 0 0,0-1-73 0 0,-1 0-1 0 0,0 0 1 0 0,0 0-1 0 0,0 0 0 0 0,1 0 1 0 0,-1 0-1 0 0,0 0 1 0 0,0 0-1 0 0,0 0 1 0 0,1 0-1 0 0,-1 0 0 0 0,0 0 1 0 0,0 1-1 0 0,0-1 1 0 0,1 0-1 0 0,-1 0 1 0 0,0 0-1 0 0,0 0 1 0 0,0 1-1 0 0,0-1 0 0 0,0 0 1 0 0,1 0-1 0 0,-1 1-36 0 0,-6 3 418 0 0,-1 0-343 0 0,0-1-1 0 0,0 0 1 0 0,0 0 0 0 0,0-1-1 0 0,-1-1 1 0 0,1 1 0 0 0,-6-1-75 0 0,-11-1 107 0 0,-18-3-107 0 0,14 1 61 0 0,-13-2 13 0 0,-24-7-74 0 0,-41-15 86 0 0,-32-14-39 0 0,-92-22 23 0 0,81 35-70 0 0,-15 8 0 0 0,118 15-17 0 0,1 1-41 0 0,1-2 1 0 0,-3-4 57 0 0,38 7-12 0 0,2 0 12 0 0,3-2-13 0 0,4 4 12 0 0,0 0 0 0 0,0 0 0 0 0,0 0 0 0 0,0 0 0 0 0,0 0 0 0 0,0 0 0 0 0,0 0 0 0 0,0 0 0 0 0,0 0 0 0 0,0 0 0 0 0,0 0 1 0 0,0 0-1 0 0,0 0 0 0 0,0 0 0 0 0,0 0 0 0 0,0 0 0 0 0,0 0 0 0 0,0 0 0 0 0,0 0 0 0 0,0 0 0 0 0,0 0 0 0 0,0 0 0 0 0,0 0 0 0 0,0 0 0 0 0,0 0 0 0 0,0 0 0 0 0,0-1 0 0 0,0 1 1 0 0,0 0-1 0 0,0 0 0 0 0,0 0 0 0 0,0 0 0 0 0,0 0 0 0 0,0 0 0 0 0,0 0 0 0 0,0 0 0 0 0,0 0 0 0 0,0 0 0 0 0,0 0 0 0 0,0 0 0 0 0,0 0 0 0 0,0 0 0 0 0,0 0 0 0 0,0 0 0 0 0,0 0 1 0 0,0 0-1 0 0,0 0 0 0 0,0 0 0 0 0,0 0 0 0 0,0 0 0 0 0,0 0 0 0 0,0 0 0 0 0,0 0 0 0 0,0 0 0 0 0,0 0 0 0 0,0 0 0 0 0,0 0 0 0 0,1 0 0 0 0,-1 0 0 0 0,0 0 0 0 0,0 0 0 0 0,0 0 1 0 0,0 0-1 0 0,0 0 0 0 0,0 0 0 0 0,0 0 0 0 0,0 0 0 0 0,0 0 1 0 0,6-4-32 0 0,0 1 1 0 0,0 0 0 0 0,1 0-1 0 0,-1 1 1 0 0,0 0 0 0 0,1 1-1 0 0,-1-1 1 0 0,1 2 31 0 0,9-3-40 0 0,131-19-74 0 0,1 9 9 0 0,-117 11 100 0 0,94-2-59 0 0,70 11 64 0 0,-107-1 0 0 0,226 22 0 0 0,-281-25 123 0 0,-11-1 88 0 0,-1 2-1 0 0,3 1-210 0 0,-17-3 112 0 0,-6-1 0 0 0,-1-1 1 0 0,0 0 6 0 0,0 0 1 0 0,0 0 0 0 0,0 0 0 0 0,0 0 0 0 0,-2-1 0 0 0,-235-38 900 0 0,80 13-885 0 0,156 25-134 0 0,-183-26 56 0 0,-1 13-62 0 0,89 13 5 0 0,1 6 0 0 0,-33 9 0 0 0,11 8-14 0 0,-8 9 14 0 0,78-17-41 0 0,0 4 1 0 0,0 2-1 0 0,-44 27 41 0 0,73-36-14 0 0,-12 7-47 0 0,-6 7 61 0 0,32-22-16 0 0,0 0 3 0 0,1 0 0 0 0,-1-1 0 0 0,0 0 0 0 0,-1 0 13 0 0,4-1-72 0 0,1-1-10 0 0,16-2 0 0 0,0 0 1 0 0,0-1 0 0 0,0-1-1 0 0,2-2 82 0 0,13-3-25 0 0,258-43-114 0 0,-149 36 62 0 0,75 7 77 0 0,-213 9 0 0 0,302 8 0 0 0,-279-6-4 0 0,42 3 286 0 0,0 4 0 0 0,4 5-282 0 0,-51-7 272 0 0,-20-7-260 0 0,0 0 1 0 0,1 0-1 0 0,-1 0 0 0 0,0 0 0 0 0,0 1 1 0 0,1-1-1 0 0,-1 0 0 0 0,0 0 0 0 0,1 0 0 0 0,-1 1 1 0 0,0-1-1 0 0,0 0 0 0 0,1 1 0 0 0,-1-1 1 0 0,0 0-1 0 0,0 1 0 0 0,0-1 0 0 0,1 1-12 0 0,-1-1 19 0 0,0 0 0 0 0,0 0-1 0 0,0 0 1 0 0,0 0-1 0 0,0 0 1 0 0,0 1 0 0 0,0-1-1 0 0,0 0 1 0 0,0 0-1 0 0,0 0 1 0 0,1 0 0 0 0,-1 0-1 0 0,0 0 1 0 0,0 0 0 0 0,0 1-1 0 0,0-1 1 0 0,0 0-1 0 0,0 0 1 0 0,0 0 0 0 0,1 0-1 0 0,-1 0 1 0 0,0 0-1 0 0,0 0 1 0 0,0 0 0 0 0,0 0-1 0 0,0 0 1 0 0,0 0 0 0 0,0 0-1 0 0,1 0-18 0 0,-6 4 210 0 0,3-2-169 0 0,-2 1-11 0 0,0-1 0 0 0,0 0 1 0 0,1 0-1 0 0,-1-1 0 0 0,0 1 0 0 0,-2-1-30 0 0,-25 5 156 0 0,27-6-152 0 0,-91 10-1940 0 0,78-8 999 0 0,-2-2-4695 0 0,-1 0-1735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2120 3282 2303 0 0,'0'0'102'0'0,"0"0"178"0"0,0 0 666 0 0,0 0 293 0 0,0 0 60 0 0,0 0-103 0 0,0 0-480 0 0,0 0-210 0 0,0 0-39 0 0,0 0-16 0 0,0 2-29 0 0,6 15 1754 0 0,-5-16-1696 0 0,-1-1 0 0 0,0 0 0 0 0,0 0 0 0 0,0 0 0 0 0,0 0-12 0 0,0 0-50 0 0,0 0-24 0 0,0 0-2 0 0,0 0-17 0 0,0 0-72 0 0,0 0-30 0 0,0 0-8 0 0,0 0-14 0 0,0 0-58 0 0,0 0-172 0 0,0 0 1 0 0,1 1-1 0 0,-1-1 0 0 0,1 0 0 0 0,-1 0 1 0 0,1 0-1 0 0,-1 1 0 0 0,0-1 0 0 0,1 0 0 0 0,-1 0 1 0 0,0 1-1 0 0,1-1 0 0 0,-1 1-21 0 0,1-1 48 0 0,0 1 107 0 0,1 0-24 0 0,0 0-83 0 0,0-1 1 0 0,0 1-1 0 0,0-1 1 0 0,0 0 0 0 0,0 0-1 0 0,0 0 1 0 0,0 0 0 0 0,0 0-1 0 0,0 0 1 0 0,0-1-1 0 0,0 1 1 0 0,0-1 0 0 0,0 0-1 0 0,-1 0 1 0 0,1 0 0 0 0,0 0-1 0 0,0 0 1 0 0,0 0-1 0 0,-1-1 1 0 0,1 1 0 0 0,1-2-49 0 0,4-5 202 0 0,0 0 0 0 0,0-1 0 0 0,-1 0 0 0 0,2-4-202 0 0,4-5 287 0 0,0 2-121 0 0,-1-2 0 0 0,-1 0 0 0 0,0 0 0 0 0,-1-1 0 0 0,0 0 0 0 0,-2-1 1 0 0,1-1-1 0 0,1-11-166 0 0,22-71 601 0 0,-5 23-253 0 0,-16 46-198 0 0,-2 7 63 0 0,-1 0 0 0 0,4-22-213 0 0,48-258 376 0 0,-26 145-240 0 0,-29 133 40 0 0,1-18-176 0 0,-2 14 168 0 0,1 0-168 0 0,-1 2 237 0 0,2-26-237 0 0,-4 28 30 0 0,2 1-1 0 0,2-12-29 0 0,7-39-1 0 0,3-18 13 0 0,-12 82 23 0 0,-2 1 1 0 0,1-9-36 0 0,1-13 54 0 0,0 10 12 0 0,-1-14-66 0 0,-1 15 70 0 0,3-18-70 0 0,1 3 25 0 0,0-1 0 0 0,-3 0 0 0 0,0-4-25 0 0,-1-47 128 0 0,-1 90-119 0 0,0 0 0 0 0,0 0 0 0 0,-1 0 0 0 0,1 0 0 0 0,0 0 0 0 0,-1-1-9 0 0,0 0 0 0 0,1 0 0 0 0,-1 1 0 0 0,1-1-1 0 0,0 0 1 0 0,-1 0 0 0 0,1 0 0 0 0,0 0 0 0 0,0 0 0 0 0,1 0 0 0 0,-1-1 0 0 0,1-1 14 0 0,-1 0 0 0 0,0 0-1 0 0,0-1 1 0 0,0 1 0 0 0,-1-4-14 0 0,0-1-5 0 0,-1-5 5 0 0,1 3 0 0 0,1 1 0 0 0,-1-9 0 0 0,1 5 0 0 0,0 5 0 0 0,0 0 0 0 0,0 1 0 0 0,-1-1 0 0 0,-1 0 0 0 0,1 1 0 0 0,-1-2 0 0 0,-2-17 0 0 0,3 18 0 0 0,1 2 0 0 0,-2 0 0 0 0,-1-3 0 0 0,2 2 0 0 0,-4-12 0 0 0,-2-1 22 0 0,-5-8-22 0 0,8 20 42 0 0,-19-42-42 0 0,11 22 0 0 0,-14-24 0 0 0,17 38 0 0 0,-7-9 0 0 0,16 25 0 0 0,-12-17 0 0 0,7 10 0 0 0,0 0 0 0 0,-3-6 0 0 0,-14-24 0 0 0,-7-6 0 0 0,-3-12 0 0 0,28 47 0 0 0,-2 0 0 0 0,1 1 0 0 0,-6-6 0 0 0,5 6 0 0 0,-16-16 0 0 0,13 14 0 0 0,-9-11 0 0 0,12 12 0 0 0,-1 1 0 0 0,-4-3 0 0 0,5 3 0 0 0,-1 1 0 0 0,-3-5 0 0 0,-42-49 0 0 0,22 23 0 0 0,-10-7 0 0 0,33 35 0 0 0,4 5 0 0 0,-1 0 0 0 0,0 1 0 0 0,1-1 0 0 0,-2 1 0 0 0,-51-42 0 0 0,43 37 0 0 0,1-2 0 0 0,-4-4 0 0 0,16 14 0 0 0,-4-4-21 0 0,0 1-1 0 0,0 0 1 0 0,-4-2 21 0 0,-2 1 0 0 0,-7-2 0 0 0,6 1 0 0 0,-4-3 0 0 0,0 2 0 0 0,-3 0 0 0 0,-14-6 0 0 0,19 5 0 0 0,11 6 0 0 0,-1 0 0 0 0,1 0 0 0 0,-1 0 0 0 0,0 1 0 0 0,-1-1 0 0 0,-72-19 0 0 0,67 17 0 0 0,2 2 0 0 0,0-1 0 0 0,1 2 0 0 0,-4-1 0 0 0,-22-1 0 0 0,0-1 0 0 0,-10-4 0 0 0,28 5 0 0 0,0 1 0 0 0,-1 1 0 0 0,-1 0 0 0 0,-9-2 0 0 0,-84-17 0 0 0,97 18 0 0 0,0 0 0 0 0,-1 0 0 0 0,0 2 0 0 0,-10 1 0 0 0,9 2-21 0 0,-1 1 1 0 0,1 0-1 0 0,-9 6 21 0 0,-1 0-55 0 0,2 2 43 0 0,3-2 13 0 0,8-5-13 0 0,0 0 0 0 0,0 2 0 0 0,1 0 0 0 0,-1 0-1 0 0,-1 3 13 0 0,-47 52-3 0 0,41-43 3 0 0,9-9 0 0 0,-47 53 0 0 0,45-51 0 0 0,-90 104 0 0 0,68-82 0 0 0,3-3 0 0 0,1 1 0 0 0,-8 14 0 0 0,-13 20 0 0 0,-31 48 0 0 0,67-92-62 0 0,-8 20 62 0 0,-2 4-2 0 0,-2 2 2 0 0,2 1 0 0 0,-16 47 0 0 0,10-23-21 0 0,10-26-22 0 0,-8 27 43 0 0,10-22 0 0 0,-26 90 0 0 0,21-56 0 0 0,-35 148-64 0 0,50-198 64 0 0,1 2 0 0 0,0 11 0 0 0,-1 4 0 0 0,-2 28-42 0 0,4-29 20 0 0,-7 106 22 0 0,7-57 0 0 0,-12 54 0 0 0,-7 16 0 0 0,4-61 0 0 0,-2 16 0 0 0,-2 5 0 0 0,-1 12 0 0 0,17-71-32 0 0,3 1 0 0 0,1 32 32 0 0,4-43 0 0 0,-2 62 0 0 0,4-57-64 0 0,8 63 64 0 0,15 139 0 0 0,-17-171 0 0 0,-2-33 0 0 0,-1 44 0 0 0,-6 65 0 0 0,2-134 0 0 0,2 8 0 0 0,1 25 0 0 0,-2-32 0 0 0,1 0 0 0 0,5 21 0 0 0,14 83 0 0 0,-2-48 0 0 0,8 21 0 0 0,-2-8 0 0 0,-15-68 0 0 0,6 23 0 0 0,8 18 0 0 0,-12-41 0 0 0,0 3 0 0 0,-6-21 0 0 0,15 75 0 0 0,-10-46 0 0 0,6 19 0 0 0,4 2 0 0 0,-8-22 0 0 0,18 46 0 0 0,-20-73 0 0 0,2-1 0 0 0,0 0 0 0 0,9 13 0 0 0,-15-26 0 0 0,12 19 0 0 0,0-2 0 0 0,4 3 0 0 0,-3-4 0 0 0,-1 0 0 0 0,-1 2 0 0 0,1 4 0 0 0,27 54 0 0 0,-37-69 0 0 0,-7-14 0 0 0,0 0 0 0 0,1 0 0 0 0,-1 0 0 0 0,1 0 0 0 0,3 3 0 0 0,31 35 0 0 0,-30-35 8 0 0,-1-1 0 0 0,1-1-1 0 0,0 1 1 0 0,0-1 0 0 0,1-1 0 0 0,-1 0-1 0 0,1 0 1 0 0,0-1 0 0 0,2 1-8 0 0,6 1-2 0 0,1 0 1 0 0,0-1 0 0 0,0-2-1 0 0,2 0 2 0 0,43 9 0 0 0,57 5 11 0 0,-108-16 17 0 0,0-1 0 0 0,0 0 0 0 0,0-1 0 0 0,8-3-28 0 0,-9 3 5 0 0,11-4-5 0 0,0-1 0 0 0,16-8 0 0 0,-12 5 0 0 0,14-3 0 0 0,-24 7 0 0 0,0-1 0 0 0,0 0 0 0 0,-1-2 0 0 0,7-4 0 0 0,6-3 0 0 0,-7 3 0 0 0,0 0 0 0 0,16-16 0 0 0,34-33 0 0 0,-32 27 0 0 0,14-16 0 0 0,-35 33 18 0 0,-1-2-1 0 0,0 0 1 0 0,2-6-18 0 0,4-5 11 0 0,59-73-11 0 0,-48 56-2 0 0,-14 20 15 0 0,2 0-13 0 0,83-107 64 0 0,34-41 53 0 0,-113 146-117 0 0,-13 15 5 0 0,0-1 1 0 0,-1-1-6 0 0,1 0 62 0 0,5-5-62 0 0,-7 9 33 0 0,0-1 0 0 0,5-10-33 0 0,-6 7 114 0 0,3-8-114 0 0,4-9 67 0 0,19-36 69 0 0,-26 53-136 0 0,9-16 11 0 0,-10 20 30 0 0,-3 5-37 0 0,0 0 0 0 0,0-1-1 0 0,-1 0 1 0 0,0 0 0 0 0,0 0 0 0 0,3-8-4 0 0,-2 2 30 0 0,0-1 0 0 0,1 1 1 0 0,0 0-1 0 0,6-8-30 0 0,6-7 71 0 0,10-12-71 0 0,61-79 53 0 0,-79 106-53 0 0,11-13 0 0 0,-11 15 0 0 0,-1 0 0 0 0,7-11 0 0 0,-3 2 0 0 0,-3 7 19 0 0,-1-1-1 0 0,-1 0 1 0 0,0-1 0 0 0,2-6-19 0 0,0 0 58 0 0,-5 12-23 0 0,-1 1 0 0 0,1-3-35 0 0,-4 8 21 0 0,0 2-9 0 0,0 0 0 0 0,0 0 0 0 0,0 0 0 0 0,0 0 0 0 0,0 0 0 0 0,0 0 0 0 0,0 0 0 0 0,2 0-12 0 0,1-6 50 0 0,10-11 39 0 0,-10 13-36 0 0,4-2 13 0 0,-6 7-66 0 0,0 1 9 0 0,-1-1 7 0 0,-1 1-140 0 0,0 2-44 0 0,1 4-113 0 0,-1 0 0 0 0,0-1 0 0 0,0 1 0 0 0,0 0 0 0 0,0 0 0 0 0,-1-1 0 0 0,0 1 281 0 0,-3 14-1808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810 2665 4919 0 0,'0'0'224'0'0,"-1"1"-12"0"0,0 6-93 0 0,-1 5 657 0 0,2-11-529 0 0,0 0-1 0 0,0 1 1 0 0,0-1-1 0 0,-1 0 1 0 0,1 1-1 0 0,0-1 1 0 0,0 0-1 0 0,-1 1-246 0 0,-11 44 3421 0 0,11-45-3127 0 0,1 1 8 0 0,-1 32 2130 0 0,-1-20 3384 0 0,3-24-5610 0 0,1 1-1 0 0,0-1 0 0 0,2-2-205 0 0,0-2 123 0 0,-1 0 1 0 0,0 0-1 0 0,1-7-123 0 0,1-6 198 0 0,3-27 42 0 0,-7 44-177 0 0,0 0 0 0 0,0 0 0 0 0,-1-8-63 0 0,0 6 26 0 0,1 0-1 0 0,0-4-25 0 0,7-81 205 0 0,-5 73-46 0 0,0-1 0 0 0,-1-22-159 0 0,-2 34 38 0 0,0 4 2 0 0,0 0-1 0 0,-1-8-39 0 0,1 11 0 0 0,0 0 0 0 0,0 0 0 0 0,0-1 0 0 0,1-4 0 0 0,1-7 0 0 0,0-30 23 0 0,2-36 167 0 0,-3-25 5 0 0,0 87-195 0 0,-2-21 0 0 0,-1-35 136 0 0,-5-162-8 0 0,6 217-128 0 0,0 1 0 0 0,-5-21 0 0 0,1-2 0 0 0,1 8 0 0 0,-3-34 0 0 0,-3-37 2 0 0,7 82 7 0 0,-10-57 161 0 0,10 65-125 0 0,0-1-1 0 0,-4-9-44 0 0,1 5 50 0 0,1-6-50 0 0,-6-31 64 0 0,0 0 128 0 0,2-4-192 0 0,8 55 34 0 0,-1 0 0 0 0,-1-7-34 0 0,-3-8 56 0 0,1-3 38 0 0,-1 0 0 0 0,-2 0-1 0 0,-7-19-93 0 0,10 29 47 0 0,-2-9-47 0 0,3 8 28 0 0,-4-8-28 0 0,-2-8-2 0 0,7 24 21 0 0,0-1-1 0 0,0 1 0 0 0,-5-9-18 0 0,1 3 10 0 0,2 6-9 0 0,0-1-1 0 0,1 1 0 0 0,-2-7 0 0 0,-16-43 64 0 0,19 55-64 0 0,1-1 0 0 0,-1 0 0 0 0,0 1 0 0 0,0 0 0 0 0,-1 0 0 0 0,1 0 0 0 0,-3-2 0 0 0,-2-3 0 0 0,3 5 0 0 0,1-1 0 0 0,0 1 0 0 0,-1-3 0 0 0,-1 0 13 0 0,0 0 0 0 0,0 1 0 0 0,-1 0-1 0 0,0 0 1 0 0,0 0 0 0 0,0 1-13 0 0,-3-3-13 0 0,0 0 34 0 0,0-1 1 0 0,0 0-1 0 0,-1-3-21 0 0,4 5 0 0 0,0 1 0 0 0,-1 0 0 0 0,-6-5 0 0 0,2 2 0 0 0,-2-1 0 0 0,9 8 0 0 0,0-1 0 0 0,0 0 0 0 0,1 0 0 0 0,-4-4 0 0 0,-5-3 0 0 0,11 9 0 0 0,-1 0 0 0 0,1 0 0 0 0,0-1 0 0 0,0 0 0 0 0,-2-1 0 0 0,2 0 0 0 0,0 1 0 0 0,0 1 0 0 0,-1-1 0 0 0,-2-2 0 0 0,-3-2 0 0 0,-5-2 0 0 0,11 8 0 0 0,-8-6 0 0 0,4 4 0 0 0,0-1 0 0 0,-2-1 0 0 0,2 2 0 0 0,2 2 0 0 0,-2-1 0 0 0,1 0 0 0 0,0 1 0 0 0,4-1 0 0 0,-14-4 0 0 0,5 2 0 0 0,9 4 0 0 0,-11-2 0 0 0,9 1 0 0 0,-10-1 0 0 0,-1 3 0 0 0,2-1-12 0 0,7 0-26 0 0,-5 3 24 0 0,3-1 14 0 0,1 1 0 0 0,-1-1 0 0 0,-1 1 0 0 0,-2 2 0 0 0,6-3 0 0 0,-3 3 0 0 0,-5 5 0 0 0,6-5 0 0 0,-4 2 4 0 0,6-5-23 0 0,-3 2-19 0 0,6-4 31 0 0,-9 6 3 0 0,5 0 4 0 0,0 0 0 0 0,0 1-12 0 0,1-2-52 0 0,3-1-9 0 0,0-1 0 0 0,0 0 0 0 0,0 0 0 0 0,0 1 0 0 0,0-1-1 0 0,1 0 1 0 0,-1 2 73 0 0,-1 8-301 0 0,-1-1 5 0 0,-2 8-4491 0 0,2-8-2121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5:17.8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18505 7960 2751 0,'-9'-10'128'0,"9"10"16"0,-2-6-144 0,-2-2 0 0,0 2 0 0,1 1 0 0,1-3 3152 16,2 8 608-16,-5-5 112 0,5 5 32 0,-4-4-3136 0,4 4-608 0,-5-4-160 0,5 4 0 0,-5-4 0 15,5 4 0-15,-7-3 144 0,1 0-144 0,0 3 0 0,6 0 0 0,-7-3 0 16,2 3-192-16,-1-1 192 0,6 1 0 0,0 0 0 0,-6-1 0 16,1-2 320-16,5 3-16 0,-7-1 0 0,7 1 0 15,-6 0 304-15,6 0 64 0,-7-8 16 0,2 5 0 0,0 1 224 16,5 2 48-16,-6-3 16 0,0-1 0 0,6 4-208 0,-7-2-64 15,0 1 0-15,1 0 0 0,0-2-112 0,6 3-16 16,-7-1-16-16,0 0 0 0,1 0-16 16,1-1 0-16,-2 0 0 0,1 1 0 0,0-2-32 0,-1 2 0 31,1-2 0-31,0 1 0 0,-1 2 0 0,1 1-16 0,-3-1 0 16,4 1 0-16,-3 0-240 0,2 1-64 15,0-1 0-15,-1 2 0 0,1-2 64 16,-1 0 16-16,1 0 0 0,6-1 0 15,-6 0 32-15,-1 3 0 0,7-3 0 16,-7 2 0-16,7-2 160 0,-4 4 48 0,4-4 0 16,0 0 0-16,0 0-128 0,-4 7-32 15,0-2 0-15,4-5 0 0,0 0-80 0,0 0-16 0,-1 6 0 0,1 2 0 16,0-8 0-16,3 6 0 0,-3-6 0 0,3 10 0 16,1-2-48-16,1-2-16 0,-5-6 0 0,7 9 0 15,0 2-32-15,1 0-16 0,2 0 0 0,-1-1 0 0,1 0 0 16,2 3 0-16,0 0 0 0,4 0 0 15,0-1 0-15,2-2 0 0,0 3 0 16,1 1 0-16,1-2-16 0,2 2-128 16,1-2 192-16,-1 4-64 15,1-2 64-15,2-2 0 0,0 2 0 0,0 1 0 0,1-1-192 16,3-1 0-16,-1 2 0 0,2 1 0 16,2-2 128-16,3 2-128 15,0-2 128-15,2 0-128 0,0 1 128 16,1 2-128-16,3-2 0 0,-2 2 128 0,1-2-128 15,0 0 0-15,0-1 0 0,3 3 128 16,0-3-128-16,2 0 192 0,0 2-192 0,19 3 192 16,-10-5-192-16,-3-1 0 0,-4-2 0 0,-2 2 0 15,-3-3 0-15,-3 2 128 0,-1-3-128 0,2-1 128 16,-3 0-128-16,-3 1 0 0,-1-1 0 0,1 1 0 0,-2-3 0 16,1 2 0-16,-1-2 0 0,-2-2 128 0,1 1-128 15,-1 1 0-15,2-2 144 0,0 0-144 0,2-2 0 0,1 3 128 16,3-3-128-16,1 0 0 0,1-1 0 15,0-1 128-15,2 0-128 16,0 0 0-16,0 2 0 0,-1-1 0 16,-2 3 0-16,-12-3 128 0,1 0-128 15,4-2 0-15,-2 1 0 0,1-1 0 16,-1 0 0-16,1-2 144 0,-2 0-144 0,1 0 0 0,0-2 144 16,0-1-144-16,1 3 0 0,0-1 144 0,0-3-144 0,-1 2 0 15,1 0 0-15,-1-2 128 0,1 0-128 16,-1 2 0-16,1-4 144 15,1 3-144-15,0 1 0 0,1-3 128 16,-4 3-128-16,1-2 0 0,1-1 0 0,-2 2 128 16,0-2-128-16,1 2 0 0,-1-5 0 0,-3 4 144 0,1-3-144 15,-1 2 0-15,-2-3 160 0,0 2-160 0,0-5 128 16,-1 2-128-16,0 2 208 0,0-4-32 0,0 1-16 16,2 3 0-16,-2-2-160 15,1 1 128-15,0 2-128 0,0-2 128 0,-1 1-128 0,0-2 0 16,2 4 0-16,0-4 128 0,-1 2-128 15,0 0 0-15,-2-2 0 16,-1 3 128-16,1-2-128 0,-2 1 0 16,-2 2 0-16,0 2 128 0,-1-3-128 15,0 1 128-15,-2-2-128 0,1 4 128 16,-2-3-128-16,-1 3 0 0,0-1 0 16,0 0 128-16,-2 0-128 0,1-2 128 0,-2 3-128 15,0 2 128-15,0-4-128 0,-1 3 0 16,0 2 0-16,-1-2 0 0,-2-2 0 0,0 2 128 0,1 1-128 15,-7 4 0-15,6-5 0 0,2 1 128 0,-4-1-128 0,-4 5 0 16,3-4 0-16,1-2 0 0,-4 6 128 0,0 0-128 0,0 0 144 16,0 0 0-16,3-5 0 0,-3 5 0 0,0 0-144 15,0 0-144-15,0 0 144 0,0 0-208 0,0 0 208 16,0 0 0-16,0 0 0 0,0 0 0 0,-5-3 0 0,5 3 0 16,-5-3 0-16,1 0 0 0,4 3 0 0,-8-4 0 15,3 2 0-15,5 2 0 0,-8-2 0 16,2 1 0-16,0 0 0 0,-1 0 0 15,1 1 0-15,6 0 0 0,-8 0 0 16,1 0 0-16,-1 0 0 0,0 1 0 0,1 0 0 16,-2 2 0-16,0-1 0 15,0 3 0-15,2-2 0 16,-2-1 0-16,1 1 0 0,0-2 0 16,2 3 0-16,1 0 0 0,5-4 0 0,-6 1 0 0,-1 2 0 0,7-3 0 15,0 0 0-15,0 0 0 0,0 0 0 0,0 0 0 0,0 0 0 0,0 0 0 16,-6-3 0-16,6 3 0 0,-8-1 0 15,8 1 0-15,0 0 0 0,0 0 0 0,-5-4 0 16,5 4 0-16,-6-2 0 0,6 2 0 0,-5-4 0 16,0 1 0-16,5 3 0 0,-7-2 0 15,3-3 160-15,4 5-160 0,-6-3 128 0,6 3-128 0,-6-4 0 0,-1 2 0 16,7 2 0-16,-6-2-176 0,0 0 176 0,6 2 0 16,0 0 0-16,-7-5 0 0,7 5 0 15,-6-4 0-15,6 4 0 0,0 0 0 16,0 0 0-16,0 0 0 0,-3-5 0 0,3 5 0 15,0 0 0-15,0 0 0 0,0 0 0 0,7-4-128 0,2-1-64 16,-2 2 0-16,1 0 0 0,1 0 0 16,1 2-240-16,-1-2-48 0,0 2-16 15,-2 0 0-15,0-3-1312 0,0 3-272 16,-7 1-48-16,0 0-10768 0,0 0-2144 16</inkml:trace>
  <inkml:trace contextRef="#ctx0" brushRef="#br0" timeOffset="1088.71">18199 7827 17215 0,'0'0'768'0,"-9"1"144"0,0 0-720 0,-1-1-192 16,0 0 0-16,1 3 0 0,9-3 960 0,-11 1 176 0,3 0 16 0,8-1 16 0,0 0 0 0,0 0 0 0,0 0 0 0,0 0 0 0,0 0-144 0,0 0-16 0,0 0-16 0,0 0 0 0,0 0-224 0,5-11-64 0,-2 2 0 0,5 0 0 0,1 3-128 15,1-3-16-15,2 1-16 0,0-2 0 0,2 2-96 0,2-2 0 0,-1 1-16 0,4-3 0 0,1-1 16 0,1 3 16 0,-1-4 0 0,2 2 0 0,-1 2-128 0,3-3-16 16,2 1-16-16,-1 0 0 0,1-2-96 0,0 0-16 0,1 2 0 16,1 1 0-16,0-1-64 15,1 3-128-15,2-1 176 0,0 1-176 0,4-3 224 16,3 0-64-16,1 1-16 0,3 0 0 16,-1 3-144-16,3-4 0 0,0-1 0 15,1 0 0-15,2 2 0 0,0-2 192 0,-2 4-192 16,3-1 192-16,4 2-32 0,-1 1 0 15,1 2 0-15,0-4 0 0,-1 0-160 16,-1 0 0-16,-1 0 0 0,1 3 0 0,-2-3 0 16,2 4 0-16,1-3 0 15,1 6 0-15,0 0 128 0,-1 1-128 0,2-2 192 16,1 3-64-16,-2-1 0 16,1 1-128-16,2 1 192 15,1 3-64-15,0-1-128 0,-16 2 160 16,5 0-160-1,3-2 160-15,0-1-160 0,1 2 0 16,3 1 144-16,-1 0-144 0,-2 0 128 0,2 4-128 16,0-3 160-16,-2 5-160 15,4-5 144-15,-4 0-144 16,2 1 128-16,-4-4-128 0,-1 3 352 16,-2 1-16-16,-1-2 0 0,2 3 0 15,-3 0-336-15,0-3 0 0,-3 1 0 16,4 3 0-16,-3 1 0 0,-2 0 0 0,-1 0 160 15,0-3-160-15,-2 0 144 0,1 3-144 0,-2-2 128 0,-1 2-128 0,0-1 128 16,0 3-128-16,0 0 0 0,2 0 128 0,-1-1 0 16,0 3 0-16,2-1 0 0,-2-2 0 0,-1 2-128 15,-1 0 0-15,-1-3-192 0,-2 3 192 0,-1-2 0 16,-1 1 160-16,-1 0 16 0,-2 2 0 0,-1-4 0 16,0 3 0-16,-3 1 0 0,1-2 0 0,-3 0-16 0,1 2 0 15,-2 0 0-15,0-2 0 0,0 0-16 16,-2 4 0-16,0-4 0 0,0 0 0 15,1 0 16-15,-1 1 0 0,-1-3 0 0,0 3 0 16,-2-4-160-16,4 4 192 16,-4 1-192-1,1-2 192-15,-1-3-192 0,-1 1 160 16,0-2-160-16,0 1 160 0,-2-3-32 0,1 2-128 16,-3 0 192-16,1-3-64 0,0 0-128 0,-1 1 128 0,0-2-128 15,-1-2 128-15,-6-2-128 0,8 3 0 0,-1-2 0 0,-7-1 128 0,5 0-128 16,-5 0-176-16,7 0 48 0,-7 0 0 0,0 0-1440 0,0 0-288 0,0 0-48 0,0 0-11168 0,0 0-2240 15</inkml:trace>
  <inkml:trace contextRef="#ctx0" brushRef="#br0" timeOffset="2324.17">10746 8174 16575 0,'-15'-8'1472'0,"7"4"-1168"0,1 2-304 16,-1-2 0-16,-3-1 544 0,2 2 48 0,9 3 16 0,-11 0 0 0,3-1-32 0,8 1 0 16,0 0 0-16,0 0 0 0,0 0 64 0,0 0 0 15,0 0 0-15,0 0 0 0,0 0-80 16,0 0-16-16,0 0 0 0,0 0 0 0,0 0 80 0,0 0 16 15,0 0 0-15,0 0 0 0,0 0 48 0,6 13 16 16,2-4 0-16,-2-1 0 0,3-2 592 0,0 2 128 16,-2 1 32-16,5 3 0 15,0-5-1696-15,2 5-336 0,2 2-64 0,3 0 0 0,2 2 640 16,5 2 272-16,2 0-16 16,1 4 0-16,4-1-112 0,3-1-16 0,-1 0-128 0,3 1 192 0,2 5-192 15,0-4 176-15,5 4-176 0,-2 1 160 0,-3-2-32 16,3 4-128-16,3 3 192 0,1-3-64 0,0 0-128 15,1-2 0-15,-1 1 0 0,1 0 0 0,1-4 0 0,1-2 0 16,1-2 0-16,5 2 0 0,0 1 160 0,5-3 0 16,3-2 0-16,0-3 0 0,0-2 96 15,1-1 32-15,0 0 0 0,2-4 0 16,0 3 16-16,5-5 0 0,1 1 0 0,0-4 0 16,-5-1-48-16,0-2 0 0,-2-2 0 15,-18 1 0-15,6 0 96 0,3-3 16 0,1-1 0 0,2 0 0 16,-3-5 16-16,-1 1 0 0,-1-3 0 15,-1 2 0-15,0-2-96 0,-1-1-16 16,-1 0 0-16,-1 2 0 0,-3-5 48 16,1 2 16-16,-3-1 0 0,-3-1 0 15,0 2-16-15,-2-2-16 0,-2 1 0 16,2 1 0-16,-3 0-144 0,3 2-32 0,-3-2 0 16,1-3 0-16,-1-1-128 0,0 0 160 0,1 2-160 15,-4-2 160-15,4-1-16 0,-4 1 0 0,-2-1 0 0,-1 1 0 0,-2 1 32 16,-2-2 0-16,-2-1 0 0,-2 3 0 15,-3 0-176-15,2 1 192 0,-4 2-192 16,-1 0 192-16,-3 1-192 0,-1 0 160 16,-1-1-160-16,-2 4 160 0,0-1-160 15,-1-1 0-15,-3 3 0 16,0-2 128-16,-2 5-128 0,-1-3 0 0,-2 2 0 16,-1 3 0-16,-1 4-240 0,0 0-16 0,0 0-16 15,0 0 0-15,-6-2-1824 0,-2-1-352 16,2 1-80-16,-7 2-15408 0</inkml:trace>
  <inkml:trace contextRef="#ctx0" brushRef="#br0" timeOffset="3911.12">10745 8189 2751 0,'0'0'256'0,"-8"-3"-256"0,8 3 0 0,-9-2 0 16,-2 2 3072-16,3 1 576 0,-2-1 128 0,4 4 0 0,-1-3-2048 0,1 0-400 16,0 1-96-16,-1-2-16 0,1-2-96 15,0 2-32-15,6 0 0 0,0 0 0 0,-7-1 0 0,7 1 0 16,0 0 0-16,0 0 0 16,0 0-128-16,0 0-16 0,0 0-16 0,0 0 0 0,1-7-304 15,3-1-64-15,1-2-16 0,3 2 0 16,2-3-96-16,2 3 0 0,-1-6-16 0,3 3 0 0,3-1-64 0,0-1-16 15,2-1 0-15,2 1 0 16,2 0-64-16,2-1-16 16,3-3 0-1,3 2 0-15,2 0-128 16,1-2-16-16,1-1-128 0,2-1 192 16,1 0-32-16,3-1-16 0,-3 0 0 0,3 1 0 15,1 0-144-15,0-1 192 16,1 1-192-16,-1 0 192 0,4-2-64 15,0 2 0-15,-4 1 0 16,2 0 0-16,2-1 32 0,-2 0 0 16,-1 1 0-16,1 0 0 15,0 1 80-15,1 1 16 0,0 2 0 0,1-1 0 0,-3 1-112 0,1-1-16 16,-1 2 0-16,0 3 0 0,-1-5 64 0,0 2 16 16,-1 3 0-16,-1-2 0 0,1 2-64 15,-3 1-16-15,2 3 0 0,0 0 0 16,1 3-128-16,-2 2 160 0,1-2-160 0,-1-1 160 0,-1 2-160 15,0-2 192-15,0 2-192 0,3 0 192 0,-3 2-192 16,2 0 128-16,-1 3-128 0,-1-1 128 16,0 2-128-16,-1-1 160 15,0-1-160-15,-1 2 160 16,-2 0-160-16,-1 1 192 0,1-1-192 16,-2-2 192-16,0 3-192 0,0-1 192 15,-2 1-192-15,1-2 192 0,-2 1-64 16,0 1 0-16,0 2 0 0,2 0 0 0,-1 0-128 15,0 0 160-15,-5-2-160 0,3 2 160 16,-3 0-160-16,3 0 128 0,-2 1-128 0,-1-3 128 0,1 5-128 16,-1-1 0-16,1 4 0 0,-1 0 128 0,-2-5-128 0,1 4 0 15,-2-3 0-15,-1 2 0 0,0 2 128 0,-2-2-128 0,1 1 0 16,-1-1 128-16,-5-3-128 0,1 3 0 16,2-3 0-16,1 5 128 0,-3-1-128 15,1 2 0-15,2 2 0 0,-3-1 128 16,5 3-128-16,-3-1 0 0,0 0 0 15,-1 1 0-15,0-3 0 0,-1 0 128 16,-4-2-128-16,3 1 0 0,-2 0 144 0,0 0-144 0,0-3 160 0,-1 2-160 16,-1 1 128-16,2 0-128 0,-3-1 0 15,0 1 0-15,0-2 128 16,-3-1-128-16,2 0 0 0,-1 2 0 0,2-2 128 16,-3 1-128-16,1 0 0 15,-1-1 0-15,-1 1 144 16,0-3-144-16,0 0 128 0,-1 0-128 0,1 0 128 15,-1 0-128-15,0 0 128 0,0-3-128 16,-4-6 128-16,5 8-128 0,-5-8 0 0,6 3 128 16,-6-3-128-16,7 6 0 0,-7-6 0 0,5 6 128 15,-5-6-128-15,0 0 128 0,0 0-128 0,7 2 128 0,-7-2-128 0,0 0 128 0,8 2-128 16,-8-2 128-16,0 0-128 0,0 0 0 0,0 0 0 0,8 0 128 16,-8 0-128-16,0 0 0 0,0 0 0 0,5-4 128 0,-5 4-128 15,0 0 0-15,5-6 0 0,0 0 0 0,-3 3 0 16,2-4 0-16,-4 7 128 0,4-6-128 0,-1 1 0 0,-1-4 0 15,1 3 0-15,-2-2 0 0,0 0 0 0,0 2 0 0,-1-4 128 0,0 2-128 16,-1-2 0-16,0 2 0 16,-2-3 0-16,0 3 0 0,1-3 0 0,-2-1 0 15,-1 4 0-15,0-5 0 0,-1-1 0 16,0 1 0-16,-5 0 0 0,1-1 0 16,-1 0-144-16,-1 0 144 15,0-3-192-15,-1-1 192 16,-2 0-288-16,-2 0 48 0,-2-2 16 15,0 1 0-15,-3 0-176 0,1-3-48 0,-7 2 0 16,-3 0 0-16,1-1-224 0,-3 0-48 0,-3-1-16 0,-2 2 0 0,-1-2-1184 16,-6 4-256-16,-2 4-32 0,0 2-9184 0,-6 1-1856 15</inkml:trace>
  <inkml:trace contextRef="#ctx0" brushRef="#br0" timeOffset="6974.89">10641 8376 2751 0,'-16'-3'256'0,"10"2"-256"0,-2 0 0 0,2-1 0 0,-2 1 3872 0,2-1 736 15,0 0 128-15,1 1 48 0,-2-2-2928 16,2 2-592-16,1 0-112 0,-1 0-32 0,1-1-32 0,2-1 0 16,2 3 0-16,0 0 0 0,-1-7-192 0,2 2-64 15,0 1 0-15,3-3 0 0,-3 0-224 0,4 0-48 16,0-2-16-16,2 1 0 0,-1-2 32 0,6-4 0 15,-5 1 0-15,3 1 0 0,1-2 0 0,0 0 0 16,3 1 0-16,-3 0 0 0,3-1-128 0,0 4-32 16,-1-4 0-16,0 0 0 15,1 1-96-15,0 3-32 0,-2-4 0 0,2 3 0 16,0-1-32-16,2 0-16 16,-2-4 0-16,2 2 0 15,-2 4-48-15,4-2-16 16,4 0 0-16,-3 2 0 15,1-3-176-15,2 3 160 0,-1-1-160 0,1-3 160 16,1-2-160-16,-2 1 0 0,0 2 144 16,-1-1-144-16,0 3 128 0,1 1-128 15,-4-4 128-15,4 2-128 0,2 2 0 16,0-2 128-16,2 0-128 0,-1 3 0 0,2-3 0 16,1 3 0-16,1-2 0 0,4 4 0 0,0-3 0 15,1 2 128-15,0-2-128 0,1 3 0 16,-1-1 0-16,2 1 0 0,-2 0 0 15,0 2 128-15,1-1-128 0,1 4 0 16,-2-2 0-16,1 0 0 0,3 2 0 0,2-1 0 16,3 1 0-16,0 2 0 15,0-3 0-15,0 1 0 0,-1-4 0 16,-1 4 128-16,-2-1-128 0,2 2 192 0,-1 0-64 16,-1 1 0-16,1-3-128 15,1 1 0-15,0-2 0 0,-1 1 0 16,2 1 256-16,-2 1 128 0,0 1 16 0,0-2 16 15,-3 1-544-15,0 1-128 0,-2 1 0 0,2 1-16 16,-3-2 272-16,-1 1 144 0,0 0-16 0,-1-1 0 0,1 0 0 16,0 1-128-16,0 1 192 0,-1-1-64 0,1 2-128 15,-2-1 160-15,0 2-160 0,-3-2 160 16,1 2-32-16,-2 1-128 0,0-1 192 16,0-1-64-16,-1 0-128 0,-1 1 0 15,0 3 0-15,-1-4 0 0,-2 3 0 0,1-1 0 16,0 1 0-16,-1-1 0 0,0 1 0 0,1 2 0 15,0-2 0 1,0 3 0-16,-1-2 0 16,1 2 0-16,2-3 0 0,-1 2 128 15,-1 0-128-15,0-1 0 0,-1 0 0 0,-2 0 128 16,-1 3-128-16,-1-1 0 16,0 1 0-16,-2-2 0 0,-2 3 128 15,1-2-128-15,-3 4 0 0,1-2 128 16,-1-5-128-16,1 2 0 0,-1 1 0 0,1-1 128 15,-2 2-128-15,0-3 0 0,0 4 0 0,1-4 0 0,0 3 0 16,-1-2 0-16,0 2 128 0,-1-2-128 0,1 3 0 16,0-2 0-16,-1 1 0 0,0 2 128 0,0-3-128 15,0 2 0-15,-2-2 0 0,4 2 128 16,-5-3-128-16,2 2 0 0,-1-1 144 16,1 1-144-16,-2 2 0 0,1-3 144 15,-1 2-144-15,0-2 0 0,1 1 160 0,-2-2-160 0,0 3 128 16,0-2-128-16,0 1 320 0,0-2-32 15,0 2 0-15,0-2 0 16,0 1-288-16,-1-3 0 0,0 3 128 0,-4-9-128 16,4 6 0-16,0 2 0 0,-4-8 0 0,2 9 0 15,-1-2 0-15,-1-7 192 0,2 9-64 0,-2-4-128 16,0-5 0-16,0 9 0 0,0-9 0 0,0 8 0 16,-2 1 160-16,2-9-160 0,0 0 128 0,-1 7-128 0,0 1 0 15,1-8 128-15,-1 9-128 0,1-9 0 16,0 0 0-16,0 0-192 0,-2 6 0 0,2-6 16 15,0 0 176-15,0 0 0 0,2 9 128 0,-2-9-128 0,0 0 144 0,0 0-144 16,0 0 192-16,0 0-192 0,0 0-192 0,0 0-128 16,3-7-48-16,0-1 0 0,-3 2-1824 15,0-3-368-15,0 1-80 0,-4-3-15360 0</inkml:trace>
  <inkml:trace contextRef="#ctx0" brushRef="#br0" timeOffset="7492.13">11363 7963 18431 0,'5'-13'1632'0,"-5"13"-1312"0,6-4-320 0,-6 4 0 0,0 0 1760 0,0 0 288 0,0 0 48 0,6 10 16 0,-4 0-688 0,-4 6-128 0,-3 2-16 0,-4 3-16 0,-2 2-512 0,-3 4-112 0,-3 2 0 0,0-1-16 0,-1 4-160 15,-1-1-16-15,-3 2-16 0,3-2 0 0,3-1-256 0,4-3-48 0,1-1-128 0,1 5 192 16,2-4-800-16,5-5-160 0,3-6-48 0,4-7-8992 0,3-5-1808 0</inkml:trace>
  <inkml:trace contextRef="#ctx0" brushRef="#br0" timeOffset="7663.62">12165 7891 33055 0,'-18'13'1472'0,"8"-5"288"0,-3 6-1408 0,-2 2-352 0,-3 5 0 16,-4 0 0-16,-4 2 464 0,-4 4 32 0,-3 5 0 0,-1-2 0 0,-2 3 96 0,3 1 32 0,2 1 0 0,0-1 0 0,3 0-624 0,7-3-160 0,4-7-16 0,7 0 0 0,2-1-1808 0,7-4-352 0,6-2-80 0,6-7-16 15,5-3 800-15,5-4 160 0,7-6 16 0,7-4 16 16,4-2-2400-16,4-4-496 0,3-1-80 16</inkml:trace>
  <inkml:trace contextRef="#ctx0" brushRef="#br0" timeOffset="8179.8">12561 8006 3679 0,'0'0'160'0,"-7"1"32"16,-5 4-192-16,-3-1 0 0,-4 4 0 0,-3 3 0 0,-2 7 5024 0,-3 2 960 16,-1 4 192-16,-1 4 32 0,-3 0-3920 0,1 2-800 0,-2 1-144 15,0 4-48-15,0 0-32 0,-1 2-16 0,4 0 0 0,3-3 0 16,4-1-608-16,6-3-112 16,5-4-16-16,7-3-16 15,5-1-800-15,8-3-144 0,6-5-48 0,3-3 0 16,5-3-1120-16,6-3-240 0,4-5-32 0,5-6-16 15,1-3 96-15,4-7 16 0,4 0 0 0,2-2 0 16,3 0 736-16,-2-2 160 0,1-8 16 16,-3-1 16-16,-4-7 864 15,0 2 0-15,-1-2 0 0,0 2 0 16,-2 1 0-16,-4 4 0 0,-1 5 0 0,-3 3 0 0,-3 3 640 16,-4 3 64-16,-3 5 0 0,-4 4 0 0,-4 3 560 0,-4 6 112 0,-4 2 32 15,-5 5 0-15,-4 4-192 0,-6 4-48 0,0-1 0 16,-5 4 0-16,-4 0-496 0,-1 4-96 15,-1 4-32-15,-1-1 0 0,1-4 464 16,1 1 80-16,1 1 32 16,0-3 0-16,0-1-224 0,4 3-64 15,3-4 0-15,2-3 0 0,3 1-624 16,3-2-208-16,5-5 128 16,3-3-128-16,3 1 0 15,8-3 0-15,2-3 0 0,6-4 0 16,5-3-192-16,7-2 48 0,5-6 16 0,4-3 0 15,1-2 128-15,-2-5-208 0,-2-3 80 0,-2 2 128 16,-6 2 0-16,-1 3 0 0,-4 2 0 16,-3 1 0-16,-5 6 240 0,-3 2 112 15,-4 3 32-15,-4 6 0 0,-3 3 48 16,-5 3 16-16,-3 5 0 0,-4 1 0 0,-4 3-304 0,-4 2-144 16,-3 2 160-16,-2 5-160 0,-1 1-1664 0,0 1-448 15</inkml:trace>
  <inkml:trace contextRef="#ctx0" brushRef="#br0" timeOffset="11288.12">11102 16973 14735 0,'0'0'1312'0,"0"0"-1056"0,0 0-256 0,0 0 0 16,0 0 960-16,0 0 144 0,-5 3 32 0,5-3 0 0,0 0-880 0,0 0-256 15,-6 2 128-15,6-2-128 0,-7 2 768 0,7-2 64 16,-6 0 32-16,6 0 0 15,0 0 96-15,0 0 0 0,0 0 16 0,-5-4 0 0,1 1-32 16,4 3-16-16,-3-6 0 0,2-3 0 0,1 1-64 0,1-3-16 16,2-1 0-16,1 0 0 15,2-3-112-15,-1-3-32 0,2-1 0 0,0-2 0 16,2-3-192-16,0 0-64 0,1-5 0 0,0 2 0 16,2-5-112-16,-2 2-16 0,4-3-16 0,1 2 0 15,2-3-48-15,0 0 0 16,3-1 0-16,0 1 0 0,2-2-16 15,0 1-16-15,1-1 0 0,3 1 0 16,2-2-32-16,1 1 0 0,1-2 0 0,1 2 0 16,-1 2-48-16,0 1-16 0,-2 1 0 0,-2 1 0 15,1-3-128-15,0 1 192 0,-1 2-192 0,1-1 192 0,0 0-64 16,-2-1 0-16,3 0 0 0,1-1 0 0,2 1 0 16,2 2 0-16,3 1 0 0,2-2 0 0,0 1-128 15,1 3 192-15,-2-1-192 16,0 1 192-16,-1 0-192 15,0 0 0-15,1 3 0 0,3 1 128 16,-2-3-128-16,1 4 0 0,1-2 0 0,0 2 0 0,5 1 0 16,-2-1 0-16,-1-1 0 0,-1 1 128 15,-2 3-128-15,0 0 0 0,2-2 0 0,-3 3 0 16,-1-1 144-16,0 1-144 16,-1 1 160-16,0 1-160 0,3-1 0 0,-1 2 0 15,0-1 0-15,1 5 0 16,1-2 0-16,-2 0 0 0,-3 1 0 0,1 3 0 0,-2-3 0 15,2 3 0-15,1-1 0 0,-2 2 0 16,0 1 0-16,-1 2 0 0,-1-3 0 16,3 4 0-16,-2-2 0 0,1 2 0 15,1 1 0-15,-2 2 0 0,1-1 0 16,-2 2 0-16,-3 0 0 0,1 1 0 0,-1 1 0 16,0 0 0-16,-3 2 0 15,5-2 0-15,-4 2 0 0,0 0 0 16,0 3 0-16,1-1 0 0,-1 0 0 15,0 2 0-15,0 0 0 0,-1 0 0 16,0 1 144-16,-1-2-144 0,0 2 128 16,0-2-128-16,-4 3 0 0,-2 0 0 15,0 0 0-15,-3 1 0 0,1 0 128 0,-1-1-128 0,-2 3 128 0,0-3-128 16,-1 3 176-16,1 0-48 0,-1-3-128 0,-1 3 192 0,-1 0-192 16,0 2 0-16,1-2 0 0,0 4 0 0,-1 0 0 15,1 2 0-15,0-4 0 16,2 1 0-16,-1 1 0 0,0 0 0 0,1 2 0 15,0 0 0-15,2-2 0 0,0 2 0 16,0 1 0-16,6 10 0 0,-2-7 0 16,-4 1 0-16,1-2 0 0,-1 2 0 15,-2-4 128-15,-1 0-128 0,0 0 0 0,0-1 0 0,1 3 0 16,-1-1 128-16,0 0-128 0,0 1 0 0,-1 1 0 16,-1-2 0-16,2-1 0 0,-1 0 0 15,0 2 128-15,-2 6-128 0,1-4 0 16,-1 0 144-16,1 2-144 0,-3-1 0 0,-3 6 0 15,-1-5 0-15,0 4 0 0,1-2 0 0,0 3 0 0,-1-2 0 16,-3 0 0-16,1 2 0 0,-1-4 0 16,0 2 128-16,1-1-128 0,1 1 0 0,-1-4 0 15,-1 4 128-15,1-4-128 0,-1 4 128 16,1-4-128-16,-1 0 128 0,0 4-128 0,-1-4 0 16,-2 3 144-16,-1-4-144 0,0 1 0 0,-1 2 0 0,1-3 0 15,-1 2 128-15,-1 2-128 0,1 2 0 16,-2-4 0-16,1 2 0 0,-1 0 896 15,0-1 128-15,1 1 0 0,-1 2 16 0,-2-5-1632 16,1 1-336-16,-2 1-64 0,1-3-16 16,-1 1 848-16,2 2 160 0,-1-2 0 15,4-8 0-15,-3 1 128 0,0 1-128 0,0 1 128 16,-1-1-128-16,0-1 144 0,2 1-144 0,-2 0 160 0,2-1-160 16,-2-1 144-16,0 1-144 0,1-1 128 15,1-1-128-15,0-2 128 16,0 1-128-16,0 0 128 0,-1-1-128 0,1-3 128 0,0 4-128 0,-1-3 128 15,1-1-128-15,-2 2 0 0,2-3 128 16,2 2-128-16,-1-3 0 16,1 2 0-16,-1-2 0 0,3 1 0 0,0-4 0 0,1-5 0 15,0 0 0-15,0 0 0 16,0 0 0-16,6 2 0 0,-6-2-320 0,8-1 48 0,-2-4 16 16,-1-2-2384-16,-1-4-480 0</inkml:trace>
  <inkml:trace contextRef="#ctx0" brushRef="#br0" timeOffset="12136.47">11101 16897 26207 0,'-14'3'1152'0,"14"-3"256"0,0 0-1136 0,-5 2-272 16,5-2 0-16,-8 5 0 0,3 3 144 0,1-3-16 0,2 2-128 0,0 2 192 0,2-2 592 0,3 3 112 15,1-1 32-15,2 4 0 0,3 2-224 0,2 0-32 0,3 0-16 0,2 1 0 0,1 1-272 0,5 5-48 16,3 0-16-16,6-2 0 0,-1 0 160 0,6 2 32 0,3 2 0 0,11-1 0 0,2-3-112 16,0 2-16-16,-1-2 0 218,1 3 0-218,0-4-64 0,2 0 0 0,0 0-16 0,5-1 0 0,2 0-80 0,2-2-16 0,1 0 0 0,-6-2 0 0,0-2 32 0,-2 1 0 16,1 0 0-16,0-3 0 0,1 1 16 0,2-3 0 0,-1 2 0 0,-1-4 0 0,-2 2-64 0,-1-2-16 0,-1 0 0 0,1 1 0 16,-2-2-48-16,3-2 0 0,5 2 0 0,-1 1 0 0,1-2-128 0,-1 1 160 0,-3-1-160 0,2 1 160 0,0-1-160 0,2-3 160 0,3-2-160 0,1 1 160 15,1 0-32-15,-4-4 0 0,-5-2 0 0,-3-1 0 0,-3 2 144 0,-3-4 32 0,0 2 0 0,-3-5 0 16,-2 2-112-16,-3-1-32 0,4 0 0 0,-2 1 0 0,-3-4-16 0,-1 2 0 0,0-1 0 0,-3-1 0 16,-1 0 16-16,-2-1 0 0,0-2 0 0,-1 2 0 0,0 1 16 0,-2 0 0 15,2-1 0-15,-3 3 0 0,-3 1 32 0,0-3 16 0,-2 4 0 16,1 1 0-16,-1-4-48 0,0 4-16 0,-1-2 0 0,-2 3 0 0,-2-3-160 15,0 0 160-15,-2 3-160 0,-1-4 160 0,-2 3-160 0,0-3 192 16,-2 4-192-16,0-4 192 0,-3 2-192 0,1 0 0 0,-2-4 0 16,-2 5 0-16,0-2 0 0,-3 1-224 0,0 1 48 0,-4-3 16 15,0 5-1120-15,-2-3-240 0,-2 1-32 0,-2-2-11520 0,-6 1-2304 0</inkml:trace>
  <inkml:trace contextRef="#ctx0" brushRef="#br0" timeOffset="13228.05">11153 16995 16575 0,'0'0'1472'0,"0"0"-1168"0,0 0-304 0,0 0 0 0,0 0 1088 0,0 0 176 0,0 0 16 16,0 0 16-16,0 0-304 0,-5-4-64 0,5 4-16 0,0 0 0 0,1-6 304 0,2-3 48 0,-1 1 16 15,3-2 0-15,2-1-544 0,3 0-96 0,2 0-32 0,2 1 0 0,3-4-16 0,1 1 0 0,1 0 0 0,6 1 0 0,1-4 48 16,5 4 0-16,5 0 0 0,3 0 0 0,3-4-128 0,0 4 0 15,-1-1-16-15,-2-1 0 0,0-1-192 0,-1 2-48 16,0 3 0-16,1-3 0 16,1 0-16-16,0 3-16 15,0-1 0-15,3 1 0 16,1 1 0-16,1-1 0 0,-4 2 0 16,1 2 0-16,-3-2 16 0,0 3 0 0,-1-4 0 15,4 4 0-15,-1 1 16 0,1 0 0 16,1-1 0-16,3 3 0 0,1 0-128 0,0 1-128 15,-1 0 176-15,-2 1-176 0,-2 0 224 16,-1-2-64-16,-3 4-16 16,1 2 0-16,2 2-144 0,-1-1 192 15,-2 0-192-15,0 4 192 0,3 0-64 16,-2 2-128-16,-1-2 192 0,0 3-64 16,2-1-128-16,-4-2 0 0,-1 2 144 0,2-2-144 0,-1 4 0 15,0 1 128-15,-2-4-128 0,2 3 0 0,1 2 128 16,1-1-128-16,4-2 128 0,-1 0-128 15,-1 5 192-15,0-4-48 0,-2-5 0 16,-3 5 0-16,-3-3 16 16,-3 3 0-16,-1-2 0 0,-1-2 0 0,0 3-160 15,-3-3 192-15,-2 1-192 16,-2 1 192-16,3-2-32 0,-3 3 0 16,0-3 0-16,0 2 0 0,-3-2 16 15,2 2 0-15,0 2 0 0,2-3 0 0,-1 2-48 0,0-3 0 16,2 1 0-16,-2 2 0 0,-1-1-128 15,1 0 160-15,0 3-160 0,-2-3 160 0,-2 2-160 0,1 0 192 16,-1-2-192-16,-2-1 192 0,0 2-192 0,-2-3 0 0,-1 1 0 16,-1-2 0-16,0 3 144 0,-1-2-144 0,1 2 160 0,-2 0-160 15,1-1 192-15,-1 1-48 0,-2-2-16 0,0 2 0 16,1-2 0-16,0 3 0 0,0-3 0 16,-3 0 0-16,2-2 32 0,-1 2 0 15,-1-1 0-15,2 1 0 0,-1-2-32 0,0 2-128 16,-1-4 192-1,1 2-64-15,-1 0-128 0,0-2 128 0,-4-5-128 16,5 7 128-16,0-1-128 0,-5-6 0 16,4 4 144-16,-4-4-144 0,4 5 0 0,-4-5 128 0,5 8-128 15,-2-5 0-15,-3-3 0 0,0 0 0 16,0 0 0-16,6 4 128 0,-6-4-128 16,6 4 0-16,-6-4 0 0,6 5 0 0,-6-5 0 15,7 4 0-15,-7-4 0 0,0 0 0 0,0 0 0 0,0 0-128 16,0 0 128-16,0 0-128 0,0 0-336 0,0 0-64 0,0 0-16 0,0 0 0 15,0-8-1904-15,-4 1-384 0,0-1-80 0</inkml:trace>
  <inkml:trace contextRef="#ctx0" brushRef="#br0" timeOffset="14718.56">13360 8907 15663 0,'-3'-13'1392'0,"3"13"-1120"0,0-5-272 0,0 5 0 0,0 0 1744 0,8-5 304 15,-2 3 48-15,5 2 16 0,0 2-1680 0,3 5-432 16,1-1 0-16,4 4 128 0,2-1-128 0,4 5 0 16,3 2 0-16,2 2 128 0,2 0-128 0,1 4 0 15,0 4 0-15,0 1 0 0,-2 5 0 0,0 3 304 16,1 4-48-16,0 2-16 0,-2 5 80 0,1 6 0 16,-1 4 16-16,0 3 0 0,-2 3-80 0,1 3 0 15,1 5-16-15,1 3 0 0,-2 4 16 16,0 0 16-16,1 5 0 15,-1-1 0-15,-4 3 128 0,-1-2 32 16,1 2 0-16,-3 3 0 0,0-3-80 16,-3 0-16-16,0 2 0 0,0-1 0 15,-2-1-112-15,-3-1-32 0,1 2 0 16,-4-3 0-16,-2-4-32 0,1-3-16 0,-2-3 0 16,1-2 0-16,-3-1 160 15,-1-2 16-15,-1-3 16 0,0 1 0 16,-1-2-16-16,-1 2 0 0,-1-1 0 15,-1-3 0-15,0 4-176 0,-1-6-144 0,0 1 192 16,0 2-192-16,-2-2 160 0,2 1-160 16,0-5 128-16,-1 0-128 0,1-1 192 0,1-1-64 15,-1 1 0-15,1-2 0 0,0-1 80 16,0 2 16-16,0-3 0 0,0-4 0 16,-2 1-48-16,2-1-16 0,-2-4 0 15,1 3 0-15,-1-3 32 0,2 3 16 0,-1-5 0 16,0 1 0-16,0 1 0 0,-2-1 0 0,0-2 0 15,1 2 0-15,-2-2 16 16,3-1 0-16,-2 2 0 16,1-1 0-16,-2 0-16 0,0-2 0 15,-1 1 0-15,-1 1 0 0,-1-1 32 16,0-1 0-16,-1 2 0 0,2-5 0 0,-1 2-16 16,0-1 0-16,-2-2 0 0,1 0 0 15,1-2-48-15,-1 0-16 0,-1 1 0 0,1 0 0 0,0-1-16 16,0-4 0-16,-1 1 0 0,0 0 0 0,0-2-16 0,-1 0 0 0,0-4 0 15,1-1 0-15,-1 0 0 0,1 1-128 0,1-4 192 16,2-1-64-16,0 0-128 0,-1-3 0 0,1-1 144 16,1-2-144-16,2 2 0 0,-2-3 0 15,1-1 0-15,2 1 128 16,-2-3-128-16,4-8 0 16,0 6 0-16,0-6 0 0,0 0 0 0,0 0 0 15,0 0-160-15,0 0 160 0,0 0-544 0,6-6 0 0,1 0 0 16,-1-7 0-16,-1-2-1456 0,0-3-304 15,0-1-48-15,0-2-16 16,-1 2-640-16,-1-2-144 0</inkml:trace>
  <inkml:trace contextRef="#ctx0" brushRef="#br0" timeOffset="14980.47">13804 13876 16575 0,'-6'0'1472'0,"0"0"-1168"15,1 1-304-15,5-1 0 0,-5 4 3072 0,1 2 544 0,0 4 112 0,3 3 32 0,-2 0-2848 16,2 6-560-16,0 5-112 0,3 1-32 0,2 7 560 0,1 0 96 16,3 2 32-16,2-1 0 0,2 0-304 0,2 2-48 0,3-1-16 0,1-2 0 0,1-7-144 0,2 2-16 0,1-7-16 0,2 0 0 15,2-3 256-15,2-2 48 0,2-5 16 0,2-1 0 0,4-2-32 0,-1-6 0 16,6-5 0-16,-2-1 0 0,2-8-128 15,3-2-48-15,3-4 0 0,3-5 0 0,3-4-112 0,3-1-32 0,1-7 0 0,-2-2 0 0,-1-4-192 0,-5 0-128 16,-3-6 160-16,15-17-160 0,-9 5-1040 0,-6 9-304 0,-7 7-64 0,-2 4-17216 0</inkml:trace>
  <inkml:trace contextRef="#ctx0" brushRef="#br0" timeOffset="18702.32">20404 9112 15663 0,'0'0'1392'0,"8"-7"-1120"0,-1 0-272 0,-2-1 0 0,2-6 960 0,-2 4 128 0,0-2 16 0,-1 1 16 0,-3 0 32 0,-1-3 16 16,-4 2 0-16,2 2 0 0,-5 0 0 0,1 5 0 0,-2 0 0 0,-1 0 0 16,-2 3-176-16,0 2-32 0,-1 0-16 0,-1 3 0 0,1 1-304 0,-2 1-48 15,0 0-16-15,-2 6 0 16,1-1 16-16,-1 7 0 0,-3 2 0 0,1 5 0 0,-1 0-128 0,0 8-16 15,-2 0-16 1,1 3 0-16,-2 1-32 0,5 1 0 0,-4 0 0 16,2 2 0-16,0 6-80 0,0 2 0 15,-1 1-16-15,-1-3 0 0,-1 0-112 16,0 1-32-16,2 2 0 0,-1 3 0 16,0-3-160-16,0 1 160 15,1 2-160-15,1-1 160 0,-1 3-160 16,0 0 0-16,1 2 0 0,0 1 0 15,2-1 0-15,-1-1 0 0,0-1 128 0,3-1-128 0,-2 0 0 16,-1 1 0-16,3-3 0 0,1-1 0 0,1 2 128 0,2-1-128 16,1 0 128-16,0 1-128 0,0-3 128 0,1 2-128 15,0 2 128-15,0-3-128 16,0 1 144-16,1-3-144 0,1 3 160 0,-2 0-160 16,0 1 144-16,0-1-144 0,0-4 128 15,0 3-128-15,0-1 0 16,3 1 0-16,-2 0 128 0,3 1-128 0,0-4 0 0,-1 1 0 15,-1 1 0-15,2 0 128 0,0-1-128 0,0 3 0 16,0-1 0-16,0 0 128 16,2 2-128-16,0-2 0 15,-4 2 0-15,2-1 128 0,0-3-128 0,0 2 0 0,-3-2 0 16,5 0 128-16,-1 2-128 0,1-2 0 16,1 0 0-16,-1-2 128 0,-1-3-128 0,1 3 128 15,-1-3-128-15,1-2 128 16,2 5-128-16,0-4 128 0,-3-2-128 15,4 2 128-15,-1 1-128 0,-1-2 0 0,1 0 0 16,-2 2 128-16,0-2-128 0,-1-2 0 0,0-1 0 0,-1 3 128 0,0-2-128 0,0 1 0 16,0-1 0-16,-2-1 0 0,0 0 0 0,2 0 128 15,-2 0-128-15,2 1 0 0,0 0 144 0,1-1-144 16,-1 0 160-16,1-2-160 0,1-2 0 0,-1 0 128 16,0 1-128-16,1 1 0 0,2-2 0 0,0 0 0 0,0 0 0 15,1 3 0-15,1-2 0 0,1 0 0 0,0 2 0 0,-1 0 0 16,0-1 0-16,2 0 0 0,-1-2 0 15,2 0 0-15,-3-3 160 0,3-1-160 16,0 3 160-16,0 0-160 0,1-5 0 16,-1 2 0-16,1-2 0 15,1 2 0-15,1-1 0 16,-1-2 0-16,0 4 0 0,1-4 0 16,-2 1 0-16,1-3 0 15,-1-2 0-15,0 1 0 0,3 0 0 0,-1-2 0 0,0 3 0 16,-1-1 0-16,-1-2 0 0,2-1 0 0,-4-2 0 0,4 1 0 0,-3 0 0 15,1-1 0-15,0-1 0 0,0 0 0 16,-1-1 0-16,-1 0 0 0,3-2 0 16,-1-2 0-16,0 0 0 0,2-3 0 15,0 1 0-15,2 1 0 0,1-2-192 16,0 1 192-16,-2-4-192 0,2-1 192 0,-3 1-480 16,-7-6 16-16,12 1 0 0,-12-1 0 0,11-6-1920 15,-3-2-384-15,-2-3-80 0</inkml:trace>
  <inkml:trace contextRef="#ctx0" brushRef="#br0" timeOffset="19076.57">18933 14582 6447 0,'-26'4'576'0,"8"1"-576"0,-2-1 0 0,1 2 0 16,2 2 4992-16,3-2 880 0,1 5 176 0,1-5 32 0,1 2-5328 0,3 0-1072 0,0 3-224 0,3 1-32 15,1 2 896-15,3 4 176 0,1 4 32 0,1-3 16 0,3 5 160 0,3 0 48 0,2 5 0 0,4 2 0 0,2 3 48 0,2 3 16 16,1 1 0-16,10 14 0 0,-3-5-96 0,-1-2-16 0,-4-6 0 0,2-3 0 0,0-4-192 0,-2-1-64 31,0-1 0-31,5-6 0 0,0-1-48 0,3-2-16 0,2-4 0 0,2-8 0 0,3-3 32 0,4-2 0 0,7-4 0 16,1-10 0-16,5-6-16 0,-1-7 0 0,0-6 0 0,3-8 0 0,3-7-128 0,7-9-16 0,2-10-16 0,4-5 0 0,4-9-240 0,-4-4 144 0,-6-8-144 16,0-1 128-16,1 1-128 0,-4 6-176 0,-5 11 48 0,-3 9 0 0,-3 9-1968 0,-6 9-384 0,-6 3-80 0</inkml:trace>
  <inkml:trace contextRef="#ctx0" brushRef="#br0" timeOffset="20147.62">16237 16020 17503 0,'0'0'768'0,"-7"-9"176"0,-1 1-752 0,2 0-192 0,-1 2 0 0,7 6 0 16,-6-11 1696-16,1 5 304 0,5 6 64 0,-6-3 16 0,6 3-352 0,0 0-80 15,-11 0-16-15,11 0 0 0,-8 6-416 16,2 5-96-16,1-2-16 0,2 6 0 0,0 4-224 16,2 5-48-16,1 4-16 0,2 6 0 15,3 2-240-15,4 3-64 0,0 6 0 0,4-3 0 16,2 1-192-16,2-1-64 0,-3-3 0 0,2-3 0 0,2-6-80 15,1-4-32-15,-1 0 0 0,0-3 0 16,1-2 48-16,-2-2 16 0,1-4 0 16,1 0 0-16,-1-5 48 0,2 1 0 15,-2-4 0-15,1 1 0 0,-1-4-48 0,0-2 0 16,-3-3 0-16,3 0 0 0,2-2 32 16,-1-3 0-16,0-4 0 0,2-4 0 15,-1-3 16-15,3-3 16 0,0-2 0 0,0-5 0 16,-3 0 0-16,0-7 0 0,-1-2 0 0,-1-3 0 15,-1-1 64-15,-2-1 16 0,-2-1 0 0,-2 1 0 0,-1-3-80 16,-1 5-16-16,-2-2 0 0,0 2 0 16,1 0-32-16,0 1-16 15,-2 3 0-15,1-1 0 16,1 0-16-16,-2 5 0 0,0 1 0 16,-1 3 0-16,0 2-32 0,0 1-16 15,-1 3 0-15,-2 3 0 0,1 1-144 16,-1 6 160-16,2-1-160 0,-4 5 160 0,0 7-160 15,0-9 0-15,0 9 144 0,0 0-144 0,0 0 0 16,0 0 0-16,0 0 0 0,0 0 0 0,0 0 0 16,0 0-128-16,0 0 128 0,0 0-192 15,0 0-192-15,-4 14-32 0,2 4-16 0,-2-2 0 16,0-1-1472-16,0 2-288 0,0-2-64 16</inkml:trace>
  <inkml:trace contextRef="#ctx0" brushRef="#br0" timeOffset="21796.5">16545 17472 1839 0,'0'0'160'0,"0"0"-160"0,0 0 0 15,8-9 0-15,-1 1 3040 0,1 3 576 0,-2-4 112 0,1 4 32 16,0-4-2000-16,2 3-400 0,-1-4-80 16,2 1 0-16,0-4-256 0,-1 3-32 0,2-2-16 0,0 1 0 15,-3 1-80-15,0-3 0 0,-2 2-16 0,0 0 0 16,-3-1-112-16,0 3 0 0,-6-4-16 0,1 3 0 15,2 10 0-15,-7-9 0 16,-3-1 0-16,-1 3 0 0,-3 1-256 0,-3 1-48 0,-3 4-16 0,-5 3 0 16,-2 2-64-16,-4 2-16 0,1 7 0 0,-6 1 0 15,2 3-64-15,0 2-16 16,-1 4 0-16,4-1 0 16,1 4-112-16,6 1-32 0,4-5 0 15,3 4 0-15,6-2-128 16,4-2 0-16,6-2 0 0,5 0 0 15,4 1 0-15,3-2 0 0,6-1 128 16,4-4-128-16,5 0 192 0,0-3 0 16,1-5 0-16,0-2 0 0,-1-1 192 15,2-3 64-15,-1-7 0 0,-2 2 0 16,-3-4-48-16,-3 2 0 0,3-1 0 0,-2-3 0 0,-1-1-96 0,-2 2-32 0,-3-3 0 16,-3 3 0-16,-1 0-96 0,-2-3-32 0,-2 6 0 0,-3-2 0 15,-3 9-16-15,0 0 0 0,0-7 0 0,0 7 0 16,0 0-128-16,0 0 128 0,-10 5-128 0,-1 8 128 15,0 1-128-15,-2 5 0 0,-1 3 0 0,3 5 0 16,-3 3 0-16,-1 4 0 0,-2 3 0 16,2 1 0-16,2-2 0 0,2 2 0 15,-3 1 0-15,1 0 0 0,-3-3 0 16,0 1 0-16,0-1 176 0,-1-1-176 0,-1 1 208 16,-2 0-48-16,-2-1-16 0,0-2 0 0,-3-5 32 15,-1 0 0-15,2-5 0 0,-2-1 0 16,1-3-48-16,1 0 0 15,-1-3 0-15,1-2 0 0,1-1 80 16,1-4 16-16,-1 2 0 16,2-2 0-16,2 0-64 0,1-5-16 15,1 4 0-15,3-6 0 0,1-3-144 0,2-3 160 16,2-1-160-16,2-1 160 0,1-6-160 16,2 0 160-16,3-6-160 0,-2-3 160 15,3 0-160-15,3-5 0 0,-1-4 0 16,7 1 0-16,3-1 0 0,2 0 0 0,1 6 0 0,8 0 0 0,2 2 0 15,4 4 0-15,3 4 0 0,5 5 0 0,3 0 0 16,3 6-176-16,1 1 176 16,1 5-128-16,-2 1 128 0,0 5-128 0,2-1 128 15,-5 6-128-15,1 3 128 0,-4 5-208 16,0 3 80-16,-5 0 128 0,-5 2-1760 16,-1 0-224-16,-3 5-64 0,-4-2-10080 15,-4-1-2016-15</inkml:trace>
  <inkml:trace contextRef="#ctx0" brushRef="#br0" timeOffset="23272.88">19048 17028 1839 0,'-18'-10'0'0,"7"2"160"0,-3 0-160 0,0-2 0 0,-2 0 0 0,2 1 0 0,0-2 896 0</inkml:trace>
  <inkml:trace contextRef="#ctx0" brushRef="#br0" timeOffset="24892">18633 17011 14559 0,'-17'11'640'0,"5"-6"144"0,-2-2-624 16,0 5-160-16,2-2 0 0,-1 0 0 0,-1 1 1280 0,1-2 240 0,0-2 32 0,4 2 16 0,-2 0-224 15,1-3-64-15,0 1 0 0,1-2 0 0,-1 2-16 0,1-2-16 0,9-1 0 0,0 0 0 16,-9-1-160-16,9 1-48 0,0 0 0 0,0 0 0 0,0 0-272 0,0 0-48 16,1-10-16-16,3-2 0 0,1 2-48 0,3 1-16 15,2-4 0-15,1 1 0 0,2 0-240 0,2-3-48 16,3 1-16-16,0 0 0 0,2 3-112 0,0-3-32 16,2-3 0-16,2 1 0 0,2-1-32 0,0 1-16 15,2-2 0-15,3 1 0 16,2 3-144-16,4-2 128 0,2-1-128 15,4 1 128-15,-1-2-128 0,0 0 0 16,0-1 144-16,3 1-144 0,2 2 0 16,1 0 128-16,0 0-128 15,6 1 0-15,2-2 0 0,1 1 0 16,1-1 0-16,-3-1 128 0,-2 4-128 16,-2-1 0-16,0-1 0 15,0 0 0-15,-2 4 0 0,2 0 128 16,1-2-128-16,-2 0 0 15,0 3 0-15,-2 2 128 0,-1 3-128 0,0-3 0 16,-1 4 0-16,1-2 128 0,0 2-128 16,1 1 0-16,3-2 0 0,-2 2 0 15,2 3 0-15,0 1 128 0,-1 0-128 0,-1 0 0 16,1 0 0-16,-2 1 0 0,1 3 0 0,-1-3 0 16,1 2 0-16,2 1 0 0,0 1 0 15,2 2 0-15,0-3 0 0,-1 2 0 0,-1 2 0 0,-1 0 0 16,0 2 0-16,1 0 0 0,0 3 0 0,1 1 0 15,0-3 0-15,-1 2 0 0,-3 1 0 0,0 0 0 16,-3-1 0-16,2 2 0 0,-3 0 0 16,-3 2 0-16,-2-1 0 0,0 1 0 0,-3 2 0 15,0-3 0-15,0-1 0 0,-3 1 0 0,-2-4 0 16,0 2 0-16,-2 0 0 0,-1 0 0 0,-1-1 0 16,-2 1 0-16,-1 0 0 0,1 0 0 0,-1 1 0 15,-1 1 0-15,-3-1 0 16,2 0 0-16,-1-1 0 0,1 3 0 15,-1-2 0-15,0-3 0 0,-1 2 0 0,0 0 0 16,-1 3 0-16,-1-2 0 0,3-2 0 0,-4 3 0 16,1 0 0-16,0-1 0 0,-3 0 0 15,2 3 0-15,1-1 0 0,-4 0 0 0,0 2 0 0,-2-1 0 16,1 0 0-16,0 0 0 0,-3-3 0 0,0 2 0 0,-1-3 0 16,0 2 0-16,-4-1 0 0,4 1 128 15,-3-4-128-15,2-2 0 0,-2 1 144 0,-1 0-144 16,0-5 192-16,-1 3-192 0,0 0 0 15,2 0 0-15,-6-9 0 0,7 12 0 16,-2 0 160-16,0-2-160 0,-1 1 128 16,-2 0-128-16,-2-11 0 0,3 11 0 0,0 2 128 15,-1-3-128-15,-2 2 0 0,0 1 0 16,0-13 0-16,-2 11 128 0,0 2-128 16,-1-1 0-16,3-12 0 0,-3 16 0 0,-2-5 0 15,-2 2 0-15,-2-1 0 0,2 0 0 0,-5 2 0 16,-1 0 128-16,-2 1-128 0,-3 0 0 15,-1 2 144-15,-4-4-144 0,1-1 160 0,-4 2-160 0,1-4 128 16,-2 1-128-16,0-2 0 0,1-1 144 0,0 4-144 0,1-3 0 0,-1 1 0 0,1-1 0 16,0 2 0-16,-1-3 0 0,1 2 128 0,1-1-128 15,-3 1 0-15,0-2 0 0,0 2 144 0,-2-2-144 16,-1 2 0-16,-2-3 0 0,-1 2 0 16,-4-2 128-16,-1 0-128 0,-1 0 0 15,-2 0 0-15,3 2 0 0,-3-4 0 0,0 0 128 16,2 2-128-16,-2-2 0 0,3 1 0 0,0 2 0 15,1-4 0-15,0 2 128 0,-1 2-128 16,1-3 0-16,3 0 0 0,1 1 0 16,0-2 0-16,0 1 0 0,1 1 0 15,0-1 0-15,0-2 0 16,1 1 0-16,-2 0 0 0,0-1 0 0,-3 0 0 16,-1-2 0-16,0 0 0 0,0 1 128 0,-1-1-128 0,0-1 0 15,0 0 0-15,0 0 0 0,-3 0 0 16,2 0 128-16,-2 0-128 0,2 0 0 0,-1 0 128 0,1 0-128 0,0 0 160 15,0 0-160-15,3 0 0 0,-1 0 128 0,0-1-128 0,1 1 0 16,3-2 0-16,0 1 144 0,0 1-144 0,3-1 128 16,-4-2-128-16,3 0 0 0,-2-1 144 0,1 0-144 15,0 1 0-15,-3-2 0 0,-1-1 0 16,0 1 128-16,-3 1-128 0,0-2 0 0,-2-1 0 16,0 1 128-16,0-3-128 0,1 1 0 15,-2-4 128-15,-1 3-128 0,-1-5 128 16,0-1-128-16,-3 1 128 0,-1-2-128 15,-2 1 128-15,-1 1-128 0,3-2 128 0,0-3-128 16,3-1 144-16,-2 3-144 0,5 0 192 16,3 1-192-16,1-1 192 0,2 1-192 0,0-2 192 0,3 1-192 15,2 1 208-15,-1-1-64 0,1 2-16 0,1 0 0 0,6-1 16 0,-1 0 0 16,3-2 0-16,-1 2 0 0,0-1 48 0,2 1 16 16,2-2 0-16,0 0 0 0,0 1-16 0,1 0 0 15,2-1 0-15,-1 0 0 0,0 3-16 0,0-2-16 16,1 1 0-16,-1-1 0 0,1 1 0 15,0 0 0-15,0 0 0 0,-1 1 0 0,-1-3-160 0,1 1 192 16,-1 1-192-16,0-2 192 0,2 2-192 0,0-1 0 0,-2 2 144 0,5 2-144 16,0 0 0-16,0 1 0 0,3 1 0 0,4 0 128 15,2 5-128-15,4 6-192 0,0 0 64 0,0 0 0 16,7-8-1472-16,7 6-304 0,7 2-48 0,3 1-18176 0</inkml:trace>
  <inkml:trace contextRef="#ctx0" brushRef="#br1" timeOffset="29839.29">19901 17076 9215 0,'0'0'400'0,"2"-9"96"0,-2 9-496 0,3-6 0 0,-3-3 0 0,0 3 0 0,0 6 2112 0,0 0 336 16,-1-8 64-16,-3-1 16 0,0 4-1088 0,4 5-224 16,-4-9-32-16,-1 3-16 0,0 1-96 15,5 5-32-15,-6-8 0 0,-1 3 0 0,0-1-128 16,-1-2-16-16,-2 4-16 0,1-1 0 15,-4-1-304-15,0 1-48 0,-2 1-16 0,-3 0 0 0,-1-1-64 0,-1 1 0 16,-2 2-16-16,0 0 0 0,-4 2-96 0,1 2-16 16,-2-2 0-16,-1 1 0 15,-1 0 0-15,0 2-16 0,-1 1 0 0,4 1 0 16,-1-2-96-16,3 3-16 0,0 1 0 16,2-2 0-16,2 4-48 0,3 0-16 0,3 0 0 0,3 1 0 15,2 3 0-15,1-2 0 16,6 2 0-16,0 2 0 0,5 2-128 15,2-1 0-15,1 2 0 0,5 0 128 0,0-2-128 0,3 1 160 16,4-4-160-16,2 1 160 16,2 0-32-16,2 0-128 15,1 0 192-15,2-2-64 0,1 1-128 0,0-4 192 16,0 1-192-16,0-2 192 0,0 1-192 16,0-4 0-16,-3 0 144 0,4 1-144 15,-2-3 0-15,0-1 144 0,0-2-144 16,-2-1 0-16,-1 0 192 0,-1-3-192 15,-1-3 192-15,-2 1-192 0,-2 0 272 0,-3-4-48 0,-1 1-16 16,-3-4 0-16,-2-2 112 0,-1-1 0 16,-3 0 16-16,-1-1 0 15,-3 1 80-15,-1-1 16 0,-1 0 0 0,0 0 0 16,-6 1-176-16,1 0-16 0,-3 2-16 16,-1 2 0-16,-3 1-96 0,-1-1 0 0,-4 2-128 15,2 1 192-15,-2 4-192 0,0-2 0 0,-1 1 0 0,-1 3 0 16,-2 2 0-16,2 0-256 15,-1 1 48-15,4 1 16 0,0 2-1264 16,4-1-240-16,5 3-48 16,8-5-16-16,0 0-1760 0,0 0-336 0</inkml:trace>
  <inkml:trace contextRef="#ctx0" brushRef="#br1" timeOffset="30621.78">21535 17301 12831 0,'0'0'576'0,"0"0"112"0,0 0-560 0,0 0-128 0,0 0 0 0,0 0 0 0,0 0 688 0,0 0 96 0,0 0 32 16,0 0 0-16,0 0 112 0,0 0 32 0,0 0 0 0,0 0 0 0,0 0-48 0,0 0 0 0,0 0 0 0,0-6 0 0,0 6-256 0,0 0-48 0,-2-10-16 16,2 10 0-16,-4-8-16 0,4 8-16 0,-5-10 0 0,-1 2 0 0,-3 3-144 15,-1-1-32-15,-2 2 0 0,-1 1 0 0,-3-3 0 16,-1-2 0-16,-2 3 0 0,0-2 0 0,-2 0-80 0,-2 4-32 16,-3-2 0-16,2-1 0 0,-3 3 64 15,3 0 16-15,-1 2 0 0,-2 1 0 16,0 0 0-16,1 4 0 0,-1 2 0 15,0 2 0-15,1-5-112 16,0 6-32-16,3-1 0 0,1 6 0 0,1-4-208 16,3 3 176-16,3-1-176 15,4 2 160-15,2 0-160 0,2 2 192 0,4-2-192 16,1 2 192-16,2 3-64 0,4 0-128 0,3-1 192 16,1 0-64-16,4-3 0 0,4 3 0 15,3 1 0-15,3-1 0 16,1-2 16-16,2-2 0 0,3-2 0 15,0-1 0-15,2-2-144 0,0 0 192 16,1-3-192-16,-1-1 192 0,1-2-192 0,-1-3 192 16,2-1-192-16,-2-3 192 15,0 0-192-15,0-1 0 0,-2-1 144 16,0-4-144-16,-1-1 208 0,-1 0-16 0,-1-7-16 16,-3 0 0-16,-1 1 80 0,-3 0 0 0,-4-1 16 0,-3 0 0 15,-3 2 128-15,-3-1 32 0,-1 2 0 0,-4 1 0 16,-3 0-48-16,-3 0 0 0,1-1 0 0,-6 2 0 15,-3 2-112-15,-1-2-16 0,1-2-16 0,-1 6 0 16,-2-1-240-16,0 5 0 0,-4-3 128 16,1 3-128-16,0 2-144 0,-1 2-80 0,1 1-16 15,0 3 0-15,2-2-1712 16,0 5-352-16,1 4-64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343 1 4143 0 0,'0'0'319'0'0,"0"0"-83"0"0,0 0 432 0 0,0 0 209 0 0,0 0 41 0 0,0 0-60 0 0,0 0-282 0 0,0 0-120 0 0,0 0-28 0 0,0 0-24 0 0,0 0-84 0 0,-1 0-37 0 0,-7 2 172 0 0,1 1 1 0 0,-1-1-1 0 0,1 2 0 0 0,-4 1-455 0 0,7-2 121 0 0,0 0 1 0 0,0 0-1 0 0,0 0 0 0 0,0 1 1 0 0,1-1-1 0 0,-1 1 1 0 0,1 0-1 0 0,-1 2-121 0 0,-11 14 680 0 0,-4 3-680 0 0,-2 3 529 0 0,10-9-301 0 0,0 0 0 0 0,1 0 0 0 0,1 1 0 0 0,-4 10-228 0 0,13-28 0 0 0,-4 10 42 0 0,1 0 0 0 0,-1 0 0 0 0,2 1 0 0 0,-2 3-42 0 0,-7 26 104 0 0,2-12-13 0 0,-1-3 10 0 0,2 1 1 0 0,-1 8-102 0 0,-1 6 31 0 0,2-12 12 0 0,-1 14-43 0 0,-8 46 64 0 0,9-40-64 0 0,0-9 0 0 0,1 10 0 0 0,5-35-5 0 0,-2 21-55 0 0,3-16-127 0 0,-1 1-1 0 0,-2 5 188 0 0,-2 15-456 0 0,1-7-677 0 0,3-18 130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6847 0 0,'0'0'315'0'0,"0"1"-7"0"0,-1 8-343 0 0,-9 73 1449 0 0,9-62-1179 0 0,0 1 0 0 0,0 0 0 0 0,2 0-235 0 0,0-13-69 0 0,0-1 0 0 0,0 0 0 0 0,0 0 0 0 0,1 1 69 0 0,1 6-760 0 0,1 3-2319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36 0 4143 0 0,'-1'10'374'0'0,"0"0"0"0"0,0-1 0 0 0,0 1 0 0 0,-3 8-374 0 0,-2 15 1596 0 0,-10 67 1042 0 0,13-84-2779 0 0,2 1 1 0 0,0-1-1 0 0,0 3 141 0 0,1-18-276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1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 4143 0 0,'0'0'319'0'0,"0"0"-132"0"0,0 0 225 0 0,3-1 120 0 0,26 0 841 0 0,-22 1-1175 0 0,0 0 0 0 0,0 1 0 0 0,0 0 0 0 0,0 0 0 0 0,0 1-1 0 0,0-1 1 0 0,0 2-198 0 0,-3-3 80 0 0,-3 1-55 0 0,0-1 1 0 0,0 0 0 0 0,0 0-1 0 0,0 1 1 0 0,0-1-1 0 0,1 0 1 0 0,-1 1-1 0 0,0 0 1 0 0,0-1 0 0 0,0 1-1 0 0,0-1 1 0 0,0 1-1 0 0,0 0-25 0 0,6 4 89 0 0,-3-3-39 0 0,0 0 0 0 0,0 0 1 0 0,-1 0-1 0 0,1 1 0 0 0,-1 0 0 0 0,1 0 0 0 0,-1 0 0 0 0,0 0 0 0 0,1 3-50 0 0,13 20 487 0 0,5 15-487 0 0,-19-36 32 0 0,-1 1-1 0 0,-1 0 1 0 0,1 0-1 0 0,-1 0 1 0 0,0 0-1 0 0,0 0 1 0 0,-1 0-1 0 0,0 1 1 0 0,0-1-1 0 0,0 0 1 0 0,-1 0 0 0 0,0 1-32 0 0,0 19 74 0 0,-1-21-26 0 0,-9 19-1935 0 0,11-21 976 0 0,-1 0-2295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5.6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 1 7367 0 0,'0'0'334'0'0,"0"0"-1"0"0,-1 3-213 0 0,-4 25 502 0 0,2 0 0 0 0,0 1-1 0 0,2 4-621 0 0,1-32 13 0 0,0 0 0 0 0,0 0 0 0 0,0 0 0 0 0,0 0 0 0 0,1 1 0 0 0,-1-1 0 0 0,0 0 0 0 0,0 0-1 0 0,1 0 1 0 0,-1 0 0 0 0,1 0-13 0 0,0 2 22 0 0,-1 0 42 0 0,2 0-10 0 0,6 15-50 0 0,-2-2-31 0 0,1-1 0 0 0,1 0 0 0 0,0 0 0 0 0,7 8 27 0 0,-14-21-202 0 0,1 0-43 0 0,20 16-391 0 0,-19-16 523 0 0,-3-2 7 0 0,2 2 9 0 0,22 14 9 0 0,-22-15 8 0 0,1-1 20 0 0,-2 1-128 0 0,1-1 37 0 0,0 1 0 0 0,0-1 0 0 0,0 1 0 0 0,-1-1-1 0 0,1 0 1 0 0,0 0 0 0 0,0 0 0 0 0,0 0 0 0 0,-1 0 0 0 0,1 0 0 0 0,0 0 0 0 0,0-1 0 0 0,0 1 0 0 0,-1-1-1 0 0,1 1 152 0 0,12-5-2636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6.9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73 0 5183 0 0,'0'0'234'0'0,"2"3"-10"0"0,5 15 252 0 0,0 1 438 0 0,5 11-176 0 0,-11-27-493 0 0,0 1-12 0 0,6 18 97 0 0,-1 0 0 0 0,1 11-330 0 0,-3-14 168 0 0,-2-10-85 0 0,-1-1 0 0 0,0 0 0 0 0,-1 0 0 0 0,0 1 0 0 0,0-1 0 0 0,0 0-1 0 0,-2 4-82 0 0,1-7 72 0 0,1-3-60 0 0,0-1-1 0 0,0 0 1 0 0,0 0-1 0 0,0 0 1 0 0,-1 0-1 0 0,1 0 1 0 0,0 0-1 0 0,-1 0 0 0 0,1 0 1 0 0,-1 0-1 0 0,1 0 1 0 0,-1-1-1 0 0,1 1 1 0 0,-1 1-12 0 0,-2 2 31 0 0,-2 5 25 0 0,0 1 0 0 0,-1-1-1 0 0,0 0 1 0 0,0-1 0 0 0,0 0 0 0 0,-1 0-1 0 0,-1 0 1 0 0,1-1 0 0 0,-4 2-56 0 0,-29 20-278 0 0,27-18 54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3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1 5839 0 0,'0'0'267'0'0,"0"0"0"0"0,-2 0-171 0 0,-6 3-56 0 0,6-2 110 0 0,2-1-123 0 0,-1 0 0 0 0,0 0 0 0 0,1 0 0 0 0,-1 0 0 0 0,0 0 0 0 0,1 0 0 0 0,-1 1 0 0 0,0-1-1 0 0,1 0 1 0 0,-1 0 0 0 0,0 1 0 0 0,1-1 0 0 0,-1 1-27 0 0,0-1 54 0 0,-2 3 130 0 0,-4 8-106 0 0,1 4-68 0 0,-4 17-2052 0 0,10-29-236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7.7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5527 0 0,'0'0'423'0'0,"1"3"-278"0"0,8 15 182 0 0,-5-10-210 0 0,-2-3 49 0 0,1 0-1 0 0,0 0 0 0 0,0 0 0 0 0,0-1 0 0 0,0 1 0 0 0,1-1 0 0 0,2 3-165 0 0,7 5 95 0 0,2 0-20 0 0,1 1-50 0 0,-8-6 2 0 0,-1 1-1 0 0,7 8-26 0 0,-2-1 11 0 0,2-3 20 0 0,22 22-330 0 0,-34-31 148 0 0,1-1-1 0 0,35 27-1448 0 0,-36-28-544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30 285 2303 0 0,'0'0'267'0'0,"0"0"278"0"0,0 0 119 0 0,0 0 28 0 0,0 0-32 0 0,0 0-152 0 0,0 0-69 0 0,0 0-14 0 0,0 0-14 0 0,0 0-58 0 0,0 0-29 0 0,0 0-4 0 0,0 0-12 0 0,0 0-52 0 0,0 0-28 0 0,0 0-4 0 0,0 0-16 0 0,0 0-66 0 0,0 0-29 0 0,0 0-8 0 0,0-1-18 0 0,-2-4-54 0 0,2 4 42 0 0,0 1 0 0 0,0 0 26 0 0,0 0 48 0 0,0 0 13 0 0,0 0 4 0 0,0 0 2 0 0,0 0 0 0 0,0 0 0 0 0,0 0 0 0 0,0 0-12 0 0,0 0-49 0 0,0 0-19 0 0,0 0-7 0 0,0 0 1 0 0,0 0 4 0 0,0 0 2 0 0,0 0 0 0 0,0 0 8 0 0,-1-13 1113 0 0,0 21 1126 0 0,-1 12-2191 0 0,0-5-27 0 0,1-1 0 0 0,0 1 0 0 0,1 4-117 0 0,0-8 152 0 0,0 0 1 0 0,-2 6-153 0 0,1 22 256 0 0,-10 67 151 0 0,8-64-254 0 0,1-15-113 0 0,1 0 0 0 0,3 25-40 0 0,-1-35 24 0 0,1 0-1 0 0,1 1-23 0 0,2 25 71 0 0,7 74 451 0 0,-7-66-167 0 0,-1-10-210 0 0,-1 0-1 0 0,-2 4-144 0 0,3 41 242 0 0,-3-61-196 0 0,1 0 1 0 0,1 8-47 0 0,3 26 45 0 0,1 61 19 0 0,-6-94-46 0 0,-1-10 5 0 0,1 0 0 0 0,2 11-23 0 0,-1-6 75 0 0,0 21-75 0 0,-2-28 17 0 0,1 0 1 0 0,0 0-1 0 0,2 10-17 0 0,2 13 1 0 0,4 51-1 0 0,-4-30 11 0 0,-1-36 42 0 0,-2-7-47 0 0,-1-5 8 0 0,0 1 1 0 0,1-1 0 0 0,0 0-1 0 0,2 6-14 0 0,-2-10 0 0 0,-1-4 0 0 0,-1 0 0 0 0,1 0 0 0 0,-1 0 0 0 0,0 0 0 0 0,1 1 0 0 0,-1-1 0 0 0,0 0 0 0 0,0 0 0 0 0,0 1 0 0 0,4 38 190 0 0,-2-21-116 0 0,-1-6-44 0 0,2 6 10 0 0,-2-17-35 0 0,3 11 44 0 0,1 11 73 0 0,1 5-48 0 0,-6-26-73 0 0,5 10 48 0 0,-4-11-35 0 0,2 7-14 0 0,0 0 0 0 0,1 4 0 0 0,-3-11 0 0 0,1 0 0 0 0,2 6 0 0 0,5 4 0 0 0,0-2 0 0 0,3 5 64 0 0,-2 1 0 0 0,-5-10-53 0 0,-4-5 42 0 0,0-1 13 0 0,5 4-8 0 0,2 3-46 0 0,0-1-12 0 0,2-2 0 0 0,-6-3 9 0 0,0-1 1 0 0,0 0-1 0 0,0-1 0 0 0,0 1 0 0 0,1-1 1 0 0,-1 0-1 0 0,0-1-9 0 0,7 1-1 0 0,-5 0 39 0 0,0 0-18 0 0,0 0 0 0 0,0-1 0 0 0,-1 0 1 0 0,1 0-1 0 0,5-3-20 0 0,5 0 54 0 0,-10 3-51 0 0,1 0-1 0 0,-1-1 1 0 0,-1 0-1 0 0,3-1-2 0 0,2-2 17 0 0,8-5 83 0 0,11-2-100 0 0,-15 7 116 0 0,10-7-116 0 0,-19 9 20 0 0,0 0-1 0 0,0 0 0 0 0,-1-1 1 0 0,1 1-1 0 0,-1-1 0 0 0,3-4-19 0 0,31-29 132 0 0,-28 27-83 0 0,-1-2-1 0 0,0 0 0 0 0,-1 0 1 0 0,7-13-49 0 0,-6 8 50 0 0,6-11 329 0 0,11-30-379 0 0,-21 46 66 0 0,5-9-66 0 0,-4 10 51 0 0,4-11-51 0 0,-2 1 36 0 0,2-16-36 0 0,5-11 28 0 0,-7 28 54 0 0,7-13-82 0 0,-7 16 100 0 0,7-18-100 0 0,-13 29 10 0 0,1 0 1 0 0,0 0-1 0 0,0 0 1 0 0,1 0-11 0 0,9-19 32 0 0,-1-3-32 0 0,4-3 0 0 0,4-11 64 0 0,2-11-64 0 0,-9 21 39 0 0,1 1 0 0 0,2 0 1 0 0,0 1-40 0 0,9-14 35 0 0,-11 18 79 0 0,2-2-114 0 0,-8 15 72 0 0,5-11-72 0 0,4-8 45 0 0,-4 8-22 0 0,-7 13-3 0 0,0 1 1 0 0,2-3-21 0 0,10-15 0 0 0,5-9 0 0 0,-20 31 0 0 0,14-23 39 0 0,-2 4 32 0 0,0 0 0 0 0,-2-1 0 0 0,5-15-71 0 0,26-79 441 0 0,-28 75-290 0 0,38-93 154 0 0,-12 29 83 0 0,-26 66 59 0 0,1 1 1 0 0,18-33-448 0 0,-25 53 328 0 0,8-18-328 0 0,2-7 299 0 0,9-19-8 0 0,1-3-73 0 0,-9 25-202 0 0,-20 42-23 0 0,4-9 0 0 0,-2 2-64 0 0,-2 8-133 0 0,0-1-1 0 0,-1 0 1 0 0,1 1 0 0 0,-1-1 0 0 0,0 1 0 0 0,1-1 0 0 0,-1 0 0 0 0,0 1-1 0 0,0-1 1 0 0,0 0 0 0 0,0 0 0 0 0,0 1 0 0 0,0-1 0 0 0,0 0 0 0 0,0 1-1 0 0,0-1 1 0 0,-1 0 0 0 0,1 0 204 0 0,-3-7-1680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42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1 2303 0 0,'0'0'263'0'0,"-1"2"261"0"0,-4 6 109 0 0,3-6 27 0 0,1 0-46 0 0,-4 6-213 0 0,3-6-90 0 0,2-2-21 0 0,0 0-14 0 0,0 0-52 0 0,0 0-28 0 0,0 0-4 0 0,0 0-1 0 0,0 0-7 0 0,0 0-7 0 0,0 0-1 0 0,0 0-8 0 0,0 0-32 0 0,0 0-9 0 0,0 0-6 0 0,0 0-5 0 0,0 0-16 0 0,0 0-4 0 0,0 0 0 0 0,8 2 41 0 0,3 1-26 0 0,4-3 89 0 0,0-1 0 0 0,8-1-200 0 0,-20 1 21 0 0,-1 1-10 0 0,-1 0 0 0 0,0-1-1 0 0,0 1 1 0 0,1 0 0 0 0,-1 0 0 0 0,0 0-1 0 0,1 0 1 0 0,-1 0 0 0 0,0 0-1 0 0,1 1-10 0 0,14 0 162 0 0,-13 1-60 0 0,4 2-23 0 0,0 0 0 0 0,0 1-1 0 0,0 0 1 0 0,-1 0 0 0 0,0 1-1 0 0,0 0-78 0 0,1 3 98 0 0,-1 0-1 0 0,-1 1 0 0 0,0 0 0 0 0,0 0 0 0 0,0 1-97 0 0,-2-2 90 0 0,0-2-1 0 0,0 0 0 0 0,-1 0-1 0 0,0 1 1 0 0,-1-1 0 0 0,1 3-89 0 0,1 9 132 0 0,-2-11-54 0 0,0 1-1 0 0,0-1 1 0 0,-1 1-1 0 0,0-1 1 0 0,-2 7-78 0 0,1 14 140 0 0,-1 5-46 0 0,-1-5 16 0 0,3-22-104 0 0,-5 25-1128 0 0,5-29-2790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09.9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 1 5295 0 0,'0'0'242'0'0,"0"0"52"0"0,0 0 80 0 0,0 0 36 0 0,0 0 6 0 0,-1 2-16 0 0,-10 25 552 0 0,11-26-928 0 0,0-1-1 0 0,-1 1 1 0 0,1 0-1 0 0,0-1 0 0 0,0 1 1 0 0,0 0-1 0 0,-1-1 1 0 0,1 1-1 0 0,0 0 1 0 0,0 0-1 0 0,0-1 0 0 0,0 1 1 0 0,0 0-1 0 0,0-1 1 0 0,0 1-1 0 0,0 0-23 0 0,1 10 128 0 0,0 5-55 0 0,1 3-13 0 0,2 0-268 0 0,5 11 208 0 0,-8-27-332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6:10.3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5063 0 0,'0'0'390'0'0,"2"2"-252"0"0,6 6 67 0 0,0 0 0 0 0,3 3-205 0 0,-11-10 52 0 0,1 0 0 0 0,-1-1 0 0 0,1 1 0 0 0,0-1 0 0 0,-1 1 0 0 0,1 0 0 0 0,0-1 1 0 0,-1 1-1 0 0,1-1 0 0 0,0 1 0 0 0,0-1 0 0 0,0 0 0 0 0,-1 1 0 0 0,1-1-52 0 0,4 2 151 0 0,40 27 926 0 0,-43-28-910 0 0,1 0-89 0 0,26 10 25 0 0,-15-7-44 0 0,15 1-38 0 0,-13-1 22 0 0,-4 1-22 0 0,-8-3 22 0 0,8 5-33 0 0,-2 1 1 0 0,3 2-78 0 0,-11-8-87 0 0,-2-2-20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3T16:16:03.54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9887 18065 18831 0,'0'0'832'0,"0"0"176"16,0 0-816-16,0-8-192 0,0 8 0 0,0 0 0 0,-4-8 1024 0,-2 2 176 0,-3-1 16 0,-1 3 16 0,-2 2-368 16,-1 0-80-16,-1 2-16 0,-1 2 0 0,0 0-128 15,-2 2-16-15,0 2-16 0,-1 2 0 16,-1 1 32-16,-4 1 16 0,0 5 0 0,-1 2 0 15,-2 0-48-15,1 4-16 0,-2 2 0 16,-1 3 0-16,-1 0-160 0,-1 3-48 0,-3 3 0 0,-3-2 0 0,0 2-160 16,2 4-32-16,1 1-16 15,2 3 0-15,4 0 96 16,-3-1 32-16,6 4 0 16,-3 0 0-16,3-1 16 0,1 3 16 0,1-2 0 15,-1 4 0-15,1-4-144 16,0 4-16-16,5 0-16 0,-2 2 0 15,1 0-32-15,3 2-128 0,-2-6 192 16,6-2-64-16,0-4 0 0,4-2 0 16,2-1 0-16,2-2 0 15,4-5 96-15,4 2 16 0,2 1 0 16,3-2 0-16,3-5 48 0,1 5 16 0,2-1 0 0,3 0 0 0,0-3-32 16,4 0 0-16,4 0 0 0,0-1 0 15,-1-5-64-15,4 0-16 0,1 0 0 0,-1-2 0 16,0-2-192-16,2-1 144 0,0-1-144 15,-2-1 128-15,-2 1-128 0,1 0 0 0,2-4 0 0,-2 0 0 16,-3 1-1072-16,-5-2-240 0,1 2-48 0,-4-5-16080 16</inkml:trace>
  <inkml:trace contextRef="#ctx0" brushRef="#br0" timeOffset="948.51">14259 17934 11967 0,'-15'-13'1072'0,"5"8"-864"0,-1-4-208 0,-3 3 0 0,1-3 1264 0,0 2 208 0,0 3 32 0,2-3 16 0,0 2-304 0,2 3-64 16,1-2-16-16,8 4 0 0,0 0-240 0,0 0-64 16,0 0 0-16,0 0 0 0,0 0-112 0,0 0-16 15,0 0-16-15,14 0 0 0,1 3-160 0,3 0-16 16,4 4-16-16,2 2 0 0,0 6 32 15,4 0 16-15,-1 2 0 0,3 3 0 0,1 3-144 0,3 2-16 16,-1 3-16-16,0 5 0 0,0 3-160 0,0 2-16 16,-1 1-16-16,-3 5 0 0,-3-4-48 15,-6 4-128-15,-3 3 192 0,-3 2-64 16,-1 3 0-16,-1-2-128 0,-3-1 192 16,-2 2-64-16,0 3 32 0,0-4 0 15,-5 1 0-15,0-4 0 0,-2 0 240 16,0-1 48-16,-1 2 16 0,-2 1 0 15,0-4 16-15,-1 4 0 0,-1-3 0 0,-3-5 0 16,2 1-48-16,-3-1-16 0,-3-3 0 16,1-2 0-16,-4-2 16 15,1 0 0-15,-4 2 0 0,1 0 0 16,-3 0-48-16,1 0-16 0,-1-4 0 0,1-2 0 16,0 2 64-16,-1-6 16 0,1 2 0 0,2-6 0 15,-1 0 16-15,-1-3 16 0,-2 1 0 16,4-2 0-16,0-3-128 0,2 3-32 0,1-2 0 0,1-1 0 15,0-3-48-15,2-3-16 0,0 2 0 16,0-4 0-16,2 2-32 0,3-4-16 0,6-5 0 0,0 0 0 16,-6 5-64-16,6-5-16 0,0 0 0 0,0 0 0 15,0 0-128-15,0 0 160 0,0 0-160 0,7-9 160 0,1-1-160 0,-2 3-176 16,3-4 48-16,1 6 0 0,2 1-1520 0,-1-1-288 16,5-1-64-16,3 1-17456 0</inkml:trace>
  <inkml:trace contextRef="#ctx0" brushRef="#br0" timeOffset="2931.71">16572 19912 5519 0,'0'0'496'0,"0"0"-496"0,0 0 0 0,0 0 0 15,-9 3 1168-15,9-3 144 0,-9 3 32 0,9-3 0 16,0 0-192-16,0 0-48 0,-9 0 0 0,9 0 0 16,0 0-16-16,0 0-16 0,0 0 0 0,0 0 0 15,-8-1-288-15,8 1-48 0,0 0-16 16,0 0 0-16,-7 1-16 0,7-1-16 0,0 0 0 0,0 0 0 15,0 0-64-15,0 0-16 0,0 0 0 0,0 0 0 16,0 0-32-16,0 0 0 0,0 0 0 0,0 0 0 0,0 0 160 16,0 0 32-16,12 4 0 0,1 1 0 0,0-1-112 15,0 0-16-15,3-4 0 0,2 1 0 0,0-1-272 0,3 0-64 16,5 0-16-16,2 0 0 16,2 0-96-16,2 0-32 15,2-1 0-15,2 1 0 16,-1 0 48-16,4 0 16 0,3 1 0 15,1 2 0-15,1-2-64 16,3-1-16-16,3 0 0 0,-2 2 0 16,2 1-144-16,-3 0 0 15,1-1 144-15,-2 3-144 0,-2-1 0 16,1 1 128-16,-1 3-128 0,2-4 0 16,1-2 144-16,1 1-144 0,1 0 192 0,0 5-192 15,2-4 272-15,-1 0-48 16,-1-2-16-16,1 2 0 15,1-1 48-15,1-1 16 0,1-1 0 16,3 1 0-16,1 0-80 0,2 1 0 0,3-1-16 16,0 3 0-16,1-1-48 15,-2-3 0-15,0 2 0 0,0 1 0 16,1 1-128-16,0-1 0 0,-2-2 0 16,1 2 128-16,-5-1-128 0,0 0 0 15,-1 0 144-15,-1-1-144 0,0 0 0 0,0-1 144 16,2 2-144-16,-1-2 0 0,-2 0 192 15,3-1-192-15,-6 1 192 0,3-1-192 16,0 0 192-16,2 2-64 0,0 1 0 0,1 0-128 0,1 0 144 16,1-3-144-16,1 1 0 0,-1 0 144 15,0-1-144-15,-3 1 0 0,0 2 0 0,0-1 0 16,-2 2 0-16,1-1 0 0,-5-1 128 0,-1 0-128 16,2 0 0-16,-3-1 0 0,-4 1 0 0,0-1 0 0,2 0 128 0,-2 2-128 15,0-3 0-15,-1 0 128 0,0 0-128 0,0 0 0 16,0 0 0-16,1 0 0 0,1 0 128 0,-2 0-128 0,1-3 0 0,0 2 128 15,1 0 0-15,1-1-128 0,-2 2 192 0,2 2-64 16,0-2 16-16,1 1 0 0,0-1 0 0,1 0 0 16,1 0-16-16,-1 0 0 0,-2 0 0 15,2 0 0-15,1 0-128 16,2 1 192-16,-5-1-192 0,5 3 192 16,0-1-192-16,-2 1 192 0,-2-2-192 0,-2 0 192 0,-1 1-64 0,1 0 0 15,-1 0 0-15,0-1 0 16,3 0 32-16,-2 3 0 15,-2-2 0-15,4 1 0 16,-3-2-160-16,2 0 0 0,-5 1 0 0,2-2 0 16,-6 0 160-16,1 0-160 15,-2 0 192-15,1 0-192 0,0 1 192 16,0 0-64-16,0 1 0 16,0 1-128-16,0-1 192 0,0 0-192 15,0-1 192-15,-2 1-192 0,-1-2 208 16,-1 1-64-16,-2-1-16 0,1-1 0 0,-3 1 0 15,0 0-128-15,-2 0 192 0,0 0-64 16,-1 0-128-16,-1 0 192 0,3 0-192 0,-3 1 192 16,0 0-192-16,2 2 160 0,-3-1-160 0,-2 0 160 15,1 0-160-15,0 1 0 0,-1 1 144 16,1-2-144-16,-1 1 0 0,-2-1 0 0,-2 2 0 0,1-1 128 0,-7-1-128 16,2-1 0-16,0-1 0 0,1 2 128 0,-3-1-128 15,-1 1 0-15,-1 0 128 0,-9-2-128 0,0 0 0 0,10 0 144 16,-10 0-144-16,8 1 0 0,-8-1 192 0,0 0-192 0,0 0 192 0,9-3-192 15,-9 3 192-15,0 0-192 0,0 0 192 16,0 0-192-16,0 0 176 0,0 0-176 0,0 0 160 16,7-5-160-16,-7 5 128 0,0 0-128 0,0 0 0 15,0 0 0-15,0 0 0 0,0 0 0 0,0 0 0 0,0 0 0 0,0 0 0 16,0 0 0-16,6-5 0 0,-6 5 0 0,0 0 0 0,0 0-128 16,0 0 128-16,0 0-208 0,0 0-192 0,0 0-48 0,0 0 0 15,-9-6 0-15,0 2-1216 0,-1 2-256 0,-1 2-64 0,0-2-10576 16,-4 1-2128-16</inkml:trace>
  <inkml:trace contextRef="#ctx0" brushRef="#br0" timeOffset="4247.03">25631 14216 13935 0,'-11'-1'608'0,"3"2"144"0,0 1-608 0,2 0-144 0,1-1 0 15,-2-1 0-15,4-1 0 0,3 1-176 0,-7 0 48 0,7 0 0 0,-4-1 576 0,4 1 112 16,0 0 16-16,-2-9 16 0,2 9 352 16,0-8 64-16,0 8 16 0,2-12 0 0,1 1-192 15,1 0-48-15,2 1 0 0,2 1 0 16,-2-2-160-16,6 0-48 0,-3-3 0 0,4 2 0 0,1 0 0 0,3-4 0 15,0-5 0-15,-1 0 0 0,3-1 64 0,-1 1 0 16,4-4 0 0,-2-1 0-16,-1-1-48 0,1-2 0 15,1 2 0-15,0-1 0 16,2 0-112-16,-1 3-32 0,-3-2 0 16,1 2 0-16,2 0-64 0,-2 3-32 0,-1 2 0 15,1 3 0-15,-2 1-64 0,-2 6-16 0,-1-1 0 16,-3 3 0-16,0 1 48 15,-2 3 16-15,-10 4 0 0,13-1 0 16,-2 1-112-16,-11 0-32 0,13 6 0 16,-3 3 0-16,-2 2-192 0,-1 1 144 15,0 3-144-15,2 4 128 0,-4 3-128 16,1 4 128-16,0 1-128 0,0 3 128 16,-1 3-128-16,0 3 0 0,0 0 0 0,-1-3 128 15,-1-3-128-15,1 3 160 0,-1 0-160 0,1-1 160 16,-1 0-160-16,2-5 0 0,-1-1 144 15,0-2-144-15,1 2 0 0,-1-1 0 0,0-6 0 16,-2 2 128-16,2-6-464 0,0 0-96 0,0-5-16 0,-2 1 0 0,-2-11-1568 16,0 0-320-16,0 0-64 0,0 0-11168 0</inkml:trace>
  <inkml:trace contextRef="#ctx0" brushRef="#br0" timeOffset="4962.68">26111 13878 25791 0,'0'0'2304'0,"0"0"-1856"0,-8-2-448 0,8 2 0 0,-8-7-320 0,8 7-176 15,-8-5-16-15,8 5-16 0,0 0 208 0,0 0 64 0,-6-6 0 0,6 6 0 0,0 0 848 0,0 0 176 0,0 0 48 16,0 0 0-16,-12-4 208 0,12 4 64 0,-11 3 0 0,2 0 0 0,3 4-176 0,1 5-16 0,0-1-16 0,0 3 0 15,-1 3-224-15,3 5-32 0,-2 3-16 0,1 1 0 0,0 4-160 0,0 5-16 0,-1-4-16 16,0 4 0-16,-3 0-32 0,3 4 0 0,-1-3 0 16,2 3 0-16,-1-3-32 0,0 1-16 15,1 0 0-15,0 0 0 16,-1 0 0-16,1 0 0 0,1 1 0 16,-3 1 0-16,0-2-96 0,2 2-32 15,-1 1 0-15,1 2 0 0,1 2-80 16,0 0 0-16,-1-1-128 0,0-1 192 15,-2 2-64-15,1-1-128 0,0 3 176 16,0-3-176-16,-3-2 208 0,2 2-64 0,2-2-16 0,-2 1 0 16,-2-1 0-16,4 0 0 0,-2-1 0 15,1 1 0-15,0 2-128 0,1-3 160 0,-1 6-160 0,2-5 160 0,1-6-160 16,0 2 0-16,1-1 0 0,1 1 128 0,0-3-128 0,0 0 0 0,0 1 0 16,1-3 0-16,3-1 128 0,-1 1-128 15,-2 0 0-15,2 1 128 0,0 0-128 16,-1 0 0-16,2-1 0 0,-2 0 128 15,-1 1-128-15,2-3 0 0,3-2 0 16,-3 3 128-16,-2 0-128 0,2 0 0 0,0 2 0 16,1-1 128-16,0-1-128 0,0-1 0 15,0 1 144-15,-1 1-144 16,4 0 0-16,-5 1 144 0,2-2-144 16,1 0 0-16,-2 2 144 0,-2-5-144 15,2 0 0-15,0 2 144 0,1-5-144 16,0 4 192-16,0-2-192 0,0 1 192 0,1-3-192 0,0 1 160 15,-1-3-160-15,1-3 160 0,-1 0-160 16,-1 1 128-16,2-1-128 0,-1 3 128 16,-1-4-128-16,-1-1 0 0,2-1 144 0,1 0-144 15,0 0 144-15,-1-5-144 0,1 1 192 0,0 1-192 16,0-4 0-16,-1 2 0 0,0-2 0 0,-4-10 0 16,5 7 0-16,-5-7 0 0,0 0 0 0,0 0 0 0,0 0 0 15,0 0 0-15,0 0 0 0,0 0 0 0,0 0-176 0,0 0-144 16,0 0-16-16,3-14-16 0,-6-3-816 0,3-3-176 15,-4 0-16-15,0-1-16 0,-1-6-1888 16,0 4-384-16</inkml:trace>
  <inkml:trace contextRef="#ctx0" brushRef="#br0" timeOffset="6539.78">25421 17819 20495 0,'0'0'896'0,"0"0"208"0,0 0-880 16,0 0-224-16,0 0 0 0,0 0 0 0,0 0 608 0,0 0 80 16,0 0 16-16,0 0 0 0,0 0 704 0,0 0 128 15,0 0 48-15,0 0 0 0,0 0-384 0,0 0-80 16,0 0-16-16,8 6 0 0,-8-6-368 16,5 11-80-16,-1 6-16 0,-2 3 0 0,0 7-176 0,-2-2-32 15,-2 5-16-15,1-3 0 0,-2 4-176 0,1 2-48 16,-2 0 0-16,0 0 0 0,-1-1-64 15,0-2-128-15,1-2 176 0,1-1-176 16,-3 1 176-16,4-4-176 0,1-1 160 16,-1-1-160-16,1-7 128 0,1 0-128 0,0-2 0 15,0-13 144-15,-2 13-448 0,2-13-80 16,6 8-32-16,2 0 0 0,-8-8-2736 16,11 0-560-16,3-8-96 15,0-2-32-15</inkml:trace>
  <inkml:trace contextRef="#ctx0" brushRef="#br0" timeOffset="7001.57">26096 17646 26719 0,'0'0'1184'0,"0"0"240"0,0 0-1136 15,0 0-288-15,0 0 0 0,-11 5 0 0,-1 1 592 0,0 6 64 0,-5 0 16 0,1 1 0 16,-2 2 400-16,-1 3 80 0,-2 2 0 0,0 1 16 0,-2 2-400 0,0-1-64 15,0 0-32-15,-1 1 0 0,-1-3-144 0,-1-2-16 16,1-3-16-16,-1 1 0 0,0-2 64 0,-1 0 16 16,-2-4 0-16,3 0 0 0,0-3-64 0,3 2-16 15,1-4 0-15,2 1 0 0,1-1-240 0,2-3-64 16,3-1 0-16,3 1 0 0,1-1-192 16,10-1 144-16,-9 1-144 15,9-1 128-15,0 0-128 0,0 0 0 16,0 0 0-16,0 0 0 15,0 0 0-15,5 12 0 0,2-3-176 0,5 2 176 16,-1 3-176-16,6 1 176 0,2 1-208 0,4 1 80 16,2 4 128-16,4-1 0 0,3 3 0 0,0-2 0 15,0-1 0-15,-3-1 0 0,-1 0 0 16,-3 0 128-16,-1 1 32 0,-4-2 16 16,-1-3 0-16,-2-1 0 0,-1-1-16 0,-4 1 0 0,1-3 0 15,0-1 0-15,-2-2-160 16,-2 1 128-16,-3-4-128 0,-6-5 128 15,0 0-368-15,12 5-80 0,-12-5 0 0,10 0-16 0,-10 0-2496 16,10-5-496-16,-2-1-112 0,-1-5-16 0</inkml:trace>
  <inkml:trace contextRef="#ctx0" brushRef="#br0" timeOffset="7234.82">26572 17961 16575 0,'0'0'1472'0,"0"0"-1168"0,0 0-304 0,0 0 0 0,8-6 3328 0,0-2 624 0,0 2 112 0,2 2 32 0,0-1-2880 16,2 0-576-16,2 3-128 0,3 0 0 0,2-1-128 0,0 3-32 0,0-1 0 16,2 1 0-16,-3 1-192 0,-4-1-32 15,0 3-128-15,-3 1 192 16,-2 2-1568-16,-9-6-320 0,4 9-64 0,-6 2-16 0</inkml:trace>
  <inkml:trace contextRef="#ctx0" brushRef="#br0" timeOffset="7390.64">26428 18284 32127 0,'19'1'1424'0,"-4"-1"304"0,6 0-1392 0,-1 0-336 0,4-1 0 0,0-1 0 0,-1 0 864 0,4 2 96 0,0 0 32 15,0 0 0-15,3 0 288 0,-1 0 48 0,-1 1 16 0,-3 0 0 16,-3-1-736-16,0 0-144 0,-2-1-16 0,-4 1-16 15,-3 0-432-15,1-1 0 0,-4-2 0 0,-1 1 0 16,-9 2-2160-16,0 0-512 16</inkml:trace>
  <inkml:trace contextRef="#ctx0" brushRef="#br0" timeOffset="12105.4">27364 18454 15663 0,'0'0'1392'0,"0"0"-1120"0,0-10-272 0,0 10 0 0,0-6 640 0,0 6 80 0,0-9 16 0,0 9 0 0,0 0 192 0,0 0 32 0,0 0 16 16,0 0 0-16,0 0 64 0,0 0 16 15,0 0 0-15,0 0 0 0,0 0-96 0,-9 5-32 16,0 0 0-16,9-5 0 0,-9 2-96 0,9-2 0 0,-9 4-16 0,1 1 0 15,8-5-176-15,0 0-16 0,-9 0-16 0,9 0 0 0,0 0 32 0,0 0 0 16,-2-12 0-16,2-5 0 0,1-1 16 16,7-3 16-16,3-5 0 0,2-2 0 0,1-6-256 15,1-3-48-15,0 0-16 16,3 0 0-16,0 0-208 0,2 2-144 16,2-1 192-16,2 2-192 0,-2 1 128 15,1 1-128-15,-1 3 0 16,1 3 0-16,-1 4 0 0,-3-1 0 15,-1 5 0-15,-3 6 0 16,-2 1 0-16,-2 7 0 0,-11 4 0 0,12 1 0 0,-5 6 0 16,-2 6-192-16,-2 4 192 0,-6 4-192 0,2 5 192 0,-3 2-176 15,-2 4 176-15,-2 2-160 0,1 1 160 0,-2-1 0 0,1 3 0 16,2-4 0-16,2-5 0 0,1 0 0 0,0-8 0 0,1-1 0 16,4-3 0-16,1-2 0 0,-3-14 0 0,7 10 0 0,0-1 0 15,5-7 0-15,1-2 160 0,4-7-160 16,4-5 272-16,-1-4-32 0,2-2-16 0,-1-1 0 15,1-9-80-15,1-1-16 16,1-7 0-16,0-1 0 0,0-2-128 16,2-2 128-16,0-7-128 0,2 1 128 0,2-3-128 15,1 8 0-15,0 5 0 0,-1 7 128 16,-2 2-128 0,-2 9 0-16,-3 7 0 15,-3 3 0-15,-5 6-128 0,-3 4 128 16,-12-1-160-16,7 16 160 0,-4 5-128 15,-3 4 128-15,-8 3 0 0,-2 5-144 0,-3 7 144 0,-2 4 0 16,-3 1 0-16,-1 4 0 0,-1 1 0 0,-1-3 0 16,4 1 0-16,0-5 0 0,6-1 0 0,1-5 128 15,2-4-128-15,0-2 0 0,4-2 0 16,1-8 0-16,-1-3 0 0,1-4 128 0,3-1-128 16,0-13 0-16,0 0 0 0,0 0-128 0,8-6-1120 0,0-3-224 15,-1-7-32-15,2-1-9776 0,1-2-1968 0</inkml:trace>
  <inkml:trace contextRef="#ctx0" brushRef="#br0" timeOffset="12361.43">29073 17521 23039 0,'7'-10'2048'0,"-1"2"-1648"0,0-1-400 0,-6 9 0 0,0 0 576 0,0 0 48 0,0 0 0 0,-6 5 0 0,-3 6 208 0,-1 5 64 0,-3 3 0 15,-2 7 0-15,-3 7-64 0,-2 6-16 0,-2 4 0 0,2 2 0 0,-2 3-48 0,3 5-16 0,-3 5 0 0,3-1 0 0,2 4-144 0,-1-5-32 0,-1 0 0 16,3-3 0 0,4-2-352-16,0-5-80 0,2-4-16 0,4-5 0 0,2-4-128 0,1-5 128 0,3-3-128 0,0-6 128 0,0-4-128 15,3-6 0-15,-3-9-192 0,0 0 192 0,6-5-1744 16,1-9-240-16,-1-5-32 0,-1-1-12208 15</inkml:trace>
  <inkml:trace contextRef="#ctx0" brushRef="#br0" timeOffset="12571.97">28692 18028 28047 0,'0'0'1232'0,"0"0"272"0,0 0-1200 0,0 0-304 0,0 0 0 16,0 0 0-16,6 8 576 0,4-1 48 0,2-4 16 0,6 1 0 0,6 0 560 0,1 1 112 0,1-3 32 0,4 0 0 0,3-2-544 0,1-2-96 0,1 2-32 15,-2-1 0-15,-1-2-384 0,-1-2-80 16,1-1-16-16,-1 2 0 0,-2-3-192 0,-4 0 0 16,-3-3 0-16,-2 1 0 15,-1 0-1232-15,-1 0-192 0,0 0-48 16,-3 2-8960-16,0 1-1792 0</inkml:trace>
  <inkml:trace contextRef="#ctx0" brushRef="#br0" timeOffset="13152.49">29840 17744 16575 0,'0'0'1472'0,"-7"-6"-1168"0,3-4-304 0,-1 5 0 0,5 5 864 15,0 0 112-15,2-13 32 0,4 7 0 0,3-2 176 16,4 2 32-16,-1 2 16 0,4-1 0 0,1-1-448 15,1 1-80-15,4 1-32 0,-2 1 0 0,2 1-160 0,-1 1-16 16,4-1-16-16,-5 4 0 0,-1 3 64 0,-3 1 16 16,0 6 0-16,-6 0 0 0,-1 6-304 0,-5 2-64 15,-6 6-16-15,-3 0 0 0,0 6-16 0,-6 4 0 16,-6 2 0-16,-6 4 0 0,-6 1 160 16,-3 0 16-16,-2 2 16 0,-2-6 0 0,-2-2-32 15,1-3-16-15,2-3 0 0,2-7 0 16,3-1 128-16,5 0 16 15,5-3 16-15,4-1 0 0,5-2 0 16,6-3 0-16,4-4 0 0,4 1 0 16,6-4-96-16,5 0-32 0,4-2 0 15,6-3 0-15,6-2-80 0,3 0 0 16,3 0-16-16,3 0 0 16,0 0-112-16,2 1-128 0,1 1 176 0,0 2-176 15,1 4 128-15,-1-4-128 0,-2 2 0 0,-1 3 0 16,-4 0 0-16,-1 0 0 0,0-5 0 15,-8 3 0-15,-3-2 0 16,-4-1 160-16,-4-1-160 0,-1-2 192 16,-2-2-672-16,-12 1-128 0,0 0-32 15,7-5-10960-15,-1-4-2208 0</inkml:trace>
  <inkml:trace contextRef="#ctx0" brushRef="#br0" timeOffset="13821.21">31038 17651 17391 0,'0'0'768'0,"0"0"160"0,0 0-736 0,0 0-192 0,9-8 0 0,-9 8 0 0,0 0 896 0,0 0 128 0,0 0 48 0,9 6 0 15,-9-6-32-15,3 9 0 0,-5 3 0 0,-1 1 0 0,-4 0-144 0,0 7-48 16,-2 1 0-16,-3 0 0 0,0 0-80 0,-1 7-32 15,-1-1 0-15,0 3 0 0,0 0 48 0,0 1 16 16,-4 2 0-16,0-1 0 0,3-8-416 0,2 3-64 16,3-4-32-16,0-2 0 0,0-1 32 0,1-1 16 15,1-5 0-15,2 1 0 0,2-2 112 16,2-5 32-16,2-8 0 0,0 12 0 0,0-12-64 16,6 6-16-16,4 2 0 0,2-3 0 15,3-4 64-15,3 0 16 0,2 1 0 16,2 0 0-16,0-2-208 15,3 2-32-15,0-1-16 0,0 3 0 16,1-2-224-16,1 2 0 0,-1-1 128 0,0 0-128 16,-3 4 0-16,1-2 0 0,1 1 0 15,1 2 0-15,-1-4 0 16,-1-1 0-16,0 4 0 0,-3 0 0 16,0-3 0-16,-2 0 0 0,0-1 0 15,-1-1 0-15,-3-1-192 0,-1-1-128 0,-1 0-16 0,-3-1-16 16,-10 1-2000-16,0 0-400 0,0 0-64 0,0 0-32 0</inkml:trace>
  <inkml:trace contextRef="#ctx0" brushRef="#br0" timeOffset="16338.32">16603 18126 13583 0,'-5'13'592'0,"3"-3"144"0,-3-1-592 0,0 4-144 15,0-2 0-15,-1-1 0 0,1 3 1152 0,3-4 192 16,-3 0 32-16,1 0 16 0,1 2-304 0,2 2-64 0,1-13-16 0,-1 10 0 16,1 1-128-16,0-11-32 0,1 7 0 0,-1-7 0 15,0 0-64-15,0 0-16 16,8 4 0-16,-8-4 0 0,11-4 192 0,1-3 16 0,0-5 16 15,1-2 0-15,1 0-176 0,3-5-48 0,-1-2 0 0,2 1 0 16,2-4-304-16,2 1-64 0,-1-4-16 0,1 2 0 16,1-4-128-16,-1-1-16 15,3 2-16-15,0-3 0 0,1-1-80 0,3 1-16 16,3 0 0-16,-2-1 0 0,3 3-128 16,3 2 128-16,2-1-128 0,3 2 128 0,2 4-128 15,1-1 128-15,0 1-128 16,-2 4 128-16,-3-1-128 0,-5 3 160 0,1 6-160 0,-2-2 160 15,-1 2-160-15,-3 4 160 0,-3 3-160 16,0 2 160-16,-3 2-32 0,1 4-128 0,0 3 192 16,-2 1-64-16,1 5-128 0,-3 2 0 0,-1 3 144 15,0 0-144-15,0 3 0 16,-1 3 0-16,0-1 0 0,1 2 0 16,1 1 0-16,-2-3 128 0,1 2-128 0,0-3 0 15,0 1 0-15,0 2 0 0,0-3 0 0,0-2 128 16,2-2-128-16,3-1 0 0,1-3 128 15,2-2-128-15,0 0 304 0,3-4-16 0,-1 1 0 0,3-5 0 0,0 0 48 16,1 1 16-16,0-2 0 0,3-1 0 0,-3 1-128 0,0-1-32 16,0 3 0-16,-3-3 0 0,-1 0-192 15,1 2 144-15,0 1-144 0,-1-1 128 0,-1-2-128 16,3 1 0-16,-2 1 0 0,3 0 0 16,1-4 0-16,4-1 0 0,4-2 128 15,-1-1-128-15,2-1 0 0,1 1 0 16,-1-5 0-16,-1-2 128 15,1 2-128-15,-1-3 160 0,2 0-160 16,-3-1 160-16,1-3-160 0,0 1 192 0,-2 0-192 0,-1 0 192 16,-2-3-192-16,0-1 0 15,-3 0 0-15,-3-1 0 0,-3-1 0 0,0-2 0 16,-5 2 128-16,3 0-128 0,-3-2 128 16,3-1-128-16,-3 0 0 0,1 4 128 15,-4 0-128-15,3 0 160 0,0 0-160 16,-2 3 160-16,-1 0-160 0,0 5 0 15,0-3 0-15,0 1 0 0,-1 3 0 0,0-1 0 0,-2 2 0 0,0 0 0 16,-2 0 0-16,-3 3 0 0,2 0 128 0,-3-1-128 16,-2 2 0-16,-1 2 0 0,-7 3 0 15,9-2 0-15,-9 2 0 0,0 0 0 0,0 0 0 0,0 0 0 0,10 5 0 0,-2 4 0 16,-8-9 0-16,6 12 0 0,2 5 0 0,-2 1 0 16,1 1 0-16,-2 1 0 0,0 3 0 0,0-1 0 15,0-2 0-15,1 2 0 0,1-1 0 16,0 3 0-16,1-2 0 15,2 0 0-15,-1-2 0 0,2 1 0 0,1 0 0 16,0-2 0-16,1-3 0 0,4-3 0 0,2-1 0 16,0 0 0-16,0-2 0 0,3 1 0 15,0-4 0-15,4 1 0 16,1-6 0-16,1 1 0 16,2-3 0-16,3-1 0 0,0-1 0 15,1-1 128-15,2-4-128 0,0 1 0 0,-1 0 0 0,1-6 128 0,-1-1-128 16,4 1 0-16,-5-2 0 0,5-2 0 0,-1-1 128 0,3 1-128 15,4 0 0-15,-5 2 0 0,3 1 0 16,-1 0 0-16,0 2 0 0,-2 2 0 0,-2-1 0 0,3 5 0 16,-5 1 0-16,4 3 0 0,0 1 0 15,1 4 0-15,0 1 0 0,2 6 0 0,3 1 0 0,1 2 0 16,0-2 0-16,-1 5-144 0,-3-1 144 0,1 2 0 16,-3 2-128-16,-2-1 128 0,-2 1 0 0,0-3 0 15,-1 2-144-15,-2 2 144 0,0 0 0 16,-1 2-144-16,2-4 144 0,-6 2 0 0,-1-2 0 15,-3 2 0-15,-2 3 0 0,-1-2 0 0,-4-2 0 0,-1-1 0 16,-3 2 0-16,-1-1 0 0,-3 0 0 0,0 2 0 16,1-3 0-16,-1-1 0 15,0 0 0-15,0 0 128 16,-2-6-128-16,2 5 144 0,0-1-144 16,0 0 160-16,-1-1-160 0,-1-4 0 15,-1-2-192-15,2 1 192 0,-2-5-512 16,-7-5 32-16,0 0 0 0,0 0 0 0,11 4-2784 0,-11-4-576 15</inkml:trace>
  <inkml:trace contextRef="#ctx0" brushRef="#br0" timeOffset="17079.59">18965 17210 12895 0,'0'0'576'0,"-7"9"112"0,-4-4-560 0,2-2-128 0,1 3 0 0,0 0 0 16,8-6 2240-16,-8 4 432 0,8-4 80 0,0 0 0 0,0 0-576 0,0 0-128 0,0 0-32 0,0 0 0 0,0 0-672 0,0 0-144 0,0 0-32 0,5-16 0 15,3-1-288-15,2-4-64 0,2 0-16 0,0-3 0 0,1-1-160 0,1 3-48 0,1-5 0 0,2 1 0 0,-1-3-176 0,2 1-32 16,0-4-16-16,-2-3 0 16,0-2-48-16,-2 1 0 0,0 1 0 15,0-1 0-15,-2 4-64 0,1 6 0 0,-1-1-16 0,-2 7 0 0,0 1-240 0,-1 3 128 0,-2 4-128 0,2 3 0 0,-2 0 176 16,-7 9-176-16,0 0 192 0,0 0-192 0,0 0 128 0,0 0-128 0,9 11 0 0,-3 5 0 0,-2-1 0 0,0 5 0 16,-2 2 0-16,-2 6 0 0,0 1 0 15,0 3 0-15,0 1 0 16,1-3-144-16,2-2 144 15,2 0 0-15,1-6 0 16,5-1 0-16,0 0 0 0,3-2 0 16,1-3 0-16,2-3 0 0,0-3 0 0,1-3 0 15,0-5 0-15,1 1 0 0,1-1 0 16,0-3 0-16,-1-2 0 0,-2 0 0 16,0-6 0-16,1 0 0 0,-2-5 128 0,-2 0-128 15,-1 0 160-15,1-4-32 0,2-2-128 16,0-2 192-16,-4-2 0 0,2-4-16 0,-1 1 0 15,0-2 0-15,-2-3 16 0,1 2 16 16,-2-2 0-16,1 0 0 0,1 4-48 0,-1 0-16 0,-1 4 0 0,-1 0 0 16,-1 5-144-16,-2 1 128 0,1 7-128 15,-2-2 128-15,-1 0-128 0,-1 4 0 0,0-1 0 0,-1 5 0 0,-2 5 0 16,0 0 0-16,2-7 0 0,-2 7 0 16,0 0-288-16,0 0-96 0,0 0 0 15,0 0-16-15,0 0-1472 0,0 0-304 16,0 0-48-16,0 0-16 0,0 0-1056 0,0 0-224 15,0 0-32-15,20 5-16 0</inkml:trace>
  <inkml:trace contextRef="#ctx0" brushRef="#br0" timeOffset="17455.8">20670 16336 20671 0,'0'0'912'0,"0"0"192"0,0 0-880 0,0 0-224 0,-3-7 0 0,3 7 0 0,-7-4 1328 0,-2 0 208 0,0 3 64 0,-1 2 0 0,-3 2-336 16,-1 1-64-16,-3 2-16 0,-2 3 0 0,-4-2-160 0,1 7-48 0,-3 4 0 0,-1 1 0 0,-5 3-80 0,2 5-32 0,-2 1 0 16,1 5 0-16,1 2-192 0,2 2-32 0,3 0-16 15,5 0 0-15,1 0-224 0,4-2-32 0,3 0-16 0,4-1 0 16,0 1-160-16,2-2-16 0,1-2-16 0,4-4 0 15,2-1-160-15,1-3 160 0,3-2-160 16,3-1 160-16,3-1-160 16,1 0 0-1,3-2 0-15,3-3 0 0,2-2-320 16,4-3-112-16,0 0-16 0,3-4 0 0,1-2-1488 16,0-3-304-16,1-3-64 0</inkml:trace>
  <inkml:trace contextRef="#ctx0" brushRef="#br0" timeOffset="17857.86">21202 16278 20271 0,'-6'-13'1792'0,"5"7"-1424"0,-3-2-368 0,1-1 0 0,3 9 1184 0,-2-7 160 0,-2-2 48 0,0 4 0 15,4 5 224-15,0 0 48 0,0 0 16 0,0 0 0 16,0 0-512-16,0 0-96 0,0 0-32 0,-1 10 0 16,-2 3-400-16,2 1-96 0,0 1-16 0,0 3 0 15,-2 2 16-15,-1 4 0 0,0 7 0 0,-1-1 0 16,-2 1-160-16,-2 2-16 0,-1 0-16 0,5-13 0 0,-6 7-80 0,4 0-16 15,-1 3 0 1,0 2 0-16,1-3-32 0,-1 2-16 0,-1 0 0 16,2-3 0-1,-2 0-32-15,2-1-16 16,1 0 0-16,1-3 0 0,0 1-160 0,-3 15 192 0,3-9-192 16,1-6 192-16,1-4-192 15,0-3 0-15,1-3 144 16,0-5-144-16,1-2 0 0,1-2 128 15,0 2-128-15,0-4 0 0,0-4-128 0,0 0-112 16,0 0-16-16,0 0 0 0,6 2-1536 0,2 0-304 0,0-6-64 16,0 1-14400-16</inkml:trace>
  <inkml:trace contextRef="#ctx0" brushRef="#br0" timeOffset="18378.24">21757 16246 24303 0,'0'0'1072'0,"0"0"224"0,10-5-1040 0,-10 5-256 0,0 0 0 15,5 1 0-15,-5-1 928 0,2 5 128 0,-2 4 32 0,-1-1 0 0,-1 3-16 0,-2 2 0 0,-5 1 0 0,0 4 0 16,-1 0-496-16,-3 1-112 0,-3 1-16 16,-2-1 0-16,-1 2 64 0,-2-2 16 0,1-2 0 0,0 1 0 15,-2 0 112-15,-17 10 32 0,6-4 0 0,3-5 0 16,2-1-80-16,3-4-16 0,0-5 0 0,7 0 0 15,-3-4-192-15,4 0-64 16,-1 0 0-16,0 1 0 0,3-2-176 16,0 1-144-16,1 3 192 15,1-4-192-15,3-2 144 16,1 2-144-16,2 1 0 16,1-1 144-16,5-2-144 0,1-2 0 0,1 12 0 0,5-2 0 0,2 4 0 15,3 1 0-15,2 1 0 0,1 3 0 16,3-2 128-16,-2 2-128 15,1 1 0-15,1 0 128 0,-2 2 32 0,2 0 0 16,-2 0 0-16,-4-8 0 0,1 1 64 16,-1-1 16-16,0 1 0 0,1 2 0 0,1-2-48 15,1 0-16-15,0-1 0 0,0 0 0 0,1 0-176 0,0 0 192 16,1-2-192-16,0-1 192 0,1 2-192 0,11 5 0 0,-4-8 0 16,-4 0 128-16,-1-6-448 0,-2-2-80 15,-3-2-32-15,-2-2 0 0,1-1-1520 0,-4-2-304 16,0-5-64-16,-3-1-14448 0</inkml:trace>
  <inkml:trace contextRef="#ctx0" brushRef="#br0" timeOffset="18941.64">22112 15801 24239 0,'-2'-12'1072'0,"2"1"224"0,0 3-1040 0,0-4-256 0,0 2 0 15,0 10 0-15,0-11 1248 0,1-1 192 0,-1 12 32 0,0 0 16 0,0 0-224 0,0 0-48 16,4-6-16-16,-4 6 0 0,0 0-592 0,8 5-112 16,2 5-32-16,-3 0 0 0,5 3 0 0,-1 5 0 15,1 5 0-15,2 3 0 16,1 0-64-16,2 4-16 0,-1 3 0 0,1 3 0 0,-1 3-64 0,1 1 0 16,0 0-16-16,1 5 0 15,-1-2-16-15,-3 4 0 16,0-4 0-16,-3 4 0 15,-1 3 16-15,-3-4 0 16,-1 1 0-16,-2-3 0 16,-3 2 0-16,-1-2 0 15,-1 1 0-15,-3-5 0 0,-1 5-16 16,-3-3 0-16,-1-3 0 16,-1 1 0-16,-1-1-32 15,-2-1-16-15,-1-5 0 0,-2 0 0 16,-5 2 144-16,2 0 48 0,-1-2 0 0,1 0 0 0,0-2 16 15,0-4 16-15,-3-2 0 0,3-2 0 0,-1 0-80 0,-2-3 0 16,-1 2-16-16,0-3 0 0,7-3-176 0,-5 2-16 16,1-4-16-16,1 3 0 0,0-2-160 15,2 0 0-15,2 2 0 0,4-5 0 16,2-2-128-16,2 2-128 0,2-6 0 0,5-6-16 16,0 0-1568-16,0 0-304 0,0 0-64 15,0 0-17376-15</inkml:trace>
  <inkml:trace contextRef="#ctx0" brushRef="#br1" timeOffset="37118.8">29779 8458 12031 0,'0'0'528'0,"-11"5"112"0,1 2-512 0,0-2-128 0,0-3 0 0,0 2 0 15,0 0 960-15,1 1 144 0,9-5 48 16,-10 5 0-16,10-5 432 0,-11 1 80 0,11-1 32 0,-9 0 0 16,9 0-256-16,-10-1-48 0,10 1-16 0,0 0 0 15,0 0-80-15,0 0-16 0,0 0 0 0,0 0 0 0,0 0-384 16,0 0-64-16,0 0-32 0,8 4 0 0,2 0-144 15,5 1-16-15,2 1-16 0,2-1 0 16,3-1-48-16,4 1 0 0,2-1 0 0,1 0 0 16,2-2-240-16,-1 2-48 15,1 1-16-15,-3 0 0 0,0 1-112 16,-6-1-32 0,-1 1 0-16,-1-1 0 0,-2 0-128 15,-1 1 0-15,-1-2 144 16,-2 1-144-16,-2-2 0 0,-1 1 0 15,-11-4 0-15,10 2 0 0,-2 2-1168 16,-8-4-160-16,0 0-16 0,0 0-16 0,0 0-1264 16,6 3-256-16,-6-3-64 0</inkml:trace>
  <inkml:trace contextRef="#ctx0" brushRef="#br1" timeOffset="37565.83">29336 9062 28799 0,'0'0'1280'0,"0"0"256"0,0 0-1232 0,0 0-304 15,0 0 0-15,0 0 0 0,0 0-304 0,0 0-112 0,0 0-32 0,0 0 0 0,13-2 640 0,-2-2 112 0,2 1 16 16,1 1 16-16,3-1 176 0,0-1 16 16,3 2 16-16,-3-1 0 0,0 1 128 0,2 0 32 0,0 0 0 15,1 1 0-15,2-4-32 0,1 5 0 16,3 3 0-16,1 0 0 0,2-3-176 0,3 1-48 15,0 0 0-15,4 5 0 0,-2 1-224 0,1-1-48 16,-3 1-16-16,1 0 0 0,-2-4-160 0,-3 2 128 16,-7-2-128-16,-2-2 128 15,-2 1-128-15,0 0-256 16,-4-1 64-16,0 0 16 0,-3-1-544 0,1 2-112 0,-1-2-32 0,-3 0 0 16,-7 0-1888-16,0 0-368 15,0 0-80-15</inkml:trace>
  <inkml:trace contextRef="#ctx0" brushRef="#br1" timeOffset="38009.43">29310 9456 22111 0,'-14'3'976'0,"5"2"208"0,0 1-944 0,2 4-240 0,1-2 0 0,1 2 0 0,5-10 544 16,-3 10 64-16,-2 0 16 0,5 3 0 0,2-3-112 0,1 2-32 15,4-3 0-15,2 2 0 0,1 2 432 0,5-2 96 16,5 2 16-16,2 3 0 0,1 1-176 0,4 2-16 16,-1 3-16-16,2 1 0 0,0 1-112 0,-1 0 0 0,3 6-16 0,1-2 0 15,2 3-80-15,1 1-16 16,-2-1 0-16,1 0 0 0,0 2-176 0,2 0-32 16,-1 0-16-1,-4-1 0-15,2-4-160 0,-4 0-16 16,-2-3-16-16,-1 1 0 15,-3-4-176-15,-3-1 0 16,0-3 144-16,-3-1-144 0,0-1 0 16,-3-5 0-16,1-1-160 0,-1 0 160 0,0-5-736 15,-2 1-32-15,2-4-16 0,-3-2 0 0,3-1-1712 16,-3-4-352-16,-2-2-64 0,1-1-10288 0</inkml:trace>
  <inkml:trace contextRef="#ctx0" brushRef="#br2" timeOffset="46939.78">29673 8570 12959 0,'0'0'576'0,"0"0"112"0,-6-5-560 16,6 5-128-16,-5-4 0 0,-2 2 0 0,1-5 336 0,2 4 48 16,-2-2 0-16,6 5 0 0,-8-7 144 0,2 3 48 0,-1-1 0 15,7 5 0-15,-10-4 256 0,10 4 64 16,-7-2 16-16,7 2 0 0,-9-3 176 0,2 3 48 15,7 0 0-15,-7 2 0 0,7-2-32 0,0 0 0 0,0 0 0 16,0 0 0-16,0 0-224 0,0 0-48 0,0 0-16 16,0 0 0-16,0 0-128 0,16 2-32 0,3 1 0 0,4 4 0 15,3-2-48-15,2 6-16 16,2-4 0-16,2 5 0 16,2-3-144-16,2 2-16 0,-1 2-16 0,1-4 0 15,-2 1-208-15,-2-3-32 16,-3 4-16-16,-3-3 0 0,-5 3-32 15,-2-5 0-15,-3 0 0 0,-4 3 0 0,-1-2-128 0,-4 0 0 16,-7-7 0-16,0 0 0 0,0 0-320 0,0 0-128 0,7 8-48 16,-7-8 0-16,0 0-1696 0,-5 11-352 0,-2-4-64 15,-2 2-6480-15,-2-3-1280 0</inkml:trace>
  <inkml:trace contextRef="#ctx0" brushRef="#br2" timeOffset="47278.75">29551 8949 13823 0,'0'0'1216'0,"-10"-1"-960"16,1 1-256-16,-1 0 0 0,1-2 1984 0,1 1 336 15,8 1 80-15,-9-1 16 0,1 0-1728 0,8 1-352 0,-7-5-64 0,7 5-16 16,0 0 640-16,0 0 112 16,0 0 16-16,0 0 16 0,10 7 0 0,3-2 0 0,1 3 0 15,3-2 0-15,2-3-160 0,2 2-48 0,3-1 0 0,3 2 0 16,0 3-192-16,2 0-32 0,3-4-16 0,1 6 0 16,2 0-64-16,2 0-16 15,0 2 0-15,0-3 0 0,-3 0-160 16,-2-2-32-16,-3 2-16 0,-3-4 0 15,-6 2-176-15,-1-4-128 0,-1-1 144 16,-1 3-144-16,-6 0 0 0,-1-2 0 16,-10-4 0-16,12 3 0 15,-12-3-768-15,0 0-80 16,0 0-32-16,0 0 0 0,0 0-2656 0,0 0-544 16</inkml:trace>
  <inkml:trace contextRef="#ctx0" brushRef="#br2" timeOffset="47772.54">29199 9301 18431 0,'0'0'1632'0,"0"0"-1312"0,0 0-320 0,0 0 0 15,0 0 672-15,0 0 64 0,0 0 16 16,0 0 0-16,0 0-32 0,10 3 0 15,-10-3 0-15,14 2 0 0,3 3 384 0,0 3 80 0,1-3 16 0,6 6 0 16,3 0-240-16,1 3-64 0,1 2 0 0,2 2 0 16,1 0-224-16,-1-1-48 0,1 3-16 0,2 1 0 15,1 5-192-15,0-4-32 0,5 3-16 0,-2 0 0 16,0-2-80-16,3 0-16 0,-2-3 0 16,-2 2 0-16,1-1-128 15,-5-2-16-15,-2-2-128 0,-5-2 192 16,-3-2-192-16,-2 0 144 0,-2-1-144 15,-3-3 128-15,-1 1-128 16,-1-2 0-16,-1 1 0 0,-1-4-176 16,-2 0-576-16,-10-5-112 0,10 5-32 15,-10-5 0-15,0 0-1856 0,10 3-368 0,-10-3-80 0</inkml:trace>
  <inkml:trace contextRef="#ctx0" brushRef="#br2" timeOffset="48146.68">29139 9825 18431 0,'-24'-3'816'16,"9"2"160"-16,-2 0-784 0,1-1-192 0,1 2 0 0,2 0 0 0,0 0 1632 0,3 3 288 0,0-2 48 15,10-1 16-15,0 0-736 0,-3 12-144 0,3-5-16 0,5 5-16 16,3-3-272-16,3 5-48 0,6 3-16 0,6 5 0 16,5 2-144-16,5 3-16 0,4-2-16 0,6 3 0 0,4 4 80 15,3-5 0-15,-1 2 16 0,-1-2 0 0,-1 1 0 16,-1 1 0-16,-3-1 0 0,-1 2 0 16,0-2-144-16,-1 1-16 0,-3 1-16 0,-2-5 0 15,-5 2-272-15,1-3-48 0,-3-2-16 16,-2 0 0-16,-3 3-144 0,-2-5 0 15,-3-1 0-15,-2-1 0 0,-3-3-160 16,-1-3-64-16,-1 0-16 0,-2 2 0 16,-2-2-400-16,-2-2-64 0,-3 1-32 15,-3-11 0-15,0 0-1248 0,0 0-240 16,0 0-48-16,0 0-12128 0</inkml:trace>
  <inkml:trace contextRef="#ctx0" brushRef="#br2" timeOffset="48576.59">28682 10429 16575 0,'-9'-9'1472'16,"0"4"-1168"-16,1 2-304 0,8 3 0 0,0 0 2928 0,-6 4 528 0,6-4 96 0,-4 13 32 15,3 2-2672-15,2 4-528 0,3 1-96 0,1 2-32 0,3 2 224 0,2 5 32 16,2 4 16-16,2 3 0 16,3 3 16-16,3 6 0 0,3 0 0 15,5 5 0-15,4-2-160 0,0 2-48 0,-1 3 0 0,0-2 0 16,-4-3 0-16,-3 2 0 0,1-7 0 15,-3 3 0-15,-1-3-80 0,1 0-32 0,-2-3 0 16,1-3 0-16,-3-2-224 16,-1-2 176-16,4-2-176 0,-6-2 160 15,0-1-160-15,-1-4 0 0,-1-4 0 16,-3 0 0-16,-1-4-352 16,-1-2-96-16,-3-6-32 0,0-1 0 15,-5-7-1632-15,0 0-320 0,0 0-64 16,0 0-11008-16</inkml:trace>
  <inkml:trace contextRef="#ctx0" brushRef="#br2" timeOffset="48944.36">27810 11364 35935 0,'-14'-6'3200'0,"5"3"-2560"0,0 2-512 0,9 1-128 0,-6 5-704 15,-1 4-176-15,2 4-16 0,1 4-16 0,-2 6 640 0,2 6 128 0,-1 7 144 0,0 5-208 0,-3 4 528 0,2 3 128 16,0 5 0-16,-1 3 16 0,1 1-80 0,0-1-32 15,-1 2 0-15,0 3 0 0,0-3-48 16,-2-2-16-16,0-3 0 16,1 0 0-16,-3-2-128 15,1-4-32-15,0-1 0 0,0-4 0 16,1-1-128-16,0-5 160 16,0-3-160-16,2-3 160 0,-1-4-160 0,2-3-144 15,-1-4 144-15,1-2-208 16,-1-4-1168-16,1-7-224 0,-2-4-64 15,8-2-12928-15</inkml:trace>
  <inkml:trace contextRef="#ctx0" brushRef="#br1" timeOffset="55756.78">29452 9155 16575 0,'-10'-13'736'0,"5"6"160"0,-4 1-720 0,9 6-176 0,-8-2 0 0,8 2 0 0,0 0 2144 0,0 0 400 0,-9 2 80 15,9-2 0-15,0 0-2064 0,0 0-432 0,0 0-128 0,0 0 0 16,9 8 192-16,3-3-64 0,2-4 0 0,1 3 0 15,3 0 208-15,2 2 48 0,2-2 0 0,3 3 0 16,3 4 160-16,4 0 32 16,1 2 16-16,1 2 0 0,2 1-192 0,-2 0-32 0,-1 2-16 0,-1-1 0 15,-2-1-144-15,-4 1-16 0,-2 0-16 16,-5 1 0-16,-5-1-176 0,-5-5 128 0,-4 1-128 16,-5 0 128-16,0-3 32 0,-4 1 0 15,-2-4 0-15,-4 2 0 0,-6-4 112 0,-1 0 32 0,-4 0 0 16,-2-2 0-16,-2-2-64 0,-3 0-16 0,-4-2 0 15,-1 0 0-15,-2 1-32 0,-1 1-16 16,0 0 0-16,1-1 0 16,-2 1 32-16,0 2 16 0,-1-2 0 15,2 0 0-15,3 2-224 0,3 1 176 0,2 0-176 16,5-1 160-16,6 2-160 0,6 4 0 0,3-1 0 16,6 2 0-16,2-3 0 0,6 5-144 15,4-3 144 1,6 6 0-16,1 4 0 0,9 1-128 15,1-3 128-15,2 7 0 0,1 1 0 0,3 3 0 16,-2-3-128-16,1 4 128 0,-2-2 0 0,-1 0 0 0,-1-7 0 0,-1 3 0 16,-3 4 0-16,-4-5 0 0,-2 1 0 0,-4 0 0 15,-2-3 0-15,-3-6 224 0,-4 0-32 0,-3 0-16 16,-3-2 80-16,-3-2 32 0,-3 1 0 0,-6-4 0 16,-4 0-32-16,-2-1 0 15,-6-3 0-15,-1 1 0 16,-4 3-128-16,-3-5-128 0,1-1 144 0,-5 1-144 15,-4-1 128-15,0 3-128 0,-3 2 0 16,4-2 0-16,4-2 0 0,4 5 0 16,6 3 0-16,3 0 0 15,5 0 0-15,4 3 0 0,4-2 0 0,5 6-160 16,2-1 160-16,6 4-128 0,2 4 128 0,5-3-128 16,4 1 128-16,2 1 0 0,2 5-144 0,4 0 144 15,3 2 0-15,2 5-176 0,0 3 176 0,1 0-128 0,0 0 128 16,0 3 0-16,-1-2 0 0,-4-1 0 15,-1 0 0-15,-4-2 0 0,-2-4 0 0,-3-2 0 16,-3-3 0-16,-1-2 0 0,-1-6 0 0,-3 0 128 0,-1-7 0 16,-3 2 16-16,-1-1 0 15,-3-5 0-15,0 1 64 0,3-9 16 0,-9 3 0 16,0 1 0-16,0-1-224 0,-1-3 176 0,-2-5-176 0,1-2 160 0,-2-5-160 16,-3 0 160-16,-4-5-160 15,0-2 160-15,-1-3-16 16,-5 1 0-16,-3-1 0 0,1-3 0 15,4 1-144-15,1 6 0 0,3 3 0 16,0 4 128-16,4 1-128 0,2 9 0 0,3 1 0 16,0 8 0-16,1 4-256 0,1 7 80 0,0 6 16 15,0 5 0-15,2 7 160 0,-1 6-192 0,2 3 192 16,0 5-192-16,-1 1 192 0,1 4 0 0,-2 1 0 0,1-2-128 0,1-3 128 16,1-1 0-16,2-3 0 0,-1-7 0 0,4-3 0 0,-1-5 0 0,-1-4 0 0,1-5 0 15,0-4 0-15,-1-3 176 0,0-3-176 0,-2-5 192 0,4-9 0 16,0 0 0-16,0 0 0 0,-9 0 0 0,0-5 0 0,2-5 0 15,-1-11 0-15,0 0 0 0,-2-2-64 0,1-4 0 0,0-1 0 0,-1-5 0 16,0-1-128-16,1 1 0 0,3 3 0 0,1 0 0 16,0-2 0-16,1 8 0 0,1 2 0 15,2 7 0-15,1 6-192 0,0 9 192 0,0 0-192 16,0 0 192-16,-3 12-208 0,1 6 80 0,-2 6 128 16,0 7-208-16,2 5 80 15,-1 5 128-15,1 4-208 0,-1 2 80 16,2 3 128-16,-3-2 0 0,2-3-144 15,-1-2 144-15,-1-5 0 0,0-3-176 16,-1-10 176-16,0 0-128 0,0-4 128 16,-1-2 0-16,-1-4 128 0,1-5-128 15,-2-2 144-15,2-4-144 0,0 1 192 0,6-5-192 16,-14-7 192-16,2-4-192 0,0-4 192 0,1-3-192 0,-1-4 128 16,-1-2-128-16,2-8 0 0,-1-3 0 15,2-5 0-15,0-4 160 0,-2-3-160 16,2-4 128-16,1-2-128 0,0 3 0 0,2 4 144 15,2 6-144-15,1 9 0 0,1 7 0 0,1 7 0 0,0 7-128 16,2 10 128-16,0 0 0 0,0 0-144 16,-2 12 144-16,-1 8-176 0,2 4 48 0,-1 8 0 15,-2 4 0-15,-1 3-16 0,0 2 0 16,-2 7 0-16,1 1 0 0,-6 4-16 16,1-3 0-16,-2 3 0 0,-3-4 0 15,-1 1-16-15,1-6 0 0,-2 1 0 16,0-6 0-16,0-2 176 0,-1-3 0 15,0-2 0-15,-2-7 128 0,-4 1 160 16,0-5 32-16,0-1 16 0,-1-5 0 16,1-8-80-16,-2 0 0 15,0-6-16-15,6-5 0 0,0-3-240 0,4-6 0 16,-1-6 0-16,3-4 0 0,1-8 0 16,0-3 0-16,1-4-144 0,3-3 144 0,0-6-208 0,1 0 48 15,1-4 16-15,2-2 0 0,-1-3 144 0,3 4-208 16,-1 1 80-16,3 9 128 0,-3 4-160 0,1 10 160 15,1 3 0-15,1 11-144 0,-2 1 144 0,0 10 224 16,4 3-48-16,-7 7-16 0,-2 7-160 0,0 7 0 0,-1 11 0 16,-3 4 0-16,-4 6 0 0,1 5 0 15,-1 4 0-15,-3 3-176 0,-4 2 176 0,-3 5 0 16,-3 4 0-16,-2 2-128 0,-1 3 128 0,0-6-160 0,-2-2 160 16,4-5-160-16,-1-2 160 0,0-5 0 15,5-10 0-15,2 0 0 0,-2-5 0 16,4-4 176-16,4-5-176 0,2-3 192 0,0-5-48 15,4-6 0-15,4-4 0 0,9-8 0 16,0 0-144-16,-6-7 0 0,1-6 0 0,4-11 0 0,1-5-240 16,2-7 32-16,2-6 0 0,0-4 0 0,2-6-32 0,2-10 0 15,0-5 0-15,-1-6 0 0,-2-2 240 0,2 8-176 0,-2 2 176 16,-1 10-160-16,-2 6 160 0,-1 11 0 0,-1 10 0 16,-1 7 0-16,-3 11 320 0,-2 5 0 15,6 5 0-15,-12 12 0 0,0 5-192 16,-4 10-128-16,0 10 128 0,-3 4-128 15,-3 1 0-15,-2 6 0 0,-4 5-160 16,1 4 160-16,-3 7-160 0,-3-3 160 0,0 1-128 16,-1-2 128-16,-1-3-272 0,2-1 16 15,1-3 16-15,3-4 0 16,0-6 240-16,2-4 0 0,3-7 0 16,2-4 0-16,2-10 240 15,2-2 32-15,3-7 16 16,4-2 0-16,2-9-96 0,4-5 0 0,1-7-16 15,1-9 0-15,2-8-176 0,1-8-144 16,0-5 144-16,0-6-208 0,-1-2-80 16,1-3-16-16,0-1 0 0,-2-2 0 0,1-2 304 15,0 8-192-15,-3 6 192 0,2 4-160 16,-3 9 160-16,-2 5 0 0,-2 9 0 0,2 4 0 0,-2 6 208 16,-3 3-16-16,-2 7-16 0,-2 8 0 0,-2 5-176 0,-5 7 192 15,-4 4-192-15,-1 6 192 0,-1 5-192 16,-3 3 0-16,-2 5-160 0,-1-1 160 15,-1 5 0-15,2-2-144 0,-1 2 144 0,2-1 0 16,-2-2 0-16,-6 0-128 16,2-3 128-16,-2-5 0 0,-2-2 0 15,1-4 0-15,0-7 0 0,4-1 0 16,0-1 208-16,7-4-16 0,2-4-16 0,5-3 0 16,3-4-176-16,5-5 160 15,3-3-160-15,5-4 160 16,2-4-160-16,2-5 0 0,0-5 0 0,6-8 0 15,2-6-320-15,2-4 64 0,3-2 16 16,2-3 0-16,2-4-16 0,2 0 0 16,0-2 0-16,-1 5 0 0,-1 1 64 15,-1 6 16-15,-7 7 0 0,-2 5 0 16,-3 5 176-16,-3 9 224 0,-6 2-48 0,-3 8-16 0,-3 4 176 16,-3 6 48-16,-2 7 0 0,-2 5 0 0,-2 9-240 0,-1 1-144 15,-2 3 192-15,-2 5-192 0,-6 3 128 0,-1 4-128 16,-4-1 0-16,1 1 0 0,-1 0 192 0,2-7-192 15,0 2 192-15,4-5-192 0,0-4 0 0,4-3 0 16,1-5 0-16,5-2-144 0,4-8 144 0,3-1 128 16,3-3-128-16,6-7 176 0,8-4-176 15,0 0 160-15,-5-14-160 0,7-6 160 16,3-4-160-16,4-9-256 0,2-3 64 0,3-4 16 16,3-8-160-16,5-4-48 0,3-6 0 0,1-3 0 0,2 1 48 15,-1 5 0-15,-3 2 0 16,-4 11 0-16,-4 5 336 15,-6 7-176-15,-4 8 176 0,-6 7-128 16,-5 6 464-16,-5 4 112 0,-7 6 0 16,-2 9 16-16,-4 4-80 15,-3 7-32-15,-3 2 0 0,-2 7 0 0,1 1-208 16,-1 3-144-16,2 0 192 0,-2 4-192 16,-2 4 0-16,-2-2 0 0,-4-1 0 0,0-1 0 0,-2-2 0 15,5-3 0-15,1-4 0 0,3-5 0 16,2-1 160-16,3-4-160 0,3-2 128 0,5-5-128 15,0-1 160-15,4-6-160 0,3-4 192 0,5-4-192 16,2-7 128-16,3-1-128 0,5-11 0 0,2-3 0 16,8-6 0-16,2-4 0 0,3-6-160 0,5-5 160 15,3-3-240-15,3-1 80 0,3-1 16 0,1 7 0 16,2 1 144-16,-6 4-208 0,-5 4 80 0,-5 7 128 0,-5 6 0 16,-8 6 0-16,-3 6 0 0,-3 10 0 0,-6-4 128 0,-7 8 80 15,-5 4 32-15,-6 8 0 0,-5 4-64 16,-4 8-16-16,-3 4 0 0,-1 5 0 0,-2 1-160 15,-1 2 0-15,1 8 0 0,-2-3 0 0,3 2 0 16,-4-1 0-16,-5-1 0 0,0-3 0 0,-1-6 0 16,2-1 0-16,3-5 0 0,5-3 0 0,2-3 176 15,3-5-48-15,3-2-128 0,5-7 192 0,6-3-48 16,5-4-16-16,2-4 0 0,7-7 0 16,1-3-128-16,6-8 0 0,5-9 0 0,4-4 0 15,7-6-224-15,5-6 32 0,5-6 0 16,5-5 0-16,4-10 64 0,5 3 128 0,3-3-208 15,1 4 80-15,-4-3 128 0,-2 10 0 16,-6 4 0-16,-6 12 0 0,-7 11 0 0,-3 7 0 0,-10 5 0 16,-2 6-128-16,-6 9-1072 0,0 0-208 0,-11 10-32 15</inkml:trace>
  <inkml:trace contextRef="#ctx0" brushRef="#br1" timeOffset="66453.8">23948 12580 21183 0,'-31'0'944'0,"12"3"192"0,-2 1-912 0,-2 1-224 0,0-1 0 15,3 1 0-15,1 1 1696 0,2-3 288 0,4-2 64 0,1-1 16 0,2 0-1280 0,1-3-256 16,9 3-48-16,-9-10-16 0,2 0 256 0,2-4 48 0,3-4 16 0,0-1 0 16,2-2-480-16,3-7-112 0,3-5 0 0,-1-2-16 0,3 0-176 15,2-6 0-15,2-1 144 0,0-6-144 16,2-3 0-16,2-2 144 0,0-3-144 16,2 0 0-16,-2-3 176 0,1 1-176 0,2 6 160 0,0 6-160 15,0 3 304-15,-2 10-48 0,-2 1 0 16,-2 8 0-16,-4 6 128 15,-3 8 0-15,-1 0 16 0,-5 10 0 16,0 0-192-16,0 0-32 0,-9 11-16 0,-4 7 0 16,-4 3-160-16,-6 9 0 0,-4 4 0 0,-3 4 0 15,-5 1 0-15,-2 7 0 0,1 0 0 16,-8 4 0-16,-4 2 0 0,-5-7 0 0,-7 0-144 16,4-6 144-16,3-1 0 15,0-3 0-15,1-2 0 0,4-4 144 16,5-4 144-16,-3 0 32 0,-1-2 0 0,0-3 0 0,1-4 0 15,4-3 16-15,7-1 0 0,3-1 0 16,4-6-160-16,5-2-48 16,5-3 0-16,4-5 0 15,3-6-128-15,3 0 0 16,4-6 0-16,3-2 0 16,1-6-256-16,4-2 32 15,2-6 0-15,6-2 0 16,2-6 80-16,3-4 16 15,3-2 0-15,1-5 0 0,5-5 128 16,2-1 0-16,3-1 0 16,2 3 128-16,-1 3-128 0,-3 2 0 15,-1 4 0-15,-6 5 128 16,-2 5-128-16,-2 3 176 16,-5 5-176-16,-3 6 192 0,-1 5-16 15,-4 4 0-15,-2 4 0 0,-2 0 0 16,-1 10-48-16,0 0-128 0,0 0 192 0,-13 5-64 0,-2 5-128 15,-3 6 0-15,-4 6 0 0,-3 6 0 16,-7 2 0-16,-5 5-176 0,-6 0 176 16,-1 7-128-16,-1 0 128 0,1 7 0 0,-1-1 0 15,2 4 0-15,0 1-128 0,1-2 128 16,1-1-128-16,-3-8 128 0,-5-4 0 0,0-3 0 16,-1-2 0-16,3-2 0 0,3-1 144 0,6-7-144 15,1-2 192-15,6-5-192 0,4-1 128 0,5-6-128 16,4-2 0-16,5-5 0 0,13-2 160 0,0 0-160 15,-5-12 128-15,5-5-128 0,6-7 0 0,6-7-176 16,3-3 16-16,4-3 0 0,5-3 32 16,4-2 0-16,3-5 0 15,4-4 0-15,3 0 128 0,3-1 0 0,5 1 0 16,-2 0 0-16,-2-1 0 0,-2 1-160 0,-5-1 160 0,1 4 0 16,-2 3 0-16,-2 2 0 0,-3 2 0 0,-2 7 0 15,-4 6 0-15,-3 1 0 0,-5 7 176 0,-2 1-176 0,-3 1 192 0,-3 5-192 0,-4 6 192 16,-1-1-192-16,-2 8 0 0,0 0 0 0,-9-4 0 0,-3 7 0 15,-2 5 0 1,-5 0 0-16,-4 5 0 16,-2 5 0-16,-4 1 0 0,-3 5 0 15,-2 5-144-15,-6 6 144 0,-4 0 0 16,-6 2 0-16,-6 1 0 16,2 0-128-16,0-1 128 0,3 1 0 0,1 3 0 15,1-4 0-15,5-3 0 16,1-2 0-16,1-1 0 0,2-1 128 0,1-2-128 15,3-1 144-15,-1-7-144 0,4 0 160 16,4-2-32-16,4-3 0 0,0-2 0 16,5-4 0-16,2 1-128 0,3-5 0 15,2-2 0-15,13-3 128 0,-9-3-128 16,9 3 0-16,-2-11-160 0,3-3 160 0,4-5-208 0,4-5 48 0,3-2 16 16,3-3 0-16,3 1 144 0,5-4-128 0,3-1 128 15,4-2-128-15,0-2 128 0,3-3 0 16,1-3 0-16,1 1 0 0,-4 0 0 15,1-5 0-15,-3 4 0 0,1 0 0 16,-1 5 0-16,-1 1 0 0,-1 1 0 0,-2 4 0 0,-2 3 0 16,-4 3 176-16,-2 5-176 15,-5 3 192-15,-2 2-192 0,-3 3 160 16,-3 3-160-16,-4 0 160 0,0 10-160 0,-9-4 0 0,-3 4 0 16,-3 5 0-16,-4 1 0 15,-4 3 0-15,-2 5 0 16,-3 3 0-16,-3 3 0 15,-1 3 0-15,1 2 0 0,-5 1 0 0,-3 3 0 0,-5 0 0 0,-4 4 0 16,0 0 0-16,1 1 0 0,0-3 0 16,0 0 0-16,1-1 0 0,1 1 0 0,3-5 0 15,3 0 0-15,-2-3 0 0,-1-4 0 16,3-3 128-16,2-7-128 0,5-1 128 16,4-6-128-16,7 0 160 0,2-2-160 15,2-4 160-15,5-6-160 0,1-2 0 0,2-4 0 16,4-3 0-16,3-7 0 0,4 1-224 0,1-6 48 15,3 1 16-15,1-2 160 0,5-4-192 0,2-4 192 0,3-1-192 16,2 0 192-16,5 0 0 0,4 0 0 16,3 1 0-16,2 2 0 0,0-1 0 15,-2-2 0-15,2 2 0 0,2-1 0 0,-2 4 0 16,-1 0 0-16,-2 4 0 0,-2 7 0 16,-3 1 144-16,-2 2-144 0,-4 3 0 0,-1 1 144 15,-4 3-144-15,-2 0 0 0,-3 6 144 16,-2-1-144-16,-7 10 128 0,0 0-128 15,0 0 128-15,0 0-128 0,-6-7 0 0,-4 6 0 16,-3 0 128-16,-4 1-128 0,-2 2 0 0,-4 5 0 16,-2 4 0-16,-4 0 0 0,-2 0 0 0,0 1 0 0,-1 1 0 15,-6-3 0-15,2 4 0 0,-5 4 176 0,1-1-176 0,-2-2 0 16,-1 0 128-16,2-1-128 0,3 0 0 16,1 0 0-16,4-3 0 0,2-3 0 0,2 0 0 15,5-2 0-15,2-3 0 0,3-5 0 16,4 0 0-16,2 0-176 15,4-3 176-15,3-2-160 0,3-5 160 16,3-4-208-16,6-5 48 0,-3-3 16 0,5-1 0 0,1 2 0 0,2-1 0 16,3-4 0-16,3 2 0 0,1-5 144 15,-1 4 0-15,2 0-144 0,1 4 144 16,-1-1 0-16,-2 4 0 0,1 0 0 16,-1 1 0-16,-3 2 144 15,0 3-144-15,-3 3 160 0,-2-1-160 16,-3 5 128-16,-2-4-128 0,-1 4 0 15,-3-2 144-15,0 9-144 0,0 0 160 0,-10-5-160 16,-2 1 160-16,-4 0-160 0,-2 4 0 0,-3 5 0 16,-3-1 0-16,-4 1 0 0,-2 3 0 15,-2-2-128-15,-2 4 128 0,-2-2 0 0,-1 2 0 0,-2-4 0 0,-2 2 0 16,-1 2 192-16,2-3-32 0,1-5-16 0,4 4 0 16,1 1-144-16,1 0 128 0,1-1-128 15,1-3 128-15,3 0-128 0,2 1 0 16,1 1 0-16,5-3 0 0,0-3 0 0,3 0 0 15,2 0 0-15,2-1 0 0,3 0-144 0,10 2 144 16,0 0 0-16,0 0 0 0,-6-5-176 0,6 5 176 0,4-8-160 0,-1-2 160 0,6 2-176 0,5 1 176 16,1 0-192-16,6-2 192 15,6 0-144-15,0-1 144 16,7-1 0-16,2-2-144 16,4 5 144-16,3-2 0 0,5 3 0 15,4-3 0-15,3 2 0 0,-2-2 0 16,1 1 0-16,-3-1 0 0,-2 3 0 15,0 0 0-15,-4 2 0 0,0-1 0 0,-3-4 0 16,-3 4 0-16,-3-3 0 16,-6 3 0-16,-4-3 0 0,-6 4 0 15,-5 2 0-15,-3 2 0 0,-12 1 0 16,0 0 0-16,0 0 0 0,0 0 128 0,-10-5-128 0,-3 0 176 16,-2 1-176-16,-6 1 192 0,-5 3-192 15,-4 0 128-15,0 0-128 0,-4 0 128 0,-3 2-128 0,0 0 0 16,-5-1 0-16,1 1 0 0,-2 4 0 0,-3-2 0 0,-3 0-128 15,-2 0 128-15,-3-2 0 0,5 2 0 0,3-2 0 0,5 1 0 16,5-3 0-16,2-1 0 0,4-1 0 16,5 0 0-16,2-2-144 0,4 2 144 0,2-1 0 15,4-1 0-15,6 0 0 16,-1-1 0-16,8 5 0 0,0 0 0 16,-1-9-160-16,5 1 160 0,3-1-128 0,5 2 128 0,3-3-160 15,4 2 160-15,3-3-192 0,6 1 192 16,1-2 0-16,3 1-128 15,1 0 128-15,4-1 0 0,4-4 0 16,4-1 0-16,-1 1 0 16,1-2 0-16,-6 0 0 0,-2 1 0 0,-2 2 0 15,-5-1 0-15,-3 2 0 0,-6-2 0 0,-4 2 0 16,-4 4 0-16,-6 4 0 0,-7 6 0 16,0 0 0-16,-2-10 0 0,-6 1 0 0,-3 2 0 15,-7 0 0-15,-1 3-160 0,-5-5 160 0,-2 3 0 16,-1-1 0-16,-6 1-128 0,-3 1 128 0,-5 1 0 15,-2-3 0-15,-1 0 0 0,2 1 128 0,1-3-128 0,0 1 128 0,0-1-128 16,2 4 128-16,1 0-128 0,2-4 160 0,0 0-160 0,2-3 224 16,1 3-48-16,0-3-16 0,1 3 0 0,2 2-160 15,1 1 160-15,3-5-160 0,3 5 160 0,5-3-160 16,3 1-176-16,2-2 48 0,3 4 0 16,4-4 128-16,2 1-160 0,2-3 160 15,2 5-160-15,2-3 160 0,3-1-128 0,2-1 128 16,1-3-128-16,4 2 128 0,3 0-160 15,4-1 160-15,4-2-160 0,0-1 160 16,4 1 0-16,2-1 0 0,1 0-128 16,1 1 128-16,-1 1 0 15,2 1-144-15,0-3 144 16,2-1 0-16,-3 2 0 0,-1-1 0 16,1 1 0-16,-3 2 0 0,0 0 0 15,-3 5 0-15,-1-2 0 16,-2 0 0-16,-2-1 0 0,-3-1 0 0,-3 3 0 15,-3-2 0-15,-3 2 0 0,-4 0 0 0,-3 0 128 16,-4 1-128-16,0-1 0 0,-5 1 0 0,-3-3 0 0,-7 2 0 16,0-1 0-16,-5 1 0 0,-1-1 0 0,-4 1 0 15,-3 0 0-15,-2-3 0 0,-1 1 0 16,-5 2 144-16,-2-2 0 0,0 4 0 0,-2 0 0 0,-5 0 32 16,-1-2 0-16,-1 1 0 0,4-3 0 0,4 2-176 15,0 1 160-15,4-3-160 16,2-2 160-16,2-2-160 0,3 1 0 15,3-1 0-15,4-1 0 0,0 1 0 16,4-1 0-16,-1 2-144 0,4 0 144 0,1-1-160 0,5 5 160 16,2-2-128-16,3 2 128 0,2 1 0 15,3-2 0-15,2 3 0 0,3 0-128 16,1 4 128-16,4 1-160 0,2 2 160 16,3-1-160-16,3 2 160 15,2 2-160-15,0 4 160 0,2-1-160 16,4-1 160-16,0 2 0 0,2 1-144 15,1-2 144-15,0 1 0 0,2-1 0 16,-1 1 0-16,3-2 0 0,-1-2 0 16,0 0 0-16,0-2 0 0,-1 1 128 15,0 2-128-15,-4-2 0 0,-3-2 0 0,-1-1 0 0,-3-3 0 16,-1 0 0-16,-3-1 0 0,-2 0 0 16,-3 2 176-16,-1-1-48 0,-2-2-128 0,1 1 192 15,-3-2-192-15,-1 0 176 0,-2-2-176 16,0 1 160-16,-2-3-160 0,-2 2 128 0,1-2-128 0,-3-1 128 15,-2 0-128-15,-2 0 0 0,-1-5 144 0,-1 0-144 16,0 0 0-16,-4 0 144 0,-2-3-144 0,-2-2 0 16,-1 0 0-16,-3 0 0 0,-1-4 0 15,2 2 0-15,-1-3 0 0,2 5 0 16,1-3 0-16,2 6 0 0,3 2 0 0,3 1-144 16,1 2 144-16,3 4 0 0,2-1 0 15,3 2 0-15,0 3 0 0,2 8-128 0,3-9-16 0,-3 9 0 16,9-6 0-16,-3-1 0 0,3 2 144 0,2 3-160 15,2-1 160-15,4 3-160 16,-1 3 160-16,2 2 0 16,1 2-144-16,3 1 144 0,2 2 0 15,0-1-176-15,0 3 176 0,-1 0-128 16,-1 4 128-16,0-1 0 0,1-1 0 0,0 1 0 16,-1-2 0-16,-1-3 0 0,0 0 0 15,-2-2 0-15,-3 3 0 0,-2-3 0 0,-2 2 0 0,-2-7 0 0,-10-3 0 16,9-2 128-16,-9 2-128 0,0 0 176 0,0 0-176 0,2-10 0 15,-4 0 0-15,-3-5 0 0,-3-3 0 0,-2-2 0 16,-1-6 0-16,-3-1-176 0,-3-3 176 16,-1-1 0-16,-3-2 0 0,-1-4 0 15,-1-6 0-15,-1 3 0 16,-1-1 0-16,-2-4 0 0,-1 1 0 0,0 1 0 0,0 2 0 16,0 5 0-16,1 1 0 0,3 2 0 0,3 2 0 0,3 6 0 0,3 1 0 15,-1 2 0-15,4 6 0 0,1 4-128 0,4-2 128 16,0 1 0-16,1 6 0 0,2-2 0 15,4 9-144-15,0 0 144 0,0 0-160 16,0 0 160-16,0 0-224 0,0 0 48 0,10 0 16 16,2 4 0-16,-1 0-16 0,3 1 0 15,2 2 0-15,4 0 0 0,-1 2 176 16,3-1-128-16,-1 3 128 0,1-2-128 0,-1-3 128 16,1 1 0-16,-3-1 0 0,-1 1 0 0,-2 1 128 15,0-2-128-15,-2 1 160 0,-2-2-160 0,0-2 208 16,-2 1-48-16,0 1-16 0,-1-1 0 0,-9-4-144 15,11 4 128-15,1 0-128 0,-2-2 128 0,-10-2-128 16,11 2 0-16,0-5 0 0,-11 3 0 0,9-5 0 16,-9 5 0-16,5-11 0 0,-5-1 0 15,-3-3 0-15,-2 0 0 0,-4 1-160 16,-2-3 160-16,-3-5 0 0,-3 1-144 0,-2-2 144 16,-3-2 0-16,-2 0-144 15,-4-1 144-15,-1 0-160 0,-1-2 160 16,3 2 0-16,0 0 0 15,6 1 0-15,0 6 0 16,5 3 0-16,2 4 0 0,1-1 0 0,3-1 0 0,2 1 0 16,3 4 128-16,1-2-128 0,3 2 0 0,1 0 0 15,0 9 0-15,4-5 0 0,1-2-192 16,1 0 192-16,2 3-192 0,0-2 192 16,4 2-192-16,1 2 192 0,1 0-144 15,0 1 144-15,1 1-128 0,-1 0 128 16,1 0 0-16,1 3 0 0,-2 0 0 0,0 3 0 15,-2-1 0-15,1 0 0 0,-1 2 0 0,-4-2 192 0,-8-5-16 0,0 0-16 0,11 5 0 16,-4 4-32-16,-7-9 0 0,0 0 0 0,0 0 0 16,0 0-128-16,0 0 192 0,0 0-192 0,0 0 192 15,0 0-192-15,-1-11 160 0,-2-2-160 0,1-3 160 16,-2-3-160-16,2-4-176 0,-2 0 48 16,0-5 0-16,-2-4 128 0,-2 2 0 15,-1-3 0-15,-1-3 128 0,-2-2-128 0,1-5 144 16,-3-1-144-16,0 4 160 0,4-2-160 0,0 2 0 15,2 4 0-15,3 1 0 0,0 2 0 0,2 5 0 16,3 0 0-16,2 4 0 16,0-1 128-16,2 6 0 0,0 3 0 15,0 6 0-15,-4 10-128 0,7-9-224 16,1 4 48-16,-8 5 16 0,0 0 160 0,10 3 0 16,1 1 0-16,0 4-128 0,-1 5 128 0,0 0-192 15,0 2 192-15,0 0-192 0,2 1 192 0,-2-1 0 0,-1-4-144 16,1 3 144-16,0 0 0 0,-1 0 0 0,0-5 0 0,-1 3 0 15,-1-5 0-15,-7-7 0 0,0 0 0 0,9 8 0 0,-9-8 256 16,0 0-16-16,0 0-16 0,10 1 0 0,-10-1-64 16,10-7-16-16,-3-1 0 0,-2-4 0 15,-1 1-144-15,-2-7 0 16,1-6 0-16,-1 0 0 0,-2-3-176 0,-2-2 176 16,1-8-128-16,-2-2 128 0,-1-1-128 0,0 1 128 15,1-2-128-15,-1 1 128 0,1-2 0 16,2 5 0-16,1 1 0 15,2 3-128-15,4 1 128 0,-3 2 0 16,4 2 0-16,0 4 0 16,2 5 0-16,-1 1 0 0,3 4 0 15,-1 4 128-15,-1-2-128 16,0 2 0-16,0 4 0 0,1 6 128 16,0 6-128-16,1 4 0 0,-1 3 0 15,1 0 0-15,-1 2 0 0,1 1 0 16,-3 4-128-16,1 0 128 0,-1 0 0 0,-2-2 0 0,-1-4 0 0,1-1-128 15,-1-6 128-15,-5-7 0 0,0 0 0 0,0 0 128 16,0 0 32-16,0 0 16 0,0 0 0 0,0 0 0 16,7-9 32-16,1-5 16 0,0-5 0 15,-1-2 0-15,1-6-224 0,-1-2 0 0,1-4 0 16,0-5 0-16,-1-7 0 0,1 1-160 0,0-5 160 16,-2 1-128-16,0 0 128 0,2-3 0 15,-2-1 0-15,2 0 0 0,-1-3 0 16,4 0-160-16,0 0 160 0,1 5-208 15,0 3 208-15,1 9 0 0,1 7 0 16,-1 5 0-16,-2 5 0 16,-1 5 128-16,-1 2-128 0,-1 6 0 15,-1 2 160-15,-7 6-160 0,0 0 128 0,13 10-128 0,-1 4 0 16,-4 5 0-16,1 1 0 0,-2 6 0 0,-1 2-160 16,-1 3 160-16,-1-1 0 0,0-1-144 0,0-2 144 15,-1-2-160-15,1-5 160 0,-1-3-160 16,-1-3 160-16,1-8 0 0,-3-6 0 0,0 0 0 0,0 0 176 15,0 0-48-15,10-5 0 0,1-8 0 0,0-6-128 0,0-5 128 0,-1-9-128 16,2-4 128-16,0-5-128 0,1-2-176 0,1-4 48 16,-1 1 0-16,-1-6 128 0,0 0 0 15,-1-4 0-15,0 0 0 0,-1-3 0 16,1 0 0-16,-1 2 0 0,3 4 0 16,1 3-128-16,1 7 128 0,3 5-128 0,-1 6 128 15,-2 5 0-15,-1 7 0 0,0 6 0 16,-3 7 176-16,-2 5-176 15,1 6 192-15,0 9-192 0,1 6 192 16,1 4-192-16,0 6 0 0,-1 7 0 0,3 7-176 16,-2 2 176-16,-2 6-160 0,0 3 160 0,-2-5-160 15,1-3 0-15,-3-1 0 0,0-7 0 0,1-5 0 0,-2-1 160 16,0-5 0-16,0-4 0 0,1-6 0 0,1-5 176 16,-1-4 16-16,-6-7 0 0,11 3 0 0,1-7-64 15,1-4 0-15,-1-2 0 0,2-6 0 0,0-9-128 16,1-1 0-16,1-6 0 15,-1-4 0-15,-2-2 0 0,1-2-176 16,-2-6 176-16,1 1-128 0,0-3 128 0,-1 1 0 0,0 1 0 0,3 0-128 0,-1 5 128 16,3-1 0-16,-1 0-144 0,1 4 144 15,-1 3 0-15,1 7 0 0,-2 3-144 16,-2 10 144-16,-2 7 0 0,-1 3 176 0,-10 5-32 16,11 6 0-16,-1 8-144 15,0 3 0-15,0 4 0 0,0 7 128 16,0 4-128-16,1 1 0 0,-3 1 0 0,3 1 0 15,0-3-128-15,-1-3 128 0,0 1 0 0,1 0 0 0,-3-6 0 0,1-1 0 16,-1-3 0-16,-2 0 0 0,-1-5 0 0,2-1 0 16,-3-2 0-16,1-4 0 0,-5-8 0 15,0 0 160-15,0 0-160 0,0 0 160 0,11-3-160 16,-1-5 0-16,-2-6 0 0,1-6 0 16,0-5 0-16,1-3 0 0,0-5-224 15,0-4 80-15,0-8 144 0,-1-1-192 16,0-6 192-16,0-2-192 0,-1 0 192 0,-2-2-160 0,-2-1 160 15,3 0-160-15,0 5 160 16,0 4 0-16,1 3 0 0,-2 6-128 16,2 2 128-16,0 5 0 0,-1 7 0 15,1 6 0-15,-3 6 0 0,3 8 0 0,-8 5 0 0,0 0 0 16,12 2 0-16,-3 6 0 0,1 7 0 0,2 6 0 0,-1 1 0 0,2 3 0 16,1 4 0-16,0-1 0 0,0 1 0 0,3 3-128 0,-1-2 128 0,2 1 0 0,-2-2 0 15,1-4-160-15,-3 0 160 0,2-3 0 0,-2-2 0 0,-1-4 0 16,0-4 0-16,0-1 0 0,-1-6 0 15,1-2 192-15,0-5-16 0,-1 0-16 0,1-2-16 16,1-7 0-16,4-2 0 16,-2-9 0-16,2-3-144 0,0-6-144 15,-2-4 144-15,2-3-208 0,0-3 208 0,0-4-176 16,-3-2 176-16,0-5-160 0,-1-1 160 0,0-4 0 16,-3-2 0-16,1 1 0 15,2 2 0-15,1 2 0 0,2 0 0 16,-3 4 0-16,2 7 0 0,1 6 0 0,-2 5-144 15,-1 7 144-15,-2 6 0 0,0 6 0 0,-1 3 128 0,-1 6-128 16,-1 3 0-16,1 7 0 0,0 7 128 16,-1 6-128-16,1 10 0 0,0 4 0 0,-1 9-160 15,0-1 160-15,-3 6-128 0,1-3 128 0,-1 5 0 16,0-6-144-16,0-1 0 0,-1-3 0 0,0-4 0 0,0-6 0 16,0-2 144-16,0-5 0 0,-1-3 0 0,0-3 128 15,-2-5 32-15,-2-11 16 0,0 0 0 0,0 0 0 16,0 0-48-16,10-7 0 0,3-5 0 15,0-10 0-15,-1-5-128 0,2-8 0 0,0-3-192 16,2-8 192-16,-2 2-240 16,0-4 80-16,-2-1 16 0,2 2 0 0,0-2 144 0,2 2 0 15,-1 1 0-15,0-1-128 0,0 1 128 0,2 7-128 16,1 8 128-16,-4 6-128 16,-3 4 128-16,0 11 0 15,2 1 0-15,-3 9 0 0,-1 10 0 16,-1 7 0-16,-2 7 160 0,-2 8-160 15,-1 2 0-15,-3 6 0 0,0 2 0 16,0 3 0-16,0 0 0 0,0-2 0 0,0-7-160 16,2-3 160-16,-1-4-192 0,1-1 64 0,-1-5 0 0,1-3 0 15,2-5 128-15,1-2 0 0,-5-13 0 0,0 0 0 0,5 4 128 16,-5-4-128-16,14-14 160 0,0-4-160 0,0-2 0 16,2-4 0-16,-2-6-176 0,1-1 176 15,-1-8-192-15,-1 1 192 16,-2-2-160-16,-1-6 160 0,-1-1 0 0,1 2 0 15,2 1 0-15,0 3 0 0,2 3 0 16,2 6 128-16,-2 7-128 0,0 5 0 0,0 4 192 16,0 6-64-16,-3 6 0 0,2 7-128 15,-3 6 192-15,3 2-192 0,-3 6 192 16,1 8-192-16,1 2 128 0,0 5-128 0,-1 3 0 0,-1 1 0 16,0-2 0-16,0-2 0 0,0-4 0 15,-1 1-144-15,-3-5 144 16,0 2-128-16,-3-6 128 0,0-2-128 0,-3-2 128 15,-1-5 0-15,-1-1 128 0,2-10-128 0,0 0 0 16,0 0 128-16,0 0-128 0,0 0 0 0,-3-12 0 0,1-3-240 16,1-7 48-16,2-1 0 0,1-3 32 0,0 0 16 15,1-3 0-15,0 2 0 0,1-2 16 0,-1 5 0 16,-6 0 0-16,2 6 0 0,0 8 128 16,-2 1-208-16,-6 4 80 0,9 5 128 0,-15 3-176 15,-3 7 176-15,-2 1-128 0,-2 9 128 16,2 8 0-16,-2 4-160 0,-2 0 160 15,0 1 0-15,-3 3-288 0,1 0 48 0,-1 0 16 16,3-3 0-16,-4 0-64 0,4 0-16 0,1-4 0 16,1-4 0-16,1-3 304 0,0-1-160 15,2-8 160-15,1-2-128 0,1 0 256 16,4-4 48-16,1-5 16 16,2-3 0-16,0-4-192 0,4-9 0 15,3-4 0-15,4-5 0 0,6-5 0 16,2 3-192-16,0-6 64 0,5-2 128 15,1-4-144-15,3 1 144 0,1-3 0 16,2 3 0-16,1 0 0 0,1 3 0 16,1 4 128-16,0 5-128 0,0 5 256 0,0 3-64 0,-2 6 0 15,2 5 0-15,-3 4 16 0,0 6 0 0,-1 8 0 16,1 6 0-16,0 6-208 0,-2 3 0 0,3 4 0 16,0 3 0-16,-2 4 0 0,-1-1 0 15,-1 0 0-15,0-3 0 0,-2 0-128 16,-1-4 128-16,-2 0 0 0,0-7 0 15,-2-4 0-15,1-4 0 0,-2-4 128 0,0-4-128 0,0-2 320 16,2-6-16-16,-12 0-16 0,16-10 0 0,0-6-288 16,1-5 0-1,2-8 0-15,-1-1 0 16,1-3 0-16,0-8 0 0,0-2-144 16,-1-2 144-16,-1-3-192 0,0-4 64 0,0-2 0 0,1 0 0 15,0 2 128-15,3 2 0 0,2 6 0 0,4-2 0 0,-1 4 0 16,1 2-160-16,-1 1 160 0,-1 10 0 15,-1 3 0-15,-1 7 0 0,-4 8 0 0,-1 3 0 0,0 7 0 16,-2 10 128-16,-1 2-128 0,2 8 144 16,-2 7-144-16,1 3 0 0,-2 5 0 15,2 7 128-15,-1 1-128 0,1 1 0 0,-2 3 0 0,1 1-176 0,0-3 48 16,-4 0 0-16,1-2 0 0,1-7 0 16,-3-6 128-16,0-2 0 0,-1-5 0 15,-2-3 0-15,0-3 208 0,3-2 32 0,0-6 0 16,3-2 0-16,2-7-80 0,4-7-16 15,3-6 0-15,5-6 0 0,2-5-144 16,1-8 0-16,2-3 0 16,-3-5 0-16,2-7-128 0,-2-4-16 0,0-3 0 0,3-1 0 15,0-1 144-15,1-4-160 0,0 0 160 0,2-1-160 0,5 3 160 16,-1 9-208-16,-1 5 80 0,-2 9 128 0,-5 5 0 16,-5 9 0-16,-3 6 0 0,-3 7 0 15,-4 7 0-15,-4 10 240 16,0 2-16-16,-2 12 0 0,-1 3-224 0,-3 8 144 0,1 5-144 15,-4 7 128-15,0 3-128 0,0 4 0 0,-3 2 0 16,1-2 0-16,-1-4 0 0,0-3 0 0,0 0-192 0,0-5 192 16,0-6-128-16,1-6 128 0,2-1 0 0,0-8 0 0,0-1 0 15,1-4 0-15,1-7 0 16,-5-7 0-16,13-4-176 0,1-7 48 16,0-7 0-16,7-5 0 0,3-6 128 15,2-3-160-15,4-7 160 0,-1-2-160 16,5-1 160-16,1-4-208 0,3 1 80 15,2-2 128-15,-1 3-192 0,-1 0 192 16,-1 5-160-16,-3 3 160 0,-1 9 0 0,-3 8 0 16,-6 8 0-16,-3-2 0 0,0 7 0 15,-3 4 128-15,-4 9 16 0,-2 9 0 16,-3 9-144-16,-1 8 160 0,-6 3-160 0,-3 9 160 0,-4 1-160 16,-3 2 0-16,-2-2 0 0,0-1 0 0,-1-1 0 0,0-2 0 0,1-4-192 15,0-3 192-15,1-4 0 0,0-7 0 16,2-4 0-16,2-3 0 0,2-3-128 0,3-14 128 15,0 0 0-15,11-4 0 0,0-9 0 0,9-6-176 16,5-7 176-16,7-4-128 0,4-7-48 0,7-2 0 16,5 2 0-16,2-2 0 0,2-1 16 15,0-2 0-15,-2-1 0 0,-2 5 0 16,-1 1-16-16,-1 7 0 0,-4 4 0 0,-7 3 0 0,-8 8 176 16,-7 5 0-16,-4 11-144 15,-16-1 144-15,2 18 128 0,-6 8 80 16,-5 4 32-16,-5 7 0 0,-6 4-96 15,-3 1-16-15,-2 5 0 0,-1-4 0 16,0-1-128-16,1-2 0 0,4-4 0 0,2-6 0 0,2 1 0 16,3-1 0-16,3-4 0 0,3-6 0 15,3-6 0-15,3-2 160 0,2-12-160 16,0 0 160-16,10 0-160 0,5-9 0 0,5-6-192 16,7-7 192-16,2-2-336 0,7-8 48 0,5-2 16 15,3 1 0-15,4 2 96 0,1 2 32 0,-2 9 0 0,-5-1 0 16,-8 2 144-16,-4 5 0 0,-8 3 128 0,-5 7-128 0,-7 4 304 15,-10 0-16-15,4 14 0 0,-7 5 0 0,-6 3 16 0,-1 7 0 16,-5-1 0-16,-6 7 0 16,0 3-160-16,-3 1-16 0,-1-3-128 15,3-4 192-15,1-3-192 0,3-4 0 0,4-2 0 16,4-7 0-16,4-3 0 16,5-2 0-16,2-4 128 0,-1-7-128 15,15-2 0-15,7-5 0 0,7-9-192 16,3-1 192-16,3-2-384 0,4-7 16 0,0-1 16 15,2-4 0-15,-1 3 176 0,2 0 48 0,-4 5 0 0,-2 2 0 16,-6 5 128-16,-3 2 0 0,-4 5 128 0,-5 7-128 16,-7 2 240-16,-11 0-32 0,0 0 0 0,-4 22 0 0,-4 4 80 15,-6 7 16-15,-5 1 0 0,-4 4 0 0,-4 0-80 0,-1 3-16 0,1 0 0 16,3-4 0-16,1-3-208 0,4-3 0 0,3-1 0 16,4-5 0-16,2-3 144 0,5-4-144 0,2-7 128 15,6 2-128-15,3-7 0 0,5-3 0 16,2-6 0-16,7-2 0 0,2-6-320 15,5-6 64-15,2-2 16 0,6 0 0 0,0 0 80 16,2 1 16-16,4-1 0 0,-3 1 0 0,-1 2 144 0,-5 6 0 16,-7 0 0-16,-5 7 128 0,-4 4 80 15,-6 9 32-15,-4 1 0 16,-3 5 0-16,-5 3 16 0,-3 3 16 0,-2-1 0 16,-5 1 0-16,-3 1-48 0,0 4-16 15,-2-3 0-15,1-3 0 0,0 1-208 0,4-4 176 16,2-3-176-16,2-1 160 0,2-3-160 0,6-11 0 15,0 0 0-15,0 0 0 0,0 0 0 0,15-5-192 16,3-2 0-16,3-8 16 0,5-5-16 16,0-1 0-16,1-6 0 15,1 3 0-15,1 0 192 0,0-3-160 0,3 0 160 16,-1 1-160-16,-3 5 160 0,-3 4 0 0,-3 1 0 16,-4 6 0-16,-6 0 208 0,-3 7 32 0,-9 3 0 15,0 0 0-15,0 0-48 0,-1 14 0 16,-5-1 0-16,-5 5 0 0,1 5-192 15,-3-3 0-15,-2-1 0 0,-1 2 0 16,0-4 0-16,-1 1 0 0,0-1 0 0,1-3 0 16,2-3 0-16,1 2 0 0,1 0 0 15,4-7-160-15,8-6 160 0,0 0 0 16,0 0 0-16,0 0-128 0,0 0-16 0,8-8 0 0,5-4 0 16,4-6 0-16,3 0-80 0,4-1-16 0,2-3 0 0,2-3 0 15,1-1 112-15,0 1 128 0,2 0-208 16,-1 2 80-16,2-1 128 0,-5 3 0 15,-5 2 0-15,-5 6-128 0,-4 5 128 0,-13 8 128 16,0 0-128-16,-14 5 176 0,-8 5 16 0,-8 1 0 16,-11 3 0-16,-5 5 0 15,-6 5-192-15,-4 1 0 0,-2 3-160 0,-6-3 160 16,-5 0-240-16,2 0 48 0,-3-5 16 0,5-1 0 16,4-2 176-16,5-5-128 0,6-2 128 15,5-1-128-15,6-4 128 16,3-5 0-16,4-2 128 15,6-8-128-15,1-2 0 0,4-4-256 0,0-7 32 0,6 0 16 0,5 0-240 0,2-4-32 16,2-2-16-16,2-3 0 0,2-2 176 0,2 0 48 0,2-4 0 16,0-2 0-16,3 0 272 15,4 1 0-15,2 3 0 0,0-1 0 16,0 4 0-16,-4 5 0 0,-2 0 0 0,-3 7 144 0,-5 6 192 0,-6 6 48 16,-4 3 0-16,-7 5 0 0,-8 3 64 0,-4 7 0 15,-5 6 16-15,-2 6 0 0,-3 1-336 0,0 6-128 16,0 2 0-16,2 1 0 0,-1 0 0 0,-1 2 0 15,-1-2 0-15,-3-1 0 16,-1 1 128-16,4-6-128 0,3 2 0 16,5-7 0-16,4-2 160 0,7-4-160 15,6-5 160-15,7-3-160 0,2-3 0 0,9-3 0 0,4-12 0 16,7-6 0-16,9-6-384 0,7-9 0 0,6-5-16 16,7-4 0-16,3-1 128 15,0 0 16-15,0-4 16 16,-2-3 0-16,-2 0 240 0,3-2 0 15,2-1 0-15,3-3 0 16,3-1 0-16,6 1 0 16,4 1 0-16,-3 7 0 0,-3 10 160 15,-10 7-160-15,-7 8 128 16,-6 8-128-16,-7 8 432 0,-7 7 0 0,-4 6 0 16,-4 9 0-16,-8 8-160 0,-2 9-16 15,-9 10-16-15,-4 7 0 0,-4 7-48 16,-6 4-16-16,-5 0 0 0,-3 3 0 15,3-3-176-15,-2 1 0 0,1 0 0 0,3-8 0 16,3-7 0-16,1-1 0 0,5-6-144 16,5-3 144-16,6-6 0 0,6-7 0 0,3-3 0 15,6-6 0-15,6-6-176 0,9-7 32 16,6-3 0-16,8-8 0 0,6-8-176 16,1-6-16-16,2-4-16 0,0-5 0 15,0 1 160-15,1 0 16 16,0 0 16-16,5-2 0 0,3-3 160 0,-1 7 0 15,0 2 0-15,-9 6 0 0,-8 5 0 0,-6 9 0 16,-10 0 0-16,-7 8 0 0,-4 6 320 16,-6 4-16-16,-5 6 0 0,-7 10 0 15,-3 5-16-15,-7 7 0 0,-5 8 0 0,-2 2 0 16,-7-1-288-16,0 1 0 0,-1 2 128 0,1-5-128 0,3-2 0 16,3-5 0-16,3-3 0 0,2-3 0 0,4-4 0 15,4-1 0-15,1-7 0 0,9-2 0 0,3-4 0 16,7-6 0-16,6-5 128 0,9-6-128 0,8-9-144 15,11-6-96-15,8-6-16 0,5-1 0 0,0-4-80 0,1-3-32 16,-2 0 0-16,3 3 0 0,-1-4 368 0,-3 2 0 16,-1 7-144-16,-5 4 144 0,-6 3 0 15,-5 5 0-15,-10 5 0 0,-7 5 0 16,-18 2 0-16,0 0 128 0,-6 19 0 16,-10 5 16-16,-8 10 128 0,-8 3 32 0,-5 6 0 15,-2 4 0-15,-3 4-32 0,1 0 0 0,3 0 0 0,4-2 0 16,3 1-272-16,5-2 160 15,0-5-160-15,5-1 128 16,0-10 0-16,5-3-128 0,3-3 192 16,7-5-64-16,3-5-128 0,7-5 0 15,-4-11 0-15,15 3 0 0,4-8-320 0,7-7-112 16,4-7-16-16,8-5 0 0,4-4 48 16,5-4 0-16,4-3 0 0,7-7 0 0,4-2 224 15,1-3 176-15,-2 2-208 0,-2 1 80 16,-3 6 128-16,-5 8 0 0,-8 4 0 0,-8 6 0 15,-7 4 240-15,-5 4 16 0,-9 6 16 0,-4 6 0 0,-10 0 144 16,0 12 32-16,-5 4 0 0,-6 5 0 0,-7 2-240 0,-4 4-32 16,-3 2-16-16,-3 4 0 0,-1 1-160 15,1 1 128-15,0-2-128 0,0-3 128 16,3-2-128-16,-1-4 0 0,1 2 0 0,2-3 0 16,0-4 0-16,4-1 128 0,2-2-128 0,5-2 128 15,0-6-128-15,12-8 0 0,0 0 0 16,0 0 128-16,13-4-352 0,6-1-80 0,5-8-16 15,5-3 0-15,3-6-48 0,2-2-16 16,3-2 0-16,1 2 0 0,1-1 208 0,-1 3 48 16,-3 6 0-16,-3 4 0 0,-5 5 128 0,-4 4 144 15,-7 3-16-15,-2 3-128 0,-1 7 256 0,-4 0-48 16,-7 4-16-16,-2 4 0 0,-3 0 64 0,-4 1 0 16,-2 2 0-16,-1 3 0 0,-3-1-64 15,1-2-16-15,-1 0 0 0,2 0 0 16,0-2-176-16,2-4 128 0,3-2-128 15,2-1 128-15,2-3-128 0,2-9 0 0,0 0 0 0,5 14 0 16,-5-14 0-16,11 7 0 0,-2-2 0 0,4-5 0 0,2 0 0 16,4-4 0-16,2 0 0 0,3 0 0 15,1-5-256-15,1 4 32 16,-2 1 0-16,-3 2 0 0,-3 2 224 16,-5 2 0-16,-2 5 0 0,-3 2 0 0,-2 1 176 15,-3 3 16-15,-3 2 16 0,-3 0 0 16,1 0 32-16,-5 4 0 0,0 3 0 0,-1-3 0 15,0-2-240-15,2-1 0 0,-3-5 0 0,3 2 0 16,1 0 0-16,1-3 0 0,4-10 0 16,0 0 0-16,-1 8 0 0,1-8 0 15,0 0 0-15,0 0 0 0,0 0 0 0,11-2-192 16,1-4 192-16,2-2-208 0,0-3 48 0,-1 1 16 16,1-3 0-16,-3 6 0 15,-2-1 144-15,-9 8 0 0,0 0 0 16,0 0 0-16,0 0 0 0,0 0 192 0,0 0-32 0,-4 18-16 0,-5 2-16 15,-5 3 0-15,-4 0 0 0,-2 1 0 16,-3 0-128-16,2-2 128 0,0-3-128 0,2 1 128 0,1 0-128 16,3-6 0-16,3-2 0 0,5-5 0 0,2 2-160 0,5-9 160 15,0 0 0-15,0 0-144 0,0 0 144 0,0 0-208 0,12 0 80 16,5-5 128-16,2-4-176 0,1-5 176 0,3-1-128 0,3 0 128 16,0-2-128-16,0 3 128 0,-2-1-128 0,-4 2 128 15,-2 3 0-15,-3 3 0 0,-2 3 0 16,-13 4 0-16,0 0 0 0,0 0 176 15,0 0-176-15,0 0 192 0,2 10-192 0,-2 3 128 0,-2 1-128 16,-2-2 128-16,-1 0-128 0,0 1 0 16,-1-1 0-16,-1-2 0 15,1 3 128-15,0-4-128 16,0 0 0-16,6-9 128 0,0 0-128 0,0 0 0 16,0 0 0-16,0 0 128 0,0 0-128 0,0 0 0 0,0 0 0 0,0 0 0 0,0 0-128 0,11-5 128 0,-2-3-160 15,-2 3 160-15,-7 5 0 0,9-4 0 0,-9 4-128 16,0 0 128-16,0 0 0 0,0 0 160 0,6 9-32 0,-1 4 0 15,-5 0 0-15,0 1-128 16,-1 3 192-16,-3 1-64 0,3-1-128 16,-1-1 128-16,-1 0-128 0,2-1 128 0,-1 3-128 15,1-2 0-15,0-2 0 0,0-4 0 0,1-10 128 0,0 0-128 16,0 0 0-16,2 12 128 0,-2-12-128 0,0 0 0 0,9 3-160 0,1-3 160 16,2-3-192-16,-1-5 192 0,2-1-208 0,0-1 80 0,-1 4 128 15,-2 2 0-15,-10 4-144 0,0 0 144 0,0 0 0 16,0 0 128-16,0 0 0 0,4 14 0 0,-5 4 0 15,-2 2-128-15,-2 2 192 0,-2-1-64 0,-2 5-128 16,0-4 0-16,0-1 0 0,1-1 0 0,1-1 0 16,2-1 128-16,0-3-128 0,2-2 0 0,1-5 0 0,2-8 0 15,0 0 0-15,0 0 0 0,0 0 0 0,0 0-224 16,7-3 80-16,2-3 16 0,0-6 0 0,1 1 0 0,2-2 0 16,-1-2 0-16,0-3 128 0,1 2 0 0,-1-4 0 15,0 5-128-15,0 5 128 0,-2 2 0 0,-2 5 0 16,1-1 128-16,-3-3-128 0,-5 7 176 0,0 0-176 15,0 0 192-15,0 0-192 0,5 17 0 0,-1-2 0 0,-4 0 0 16,0-4 0-16,0 1 128 0,-2 2-128 0,2-14 0 0,-3 14 0 0,2-2 0 0,-1-2 0 0,2-10 0 16,0 0 128-16,0 0-128 0,0 0 0 0,0 0 128 0,0 0-128 0,0 0 0 0,0 0 0 0,0 0 128 0,0 0-128 15,0 0 0-15,9-9 0 0,0 0 0 0,0-1-192 0,0 4 192 16,0 0-160-16,-1-1 160 0,-3 1 0 0,-5 6-144 0,0 0 144 0,0 0 0 16,0 0 0-16,0 0 0 0,0 0 0 0,-3 17 0 15,-2 1 0-15,-1 0 128 0,-1 0-128 0,0-2 128 16,-1-1-128-16,2-2 0 0,-1 0 0 0,4 1 0 0,-1-5 0 15,4-9 0-15,-3 9 0 0,3-9 128 16,0 0-128-16,0 0 0 0,0 0 0 16,0 0-128-16,9-12-16 0,-1 3 0 0,2-5 0 15,-1-2 0-15,1-1 144 0,0 0 0 0,2-3-144 16,-2 4 144-16,0 2 0 0,-1 2 0 16,1 1 0-16,-4 6 0 0,-2 1 0 0,-4 4 0 0,0 0 0 15,0 0 0-15,0 0 128 0,-2 15 0 0,-5 7 0 16,2-2 0-16,-1 2-128 0,2-2 0 15,-2 2 0-15,1 1 128 0,1-2-128 0,0-3 0 16,0-6 0-16,2-1 0 0,-1 3 0 16,3-14 0-16,-3 8 0 0,3-8 128 0,0 0 0 0,0 0 0 0,0 0 0 15,0 0 0-15,0 0-128 0,9-10 0 0,0-3 0 0,-1 0 0 16,-2-2 0-16,1 0 0 0,-1-2 0 0,0 3 128 0,-1 0-128 0,-1 5 0 16,0 0 0-16,0 4 0 0,-4 5 0 0,0 0-144 0,0 0 144 15,0 0-208-15,0 0 208 0,-3 14 0 16,1 1 0-16,-2 2 0 0,0-1 0 15,0 0 0-15,1-2 0 0,0 1 0 16,0 0 0-16,0-2 0 16,-2-2 0-16,2 1 0 0,3-12 0 15,-3 7 0-15,3-7 0 0,0 0 0 0,0 0 0 0,0 0 0 0,0 0 128 0,0 0-128 16,0 0 0-16,9-8 0 0,-1-4-128 0,0 1 128 0,-2 3-128 16,0-2 128-16,-1 1 0 0,3-1-144 0,-4 5 144 15,-4 5 0-15,6-7 0 0,-6 7 0 0,0 0 0 16,0 0 0-16,0 0 0 0,4 9 128 0,-4-9-128 0,0 17 128 15,-4-1-128-15,3 3 128 0,-2 0-128 0,2 2 0 16,-3-2 128-16,2-1-128 0,-1-4 0 0,2 1 144 0,-2-5-144 16,3-10 0-16,-1 14 128 0,0-1-128 0,1-13 0 15,0 0 0-15,0 0 128 0,0 0-128 0,0 0 0 0,0 0 0 0,0 0 0 0,0 0 0 16,0 0 0-16,0 0-144 0,0 0 144 0,9 1 0 0,0-1 0 0,-9 0 0 0,10 3 0 0,-1-1 0 16,-9-2 0-16,9 9 0 0,-9-9 0 0,7 8 0 0,0 1 128 0,-1-2-128 0,0 3 128 15,2-2-128-15,-3 2 160 16,-5-10-160-16,9 5 0 0,-9-5 0 0,0 0 0 0,8 0 0 15,-8 0 0-15,10-1 0 0,0-2 0 0,0 0 0 16,-2-5 0-16,1 0 0 0,-1-2 0 16,0 5 0-16,-8 5 0 0,0 0 0 15,9-5 0-15,-9 5-160 0,6-8 160 0,-6 8 0 0,7-3 128 16,-7 3-128-16,0 0 0 0,0 0 0 0,5 6-192 0,-1 4 64 16,-4-10 128-16,5 14 0 15,-5-1 0-15,0 1 0 16,0 0 0-16,1-2 0 0,0-3 0 15,-1-9 0-15,1 11 0 0,-1-11 0 0,0 0 0 16,0 0 0-16,0 0-176 0,0 0 176 0,0 0-208 16,0 0 80-16,0 0 128 0,0 0 0 0,0 0 0 15,0 0 0-15,0 0-304 0,0 0 32 0,-3-11 0 0,-5 6 0 16,-1-4 0-16,-1 4 0 16,-3 3 0-16,1-1 0 0,-5 2-112 0,1 2-32 15,-1 2 0-15,0-3 0 0,2 0 32 0,1 1 16 16,2 2 0-16,1-2 0 0,11-1-288 0,0 0-64 0,-10 1-16 15,10-1 0-15,0 0-1744 0,0 0-336 0</inkml:trace>
  <inkml:trace contextRef="#ctx0" brushRef="#br1" timeOffset="66998.48">26364 2577 23615 0,'-5'-21'1040'0,"3"8"224"0,0-2-1008 0,1-3-256 0,-1-3 0 0,0 1 0 0,1-2 272 0,0 2 16 0,-2 0 0 0,0 1 0 0,1 1 224 16,-2 4 64-16,-1 5 0 0,0 1 0 0,-1 1 96 0,-3 4 32 0,-1 3 0 0,-3 5 0 0,-5 8-144 0,-3 4-32 0,-6 3 0 0,-3 8 0 0,-5 11-160 0,-2 3-48 0,-1 5 0 0,-1 3 0 0,-2 3-192 0,2 8-128 0,-1 4 160 16,1 1-160-16,2 2 144 0,-1-5-144 0,-1-1 128 0,2-6-128 0,1-5 0 0,7-10 0 0,5-7 128 0,5-5-128 0,5-7 304 0,1-6 16 0,3-7 16 0,10-9 0 0,0 0 304 0,0 0 48 0,0 0 16 0,1-11 0 0,4-8-352 0,4-7-64 0,2-2-16 15,3-3 0-15,2-4-144 0,0-1-128 0,1-4 144 0,-2-2-144 0,-4 2 160 0,1-2-160 0,-1-4 160 0,1 3-160 0,-3-6 160 0,-2 10-160 0,-2 3 160 0,-1 8-160 0,-1 11 192 0,-5 5-48 0,-1 1-16 0,-6 8 0 0,-4 3 48 16,-7 9 0-16,-7 9 0 0,-5 8 0 0,-6 4-176 0,-3 9 0 0,-1 4-192 0,-2 6 192 0,1 0-160 0,1 6 160 0,4 2 0 0,-2-1-144 15,0-3 144-15,-1-2 0 0,-1-6 0 0,3-7 0 0,0-9 0 0,5-5 0 0,5-5 128 0,2-3-128 0,4-2 336 0,4-4 0 0,5-6 0 0,2-6 0 0,3-7-176 0,4-3-32 0,2-9-128 0,6-4 192 0,2-6-192 0,4-3-160 0,3-4 32 0,-2-3 0 16,2-1 128-16,-1-5-192 0,-1 0 192 0,-2 1-192 0,-3-3 192 0,-1 7 0 0,-4 4 0 0,-3 9 0 0,0 11 0 0,-6 6 0 0,0 6 160 0,-6 6-160 0,-5 6 272 0,-2 12-32 0,-5 10-16 0,-2 6 0 0,-3 6-224 0,3 6 0 0,1 1-144 0,1 2 144 0,2-4 0 0,2-1-144 16,1-2 144-16,3-4 0 0,3-3 0 0,3-4 0 0,0 0 0 0,8-2 0 0,1 2-896 0,7-2-112 0,6-6-16 0</inkml:trace>
  <inkml:trace contextRef="#ctx0" brushRef="#br1" timeOffset="70254.11">21059 11063 14335 0,'0'0'640'0,"-10"6"128"0,1-3-624 0,0-2-144 0,0-1 0 0,0 2 0 0,-1 0 848 0,1-1 144 16,9-1 32-16,0 0 0 0,-9 0-112 0,9 0-16 15,0 0 0-15,0 0 0 0,0 0-128 0,0 0-16 16,0 0-16-16,0 0 0 0,0 0-256 15,6-1-48-15,3-1-16 16,3 0 0-16,2 2 16 0,3-3 0 0,3-2 0 0,1 3 0 0,2-2-208 0,20 0-32 16,-5-1-16-16,1-1 0 15,-3-1-48-15,-1 5 0 0,-2 1 0 16,-3-1 0 0,-2 2-128-16,-1 0 192 0,-2 0-192 15,-3 2 192-15,-3 1-48 16,-2 0 0-16,-6-1 0 0,-2 6 0 0,-9-8 368 0,4 14 64 15,-4 3 0-15,-3 2 16 0,-2 0-16 16,-4 2-16-16,-2 0 0 0,-3 2 0 0,-4 3-352 16,0 0-64-16,0 2-16 15,1-3 0-15,-1 0-128 0,3 1 128 0,1-6-128 16,1 2 128-16,1-1-128 0,1 1 0 16,-1-2 0-16,1-4 128 0,0-5-128 0,0 2 128 15,0-2-128-15,1-2 128 0,1-3-128 0,-1 2 160 16,0-4-160-16,-1 1 160 0,3 1-160 0,-4-2 0 0,12-4 0 15,0 0 128-15,-9 4-688 0,9-4-144 0,-5 8-16 0,5-8-9072 0,0 0-1792 16</inkml:trace>
  <inkml:trace contextRef="#ctx0" brushRef="#br1" timeOffset="71063.25">21197 11231 20271 0,'0'0'1792'0,"0"0"-1424"0,4-11-368 0,-4 11 0 16,0 0 576-16,0 0 64 0,0 0 0 0,0 0 0 0,0 0-192 0,0 0-48 15,0 0 0-15,0 0 0 0,0 0 128 0,0 0 32 16,0 0 0-16,0 0 0 0,-11 8 240 0,-2 1 48 15,-2 2 16-15,-2 0 0 0,-3 1-336 0,-3 5-64 16,-2 1-16-16,-2 1 0 0,1 0 0 0,-3 1-16 16,-3 2 0-16,1 4 0 0,-1-3-256 0,-1 3-48 15,0-2-128-15,-2 1 192 16,0 2-64-16,-1 0 0 0,3 1-128 0,0 0 192 0,0-2 48 16,-1 0 0-16,-2 2 0 0,2-6 0 15,2 3 16-15,-1-4 16 0,-3 0 0 16,6-1 0-16,-2 2-32 0,2-3-16 0,-1-2 0 15,-1 2 0-15,1 3-224 0,-1-2 176 0,-1 2-176 16,1 0 160-16,-1-1-160 0,-1 3 128 0,-2-3-128 0,-1-2 128 16,3 0-128-16,0-1 160 0,-2-1-160 0,3 0 160 0,1 1 32 15,2 0 0-15,-1-2 0 0,1 2 0 0,0 1-192 16,2-1 128-16,0-3-128 0,3-2 128 16,-3-2-128-16,1 2 192 0,2-2-192 15,-3 2 192-15,0 1 0 0,1-1 0 16,-1-2 0-16,0 2 0 15,-1-2 16-15,2-2 16 16,1 1 0-16,-1-2 0 0,3 3 0 0,0 1 0 0,0-1 0 16,1 3 0-16,1 0-96 0,-1 0 0 0,-2 4-128 15,1-1 192-15,-1-3-192 16,5 2 128-16,0 1-128 0,-1-3 0 0,1 1 128 16,-1-2-128-16,-1 0 0 15,0 3 144-15,-3 0 32 0,-1-2 0 0,0-2 0 16,2 2 0-16,1 0-16 0,1 0 0 15,-1-3 0-15,3 3 0 0,0 1-160 16,0 1 192-16,1 0-192 0,-1-2 192 16,2 0-192-16,-2 0 160 0,1 3-160 0,0-1 160 15,0 1-160-15,1-1 128 0,0-3-128 0,0 2 128 0,-1 0-128 16,2 2 128-16,-3-2-128 0,3-1 128 0,-2-2-128 16,0 0 0-16,2 4 144 0,0-6-144 15,1 0 160-15,1 0-32 0,1-4-128 0,-3 2 192 0,3 2-48 16,0-5-16-16,2-1 0 0,-1 2 0 0,1-1-128 15,2 2 192-15,1-2-192 0,0-1 192 0,2-2-192 0,0 2 128 16,7-4-128-16,-7 3 128 0,7-3-128 0,0 0 128 0,0 0-128 0,0 0 128 0,0 0-128 16,0 0 0-16,0 0 0 0,0 0 128 0,0 0-128 0,0 0 0 0,0 0 0 15,0 0 0-15,0 0 0 0,0 0 0 16,0 0 0-16,0 0 0 0,0 0 0 0,0-9-256 16,0 9 64-16,1-9 16 0,-1 9-400 0,0 0-96 15,6-10-16-15,2 0 0 0,1 4-2512 0,4 3-512 16</inkml:trace>
  <inkml:trace contextRef="#ctx0" brushRef="#br1" timeOffset="73406.33">14665 12933 3679 0,'0'0'320'0,"0"0"-320"0,0 0 0 0,9-4 0 15,-3-3 2048-15,2 2 320 0,-8 5 80 16,10-2 16-16,-2-2-1600 0,2 1-320 0,0 0-64 0,0 0-16 16,0-1-256-16,0 3-48 0,1-2-16 15,0 1 0-15,1-3 176 0,-2 0 48 0,0 2 0 0,-3-1 0 16,-7 4 112-16,9-5 32 0,-9 5 0 0,0 0 0 16,11-2 224-16,-11 2 48 15,0 0 16-15,0 0 0 0,0 0 128 0,8-3 32 0,-8 3 0 0,0 0 0 16,0 0-32-16,0 0 0 0,0 0 0 0,0 0 0 0,0 0-16 0,0 0 0 15,0 0 0-15,0 0 0 0,0 0-208 16,0 0-32-16,0 0-16 0,0 0 0 16,0 0-128-16,0 0-16 0,0 0-16 0,0 0 0 0,-8-2-176 15,8 2-16-15,-11 0-16 0,2 0 0 0,9 0 32 0,-10 5 16 16,0 0 0-16,0 0 0 16,0-3-80-16,0 2 0 0,-2 0-16 0,1 2 0 0,-1-1-48 0,1 1-16 15,-1-1 0-15,1 0 0 0,-2-3 32 16,3 3 16-16,-1 3 0 0,-3-3 0 0,1 4-48 0,-1-1-16 15,0 2 0-15,0-1 0 0,0 2-160 16,0-2 160-16,1 4-160 0,1-1 160 0,-1-3-160 16,0 4 160-16,-1-2-160 0,3 5 160 15,-4-2-160-15,2 1 128 0,-1 1-128 0,2 2 128 16,-2 1-128-16,2-1 0 0,-2 0 144 0,1-2-144 0,0 2 0 16,2 0 144-16,-1 1-144 0,1-1 0 0,-3 0 128 15,1-1-128-15,1 0 0 0,-1 0 0 16,-1-1 144-16,1 2-144 0,-3 0 0 0,0-1 144 15,0 0-144-15,-1-2 128 16,0 3-128-16,-1 2 128 16,0-1-128-16,1 2 192 0,1-1-192 15,-1 2 192-15,2-2-192 0,0 0 0 16,3 2 144-16,1 0-144 0,-2-2 0 16,4 0 128-16,2 1-128 0,-2-1 0 0,0 4 128 0,1-2-128 0,-1-1 128 15,2 2-128-15,-1 0 0 0,1-1 144 0,0-2-144 0,0 2 0 16,-1-2 128-16,0 3-128 0,1-2 0 0,0 0 0 15,2 0 160-15,0 0-160 0,0-2 128 16,0 2-128-16,1 2 0 0,0-2 0 16,2 0 0-16,1 1 0 0,-1 2 0 15,2-2 128-15,3-1-128 0,-1 1 0 16,2 1 0-16,-4-2 0 0,0 1 0 16,1 0 0-16,2-3 160 15,1 0-160-15,0 1 192 16,-1-1-192-16,3-1 0 0,-1 0 0 0,1-1 0 15,0 3 0-15,1 0 0 0,2-1 0 0,-3-1 0 16,2 2 0-16,0-1 0 0,3-1 0 0,-1 4 0 16,1-3 0-16,1 2 0 15,-1 0 0-15,-1-1 0 0,3-1 0 16,-2 0 0-16,1 0 0 16,-1-1 0-16,1 1 0 0,-1-4 0 15,2 2 0-15,1 0 0 0,0 1 0 0,0-2 0 16,2-1 0-16,0-1 0 0,0 2 0 0,2 0 0 15,0-1 0-15,0 0 0 0,1-1 0 0,1 3 128 16,0-2-128-16,6 1 0 0,-1 2 0 16,1-1 0-16,2 0 0 0,0 0 0 15,2 1 0-15,-2 1 128 0,2 0-128 16,2-3 0-16,0 1 0 0,1 1 0 0,-1 0 0 16,-4-2 0-16,-1-1 0 0,-3-3 128 0,-1-3-128 0,-3 2 0 15,-1-3 0-15,-1 1 128 0,0-4-128 16,-2 0 0-16,2 1 0 15,0-1 0-15,-2-1 0 0,-1 1 0 16,1 3 0-16,-1-4 0 0,-2-2-272 16,-2-3 48-16,-11 1 16 0,0 0-1568 0,0 0-304 15,0 0-64-15,0 0-14944 0</inkml:trace>
  <inkml:trace contextRef="#ctx0" brushRef="#br1" timeOffset="74230.98">14699 12350 14735 0,'0'0'1312'0,"0"0"-1056"0,12-3-256 0,-2-1 0 0,-1 1 736 0,2-1 96 0,-2 1 0 16,1-1 16-16,0 0-32 0,-10 4-16 0,11-3 0 0,-11 3 0 0,0 0 48 0,0 0 16 0,0 0 0 0,0 0 0 0,0 0 32 0,0 0 0 0,0 0 0 15,0 0 0-15,0 0-144 0,0 0-32 0,0 0 0 0,-13 3 0 16,-4-2-208-16,1 4-32 0,-2 0-16 0,0 0 0 0,-1-1-48 0,-2 3-16 16,-4-1 0-16,3-1 0 0,-3 1 0 15,1 3 0-15,-1-4 0 0,-2 4 0 16,-1-1-80-16,0 5 0 0,-1-4-16 0,-2 2 0 15,0 4-48-15,-1 2 0 16,-1-2 0-16,-3 4 0 0,-3 3-64 0,-2-1-32 16,-5 1 0-16,5 3 0 0,1 2-32 15,2 5 0-15,2 1 0 0,2 2 0 0,1 2 0 0,1 0-128 16,-2 4 192-16,1 1-64 0,2-2-128 16,0 1 0-16,-4 4 144 0,2-3-144 15,-5 0 0-15,2 1 128 0,0-5-128 16,0 0 0-16,2 1 208 0,2 5-16 15,1-2-16-15,1-2 0 0,2 3 32 16,1 1 16 0,2 5 0-16,1-3 0 15,5 4-96-15,1-2 0 0,1-2-128 0,3 3 192 16,0 1-192-16,4-1 0 0,1-3 0 16,0 2 0-16,0 2 128 0,2 1-128 15,0-4 0-15,2 4 0 0,2-2 0 16,-4 0 128-16,2-2-128 0,3 2 0 15,0 2 0-15,2-1 0 0,3-3 0 0,2 3 0 16,0 4 0-16,3-2 0 0,1 0 0 0,1-1 0 0,-1-3 0 0,2 1 128 0,1-1-128 16,1-4 0-16,5 1 0 0,0-3 0 0,0 1 0 15,5-2 0-15,0-2 0 0,2-1 128 0,0 0-128 16,3 3 0-16,0 0 0 0,2-5 128 16,-1-1-128-16,3-5 0 0,2 0 0 0,-1-1 128 0,-1-5-128 0,-3 1 0 15,2-3 0-15,-2-2 0 0,-4-2 0 0,1 0 0 0,-2-4-208 16,1-6-48-16,2-1 0 0,0-4 0 0,-2-5-2080 15,-2-5-416-15,9-8-96 0,-6-5-16 0</inkml:trace>
  <inkml:trace contextRef="#ctx0" brushRef="#br1" timeOffset="75445.78">14631 12948 11055 0,'0'0'976'0,"0"0"-784"0,0 0-192 0,0 0 0 0,0 0 1408 0,0 0 256 16,-7-4 32-16,7 4 16 0,0 0-816 0,0 0-144 0,0 0-48 0,0 0 0 0,0 0-64 0,0 0-32 16,0 0 0-16,8-9 0 0,3 4 160 0,0-1 16 15,-1 1 16-15,0 1 0 0,1-1-32 0,2 0-16 16,2-1 0-16,1 4 0 0,-2-3-288 0,2 0-48 15,-2-2-16-15,0 5 0 0,-1-3-208 0,-1 0-64 16,1 1 0-16,0 0 0 0,-2-1 0 0,1 0-128 16,-1 1 192 15,2 2-64-31,-2-2 192 0,1 1 16 16,-2-2 16-16,0 3 0 0,0-1 16 0,0 2 0 0,-10 1 0 15,12-2 0-15,-2 1-96 0,0 1-16 0,-10 0 0 0,12 0 0 16,-3 0-64-16,1 1-32 0,-10-1 0 15,12 3 0-15,0 0-32 0,-1-1 0 0,-1-2 0 16,2 3 0-16,1 0 0 0,-3 1 0 16,3 0 0-16,-1 2 0 0,2 2-128 0,0-3 0 15,0 3 0-15,0-2 128 0,0-1-128 0,0 4 160 0,-1-4-160 16,-2 2 160-16,1 0 0 16,-1-2 0-16,2 4 0 0,0-2 0 0,-1-4-160 15,0 2 0-15,-1 2 0 0,-1-3 0 0,-10-4 176 16,13 6 0-16,-2 2 0 0,1-3 0 0,-2-2 48 15,-1 1 16-15,0 3 0 0,0-2 0 0,-9-5-16 16,12 5 0-16,0 2 0 0,-1-1 0 0,0-1-224 16,-3 2 0-16,-8-7 0 0,9 7 0 0,3 0 0 15,-2 0 0-15,-1-1 0 0,-2 2 0 16,0-2 0-16,-1 0 0 0,1 2 0 0,-1-3 0 16,2 4 128-16,-2-4-128 0,-6-5 0 0,9 8 0 15,-2 0 176-15,1-2-176 0,-8-6 192 0,9 8-192 0,-1-2 208 16,0 0-64-16,-2 3-16 0,-1-7 0 15,-5-2-128-15,0 0 192 0,0 0-192 0,7 7 192 0,-7-7-192 16,8 6 128-16,-8-6-128 0,0 0 128 0,10 5-128 0,-10-5 0 16,0 0 0-16,9 1 128 0,-9-1-128 15,0 0 160-15,10 5-160 0,-10-5 160 0,0 0-160 16,10 2 192-16,-10-2-192 0,0 0 192 0,0 0-192 0,0 0 160 0,0 0-160 16,0 0 160-16,0 0-160 0,0 0 0 0,9 1 0 0,-9-1 128 0,0 0-128 15,0 0 0-15,0 0 0 0,0 0 0 16,0 0 128-16,0 0-128 0,8 8 0 0,-1-3 128 15,-7-5-128-15,0 0 0 0,0 0 0 16,0 0 0-16,7 9 0 0,-7-9 0 0,0 0 0 16,9 6 0-16,-9-6 0 0,7 11 0 0,0-2 0 15,-2 0 0-15,-5-9 0 0,9 7 0 0,-2 0 0 16,-7-7 0-16,8 9 0 0,-8-9 0 0,0 0 0 16,8 8 0-16,-5 2 0 0,-3-10 0 15,8 8 0-15,-8-8 0 0,6 10 0 0,-6-10 0 16,7 7 0-16,-7-7 0 0,0 0 0 0,9 10 0 0,-3 1 0 15,-6-11 0-15,0 0 0 0,6 9 0 0,-6-9 0 16,0 0 0-16,8 7 0 0,-8-7 128 0,0 0-128 16,0 0 0-16,0 0 160 0,0 0-160 0,6 9 192 15,-6-9-192-15,0 0 144 0,0 0-144 0,0 0 0 0,0 0 144 0,0 0-144 0,8 5 0 16,-8-5 0-16,0 0 128 0,0 0-128 0,0 0 0 0,0 0 0 16,0 0 128-16,0 0-128 0,0 0 0 15,0 0 0-15,0 0 0 0,0 0-704 0,0 0-80 16,0 0-16-16,0 0-17008 0</inkml:trace>
  <inkml:trace contextRef="#ctx0" brushRef="#br1" timeOffset="77211.25">14852 15359 8287 0,'0'0'368'0,"0"0"80"0,0 0-448 0,0 0 0 15,0 0 0-15,-9 3 0 0,9-3 2224 0,0 0 352 16,-10 1 80-16,10-1 16 0,0 0-1360 0,0 0-272 16,-9 1-48-16,9-1-16 0,0 0-48 0,0 0-16 15,0 0 0-15,0 0 0 0,0 0-48 0,0 0-16 16,0 0 0-16,0 0 0 0,0 0-96 0,10-5-32 15,0-1 0-15,3 1 0 0,0 1-80 0,2-5 0 0,3 1-16 16,-1-3 0-16,3 2-256 0,-1-3-48 16,1 1-16-16,0 1 0 15,2-5-96-15,2-1-16 16,-2 0 0-16,2 1 0 0,1 3 80 16,2-3 16-16,-2-2 0 0,1 2 0 15,-1 0 32-15,-1-3 0 0,0-2 0 16,-1 1 0-16,-2 0-96 15,2 0-16-15,-1 1 0 0,3-1 0 16,-1-3-32-16,0 3-16 0,-2-1 0 16,-1-2 0-16,1-1 16 0,-2 2 0 15,-1-1 0-15,0 0 0 0,-1 3 16 0,1-2 0 16,-2-4 0-16,0 0 0 0,2 2-48 0,2 0 0 16,-1-3 0-16,-1 0 0 0,0-6-144 0,-1 6 192 0,0-2-192 0,0 5 192 15,-1-3-192-15,1 4 0 0,-1-1 0 0,-2-4 128 0,-1 4-128 16,0 0 192-16,1-2-192 0,-1 1 192 0,1 1-32 15,1-1 0-15,0 0 0 0,0 2 0 0,-5-2 16 16,4 0 0-16,-2 1 0 0,0-1 0 0,-1 1-176 0,1-1 160 16,0-3-160-16,-1 3 160 0,1 1-160 0,0-4 0 0,1 6 0 15,0-2 128-15,1-3-128 0,2 3 0 0,-1 0 0 16,1 1 0-16,-1 0 0 0,2-1 0 16,-1 4 0-16,-2 0 0 15,-1 1 0-15,-2 2 0 0,1-2 128 16,-1 0-128-16,-2 0 0 0,0 2 0 15,-1-2 0-15,0 1 128 0,-3-2-128 16,2 2 0-16,-1-1 144 0,0-1-144 16,-1 0 0-16,0-3 128 0,2-2-128 0,-3 4 0 15,2 0 0-15,0 0 0 0,1-3 0 16,2-1 128-16,-2 2-128 0,0 2 0 0,-2 1 0 16,0 0 0-16,0-1 0 0,1 2 0 0,0 3 0 0,0-1 0 15,-4 1 0-15,1 1 0 0,0 1 0 0,0-1 0 0,0-2 0 16,-2 1 0-16,1-2 0 0,-1 3 0 0,0 1 0 0,-2-1 0 15,0-1 0-15,1 1 0 0,-1-1 0 16,0 2 0-16,-1-1 0 0,1-2 0 16,-2-1 0-16,2 3 0 15,-1-1 0-15,0 4 0 0,-2-2 0 16,1 1 0-16,-1 0 0 0,-1-2 0 0,0-2 0 16,-1 2 0-16,0 3 0 15,0-3 0-15,0-1 0 16,0 1 0-16,1 4 0 0,-3-3 0 0,-1 0 0 15,0-1 0-15,-1 2 0 0,1-2 0 0,-1 0 0 16,0 1 0-16,-1 1 0 0,-1 0 0 0,-1 2 0 16,2-2 0-16,-4 2 0 0,0 1 0 0,-2-5 0 15,-1 3 0-15,3 2 0 0,-4-1 0 16,-4 1 0-16,3-1 0 0,-1 2 0 0,-1-2 0 16,1 3 0-16,-2-3 0 0,1 1 0 15,-1 0 0-15,1 4 0 0,-1 1 0 0,-2-4 0 0,1 0 0 16,1-3 0-16,3 3 0 0,-1-1 0 0,0 1 0 15,-1-4 0-15,2 2 0 0,-1-2 0 16,0 2 0-16,-3 0 0 16,0 1 0-16,-1 0 0 0,1 3 0 15,-1-3 0-15,-1 2 0 0,-1-2 0 0,2 2 0 16,-3-1 0-16,2 2 0 0,-2-1 0 16,0 0 0-16,0 2 0 0,3 0 0 0,0-2 0 0,3 2 0 15,-1 1 0-15,2 1 0 0,1-4 0 16,-1 3 0-16,1 3 0 0,0-1 0 15,0-1 0-15,1 2 0 0,-3-2 0 0,2 2 0 16,0-2 0-16,1 2 0 16,1 0 0-16,1-2 0 0,-1 1 0 0,3-2 0 15,3 0 0-15,1 0 0 0,0-1 0 0,1-2 0 16,9 7-176-16,-9-3 176 0,9 3-208 0,-10-1 80 16,10 1-1472-16,0 0-272 0,0 0-64 0,0 0-14880 15</inkml:trace>
  <inkml:trace contextRef="#ctx0" brushRef="#br1" timeOffset="78397.67">16692 13960 21183 0,'0'0'944'0,"3"-8"192"15,-3 8-912-15,4-6-224 0,-4 6 0 0,0 0 0 0,0 0 1152 0,0 0 192 0,0 0 48 16,9-4 0-16,-9 4-496 0,0 0-112 0,0 0-16 0,10 9 0 16,-3 0-80-16,1 5-32 0,-3 2 0 0,2 4 0 15,-1 2-48-15,-1 5-16 0,0 4 0 0,-1 4 0 0,0-2-160 0,-1 5-48 16,0-1 0-16,1 4 0 0,-4 2-32 0,0 1-16 16,1-3 0-16,-1 3 0 15,0 0-16-15,-1 1 0 16,-3 1 0-16,0 0 0 15,-1-5-48-15,-2 0-16 16,-2 3 0-16,-2-4 0 16,0 2 64-16,-2 0 0 0,-1-4 0 15,0 1 0-15,0 0-96 16,0 0-16-16,0 1 0 0,2-2 0 0,-1 0-208 16,2-1 176-16,-2-2-176 15,0 1 160-15,-1-3-160 0,0-2 192 0,-1 0-192 0,-2-1 192 16,2-5-192-16,0 2 160 0,-3-6-160 0,0 2 160 15,0-1 0-15,-2-1 0 0,1-2 0 0,-3 1 0 0,0-3 32 0,-4 1 16 16,-1 1 0-16,-1-1 0 0,-2-1-48 16,-1-1-16-16,2-1 0 0,1-1 0 15,2-1-144-15,-1 0 0 0,1-3 144 0,2 1-144 16,0 2 224-16,0-3-32 0,-1 2 0 16,-1-3 0-16,3 2-64 0,-1-1-128 0,1-4 176 15,-2 2-176-15,-3 1 128 0,-1-3-128 0,-2 3 0 16,-1-4 0-16,-1 2 0 0,2 0 0 0,0-3 0 15,3 3 0-15,-1 0 0 16,1-2 0 0,1 2 0-16,2 0 0 15,3-2 0 1,-1 0 0-16,2 0 128 0,0-1-128 16,1-1 0-16,0 2 0 15,1 0 128-15,-1 0-128 16,0-1 0-16,-1 1 0 0,-2 1 0 15,-4-2 0-15,0 1 0 16,1 2 0-16,-4-4 0 0,2-1 0 0,2 1 0 16,0 1 0-16,1 0 0 15,1-1 0-15,0-2 0 0,1 1 0 0,0 1 0 16,0 0 0-16,-1-1 128 0,0 2-128 16,2-2 0-16,0 0 0 0,1-2 0 0,-2 2 0 0,-1 1 0 15,0 1 0-15,-2-2 0 0,-1 2 0 0,1-3 0 16,-2 0 0-16,0 2 0 0,1-3 0 15,0 0 128-15,2 1-128 0,0 1 0 0,0-2 160 16,1-3-160-16,1 3 128 0,1-3-128 16,-1 1 192-16,1-3-192 0,0 0 192 0,1 1-192 15,-1-1 128-15,-1-3-128 0,-1 2 128 16,-1-4-128-16,-2 1 0 0,-2-1 0 16,0 2 128-16,-4-2-128 0,3 2 128 15,1-2-128-15,1 1 128 0,4-4 0 0,0 2 0 16,0 0 0-16,1-2 0 0,1-1-128 15,-1 1 128-15,-1 2-128 0,0-2 128 0,1 0-128 0,1 4 0 16,1-1 0-16,2 1 0 0,0-5 0 0,-2 3 0 0,0 2 0 0,2-1 0 16,2 2 0-16,1-1 0 0,-2 2 0 0,1 0 0 0,1-2-464 15,2 4 16-15,0 0 16 0,4-2 0 16,0 2-1872-16,4-3-384 0,6 8-80 0,3-9-14288 0</inkml:trace>
  <inkml:trace contextRef="#ctx0" brushRef="#br1" timeOffset="80986.67">16354 14271 15663 0,'0'0'688'0,"0"0"144"0,0 0-656 0,0 0-176 0,0 0 0 0,0 0 0 0,0 0 2000 16,0 0 368-16,0 0 80 0,0 0 16 0,0 0-1264 0,0 0-256 0,9 9-48 0,3-3-16 0,0-3-192 0,2 1-48 0,2 1 0 0,1 1 0 0,0-2-224 16,1 0-48-16,1 7-16 0,0-3 0 0,-3 1-208 0,1-2-144 15,-3 5 192-15,-3-3-192 0,-1 2 0 0,-2-1 0 16,-2 3 0-16,-3 1 0 0,-6 0-256 0,-2-3-64 16,-2 1-16-16,-5 0 0 0,-3-1-32 0,-3 1 0 15,-1-3 0-15,-1 1 0 16,-4 2 128-16,0-3 32 0,-2 1 0 0,-1-2 0 0,-2 2 208 15,-1-3 0-15,-3 2 0 0,0-2 0 0,-2 0 224 16,2 1 32-16,3-2 16 0,2 2 0 16,2-3 16-16,3 0 0 0,2 3 0 15,2-2 0-15,2 2 0 0,3 0 0 0,2 3 0 0,4 0 0 16,3 3-80-16,0 0-16 0,5-3 0 0,0 2 0 0,5 2-48 16,0-2-16-16,3-3 0 0,4 4 0 15,1 0 32-15,2-1 0 0,2 0 0 16,2 1 0-16,0 1 16 0,0 0 0 15,0-2 0-15,0 1 0 16,-1 0-48-16,-2 2-128 16,0-2 192-16,-5-2-64 15,-3-1-128-15,-3 2 128 16,-5-13-128-16,0 11 128 0,-5 2 16 16,-4-4 0-16,-5 0 0 0,-3-3 0 15,-2 3 112-15,-1-1 0 0,-2 2 16 16,1-4 0-16,-2 4-80 0,0-2-32 0,3 2 0 15,-1-1 0-15,2 1-160 0,1-2 0 16,1 0 144-16,1-2-144 0,4 4 0 16,0-4 128-16,2 1-128 0,4 3 0 0,1 3 0 0,2-3 0 0,-1 3 0 15,4-2 0-15,0 3 0 0,4 1 0 16,-1 2 0-16,0-2-128 0,0-1 128 0,-1-4 0 16,1 2 0-16,1-5 0 0,-4-7 0 15,1 10 0-15,-1-10 0 0,0 0 0 0,0 0 0 0,0 0 0 0,0 0 0 0,0 0 0 16,0 0 128-16,0 0-128 0,-9 2 128 0,9-2-128 0,-9-2 128 0,9 2-128 15,-9-5 128-15,9 5-128 0,-6-5 0 16,6 5 0-16,-9-5 0 0,9 5 0 0,-7 0 0 0,7 0 0 16,-9 4 0-16,2 4 0 0,1-2 0 0,-2 7 0 15,1-2-144-15,-2 6 144 16,0-1 0-16,-1 3-144 16,-4 2 144-16,4 0 0 15,-3 0 0-15,0-4 0 0,-2-1 0 16,0-4 0-16,-1 0 0 0,1-1 0 15,-1-6 0-15,0-1 0 0,4 0 0 0,-4-2 176 16,1 1-176-16,1-6 160 0,1 0-160 16,1-2 0-16,-2-1 0 15,0-2 0-15,1-1 144 0,-3-4-144 16,2-1 160-16,1-3-160 0,0 2 128 0,-1 1-128 16,-1 0 0-16,2 0 0 0,0 0 0 0,1 5 0 15,2 3 0-15,-2 5 0 0,-1 1 0 0,1 5-160 0,-2 1 160 16,-2 6-128-16,0 0 128 0,-2 6 0 15,-1 1 0-15,-3 3-128 0,1-2 128 16,-3 0 0-16,-4-2 0 0,0 1 0 0,1-2 0 16,2-2 0-16,1-3 0 0,1-2 128 0,-2-4-128 15,3 0 0-15,-1-2 0 0,0-3 0 0,-1-2 0 16,0-4 0-16,-2-4 0 0,3 2 0 0,-1-6 0 0,-1 0 0 0,-2-3 0 0,-1 0 0 0,-1 1-144 16,-2 0 144-16,-1-2-160 0,1 1 160 0,-2 2-128 15,3 5 128-15,2 1 0 16,2 5-144-16,-1 1 144 15,2 4 0-15,0-1 0 0,0 4 0 0,-3 3 0 16,1-2 0-16,3 3 0 16,0-4 0-16,3 1 0 0,-1 1 0 15,0-2 0-15,2-3 0 0,-3 1 0 0,3-3 0 16,1-2 0-16,2 0 0 0,-1-1 0 0,3-3 0 16,-3 0 0-16,6-2 0 0,0-5 0 15,1 2 0-15,3-1 0 0,0-3 0 16,2 0 0-16,1 0 0 0,0-2 0 0,1 3 0 15,2 1 0-15,-1-1 0 0,0 2 0 16,1 2 128-16,-2-3-128 0,0 7 0 0,-1-1 0 16,-1 2 0-16,6 5 0 0,-9 1 0 0,-1 1 0 0,1 1 0 15,0 4 0-15,0-2 0 0,-1 1 0 16,1 2 0-16,0-3 0 0,2 0 0 0,-1-2 0 0,8-3 0 16,-9 0 0-16,1-2 0 0,2-1 0 15,1-3 0-15,1-5 128 0,2 0 16 0,0-6 0 0,1-1 0 16,0 0-16-16,-1-3 0 0,1-2 0 15,1 0 0-15,0 1-128 16,-2-2 0-16,0 0 144 16,1 0-144-16,-1-4 0 15,-1 4 128-15,-2 1-128 0,0 4 0 0,0 2 0 16,0 5 0-16,-3-2 0 0,3 4 128 0,-4 2-128 16,0 4 0-16,0-2 0 0,-1 2 0 0,-3 1 0 15,1 1 0-15,-2 2 0 0,-2-1 0 16,0 1 0-16,-2-3 0 15,-1 2 0-15,1-3 0 16,2 1 0-16,-2 1 0 16,0-1 0-16,0 0 0 0,2-8 0 15,1 4 0-15,1-6 0 0,2 0 0 0,3 1 144 0,0-5-144 16,0-2 192-16,6-3-192 16,0-2 192-16,1 0-192 15,0-4 192-15,1 1-192 0,0-2 160 0,0-1-160 16,-3-5 128-16,4 2-128 0,-3 2 0 15,2-1 0-15,0 1 128 0,2 6-128 0,1 6 0 16,0 1 0-16,-2 1 0 0,2 3 0 0,0 7 0 0,-1-2 0 16,-1 9 0-16,0 0 0 0,0 0 0 15,0 0-144-15,0 0 144 0,0 0 0 0,0 0 0 0,0 13 0 16,-1-2 0-16,-1 1 0 0,2 0 0 16,-2 4-128-16,2-4 128 0,-2 0 0 0,0-1 0 15,2-11 0-15,-1 9 0 0,1-9 0 0,0 0 0 0,0 0 0 16,0 0 0-16,0 0 0 0,0 0 0 0,3-9 224 15,1-7-64-15,1-3-16 16,2-7 48-16,-1 1 0 0,0-6 0 16,3-1 0-16,0-1-192 0,0-2 0 15,-1-1 0-15,1-3 0 0,-2-2 128 0,1 0-128 16,-2-3 128-16,2-3-128 0,-1-3 0 0,1-2 0 16,0-1 128-16,1-1-128 0,1-1 0 15,0 4 0-15,1 7 0 0,-2 5 0 0,0 3 0 16,0 10 0-16,0 5-128 0,-1 5 128 0,-2 2 0 0,0 1 0 15,1 4 0-15,-2-1 0 0,-5 10 0 0,6-7 0 0,0-2 0 16,1 2 0-16,-2 2-128 0,0-4 128 0,-5 9 0 0,5-6 0 0,-1-3 0 16,2 3 0-16,-2-1 0 15,0-2 0-15,-2 3 0 0,2-5 0 0,0 2 0 16,1-5 0-16,-1-1 0 0,1-3 0 0,-1-1 0 16,2 0 0-16,3 0 0 0,1-4 0 0,2-2 0 0,2 1 0 15,2-2 0-15,2-4 0 0,1-3 0 16,4-3 0-16,2 0-128 15,6-3 128-15,2-7 0 0,1 4 0 16,2-4 0-16,-2 4 0 0,0 1-144 0,-4 5 144 16,-7 3 0-16,-4 3 0 0,-3 9 0 0,-3 2 0 15,-3 1 0-15,-1 4 0 0,-3 6 0 16,-6 8 0-16,7-7 0 0,-7 7 0 0,7-4 0 16,-7 4 0-16,0 0 0 0,0 0 0 0,10 0 0 0,-10 0 0 15,11 5 0-15,-2 4 0 0,-3-5 0 0,5-2 0 16,0-2 0-16,0-1 0 0,0 0 0 15,3-1 0-15,2 0 0 0,1-5 0 0,1 1 0 16,0 1 0-16,4-1 0 0,1 1-128 0,-3-1 128 16,4 3 0-16,-1-1 0 0,-2 3 0 15,-1 2 0 1,-3 3 0-16,1-1 0 0,-1 4-128 0,-2 4 128 16,1-1 0-16,1 1 0 0,0 1-128 15,0 0 128-15,1-1 0 16,1 1 0-16,1-4 0 0,3 3 0 15,2-6 0-15,0-1 0 0,2-2 0 0,1-1 0 16,2 1 0-16,2-5 0 0,2 1 0 16,3-2 0-16,1 1 0 0,-5-1 0 0,-1 1 0 15,-4-1 0-15,-3 2 0 0,-3 4 0 0,-4 0 0 16,-3 3 0-16,-1 2 0 0,-2 4 0 0,-2 1 0 16,-1 2 0-16,-1 2 0 0,0 2 0 15,1 1 0-15,-1 0 0 0,1 0 0 0,1 1 0 16,4-2 0-16,2-4 0 0,3 0 0 15,0-5-336-15,3-1-16 0,2-4 0 0,4-6-11120 16,4-7-2224-16</inkml:trace>
  <inkml:trace contextRef="#ctx0" brushRef="#br1" timeOffset="81637.06">15313 11630 15663 0,'-2'-12'688'0,"2"12"144"0,-4-9-656 0,4 9-176 0,0 0 0 0,0 0 0 0,1-11 2496 15,2 5 480-15,-3 6 96 0,0 0 0 0,0 0-2176 0,0 0-432 0,0 0-80 0,0 0-32 0,0 0 96 0,2 14 32 0,-4 2 0 16,0 4 0-16,-1 2 32 0,-1 2 0 0,0 2 0 0,1-4 0 0,-2 8-304 0,3-4-48 0,-1 5-16 0,-1-4 0 0,1-2-144 16,0-5 0-16,2-1 144 0,1-2-144 0,0-4 160 0,4-4-32 0,-4-9-128 0,0 0 192 0,9 5 384 15,1-5 64-15,1-4 0 0,2-1 16 0,0-7-80 0,2 1-32 0,-2-6 0 0,3 0 0 0,1-5-272 16,0 2-48-16,2-1-16 0,-1 2 0 15,-1 0-208-15,-1 1 144 0,0 2-144 0,0 2 128 0,-1 4-128 0,2-2 0 0,-3 2 0 0,1-1 0 0,-1 0 0 16,-1 4 0-16,-1 0 0 0,1 1 0 0,-1 1-640 0,-1 0-16 0,-1-1 0 0,-2 3 0 0,-8 3-2080 0,0 0-400 16,0 0-96-16,0 0-16 0</inkml:trace>
  <inkml:trace contextRef="#ctx0" brushRef="#br1" timeOffset="81860.93">15302 11991 28911 0,'-7'-12'1280'0,"7"12"256"0,-5-10-1216 0,2 2-320 0,0-2 0 16,2 4 0-16,1 6 0 0,0-12 160 0,0 2-160 0,2 0 128 0,2-3 16 0,2-1 0 0,0 0 0 0,1-3 0 0,3-5 256 0,3-1 48 0,-3 0 16 15,3-5 0-15,2 2 176 0,2-7 16 0,-2-3 16 0,3-1 0 0,2 2-48 0,2-2-16 0,1-3 0 0,1 0 0 0,2 0-128 0,4 1-32 16,1 1 0-16,5 0 0 16,1 1-48-16,0 2-16 0,-2 4 0 0,1 1 0 0,-6 4-240 0,-3-4-144 0,-1 5 160 0,-4 0-160 0,0 3 0 0,-4 4 0 0,1 0-176 0,-4 2 176 15,0-2-688-15,-1 2-16 0,-1 0 0 0,-1 5 0 0,-1-3-2048 0,-5 1-432 0,2 4-80 16</inkml:trace>
  <inkml:trace contextRef="#ctx0" brushRef="#br1" timeOffset="82662.73">15288 10287 13823 0,'-14'8'1216'0,"6"-2"-960"0,-1-1-256 0,3 2 0 0,6-7 1088 15,0 0 192-15,0 0 16 0,0 0 16 0,0 0-64 0,0 0-16 16,10-3 0-16,2-2 0 0,-1-4-432 0,0 0-96 15,-2-3 0-15,2 0-16 0,-1-6 32 0,-1-2 16 16,1 1 0-16,1 0 0 0,1-4 224 0,0 0 32 16,1-2 16-16,1 1 0 0,3-2-368 0,-3-2-80 15,3 4-16-15,1-3 0 0,0 3-304 0,4-2-64 16,-1 0-16-16,1 5 0 0,-2-2-160 0,0 5 128 16,-1 3-128-16,-1 2 128 0,-2 0-128 15,-1 6 0-15,-2-1 0 16,-2 5 0-16,-11 3 0 0,0 0 0 0,9 9 0 0,-4 2 0 15,-3 2 0-15,-2 5 128 0,-2 4 0 16,-3 6 0-16,-4 0-128 0,1 5 0 16,-3 2-160-16,-2-1 160 0,3-4 0 0,1-6-144 15,1-2 144-15,5-3 0 16,1-4 0-16,4-2 0 16,-2-13 192-16,0 0-64 15,7 6 32-15,5-3 16 0,0-5 0 0,4-3 0 16,-1-2 336-16,5-6 64 0,1-4 0 0,2 0 16 15,-1-6-288-15,1-4-64 0,-1 0-16 16,-2-3 0-16,-1-2-224 0,0 2 144 16,-2-1-144-16,-1-1 128 0,2 1-128 15,-1 3 0-15,-1-2 0 0,-1 6 128 0,-2-2-128 16,1 3 0-16,-1 2 0 16,-2 5 0-16,0 2 0 0,-4 5 128 0,-1 1-128 0,-6 8 0 15,0 0 176-15,0 0-48 0,2 16-128 0,-4 3 192 0,-4 1-192 0,0 5 144 0,-6 0-144 16,3 6 128-16,-3 5-128 15,-2 2 0-15,0 0 0 0,1 2 0 0,3-6 0 16,2 0 0-16,2 1 0 0,1-1 0 16,1-5 0-16,1-4 0 0,2 0 0 15,0-1 0-15,1-4 0 0,1-1-256 16,3-2 64-16,1-3 16 0,3-4-1360 0,2 1-288 0,3-4-48 16,2-2-13552-16</inkml:trace>
  <inkml:trace contextRef="#ctx0" brushRef="#br1" timeOffset="83153.58">16563 10186 31327 0,'-18'-13'1392'0,"12"8"272"0,-3 1-1328 0,-1 2-336 0,-2 2 0 0,-2 0 0 0,-2 1 0 0,-2 3 0 0,-1 2 0 0,-8 0 0 0,3 2 0 0,0 3-128 0,-2 6 128 0,3-2-192 0,3-2 192 15,2 5 0-15,2 3 0 0,3 0 0 0,4-1 0 0,5-2 128 0,4 1-128 0,4 0 176 0,1 0 16 0,5-1 0 0,2-2 0 0,3-2 0 0,4-5 96 0,2-1 32 16,-1-4 0-16,1-2 0 0,1-3 32 0,0-2 16 16,-2 0 0-16,0-6 0 0,-1-2-48 15,-1-4-16-15,-4-3 0 0,-1-1 0 0,-4-1 208 16,-3-2 32-16,-2 0 16 0,-3 0 0 0,-3-3 64 0,-2-1 16 16,-2 1 0-16,-2-2 0 0,-5 4-320 0,0 2-48 15,2 3-16-15,-3 2 0 0,-1 2-256 0,1 4 0 16,0 1 0-16,1 6 0 0,2-2-1152 15,1 2-304-15,-1 2-48 16,11 1-16-16,0 0-1488 0,0 0-288 16</inkml:trace>
  <inkml:trace contextRef="#ctx0" brushRef="#br1" timeOffset="83492.2">17034 9681 12895 0,'2'-13'1152'0,"-1"3"-928"0,0 0-224 0,-1 10 0 16,0 0 2288-16,0 0 400 0,0 0 96 0,0 0 16 0,0 0-1648 0,-11 12-336 0,-2 2-64 16,0 3-16-16,-1 2-48 0,0 4-16 0,-1 4 0 0,0 5 0 0,0 3-80 0,-3 3-16 15,-3 7 0-15,-1-1 0 0,0 3-256 0,-1 2-48 0,-4-5-16 16,6 2 0-16,-1-7-256 0,6 0 0 0,0-6 128 0,5-5-128 15,2-3 256-15,4-6 0 16,0-6 0-16,5-4 0 0,0-9 464 0,0 0 96 0,0 0 16 0,7 7 0 16,4-4-128-16,0-3-32 15,3-5 0-15,1-2 0 0,3-2-336 16,1-3-64-16,0-4-16 0,3 1 0 16,-1-1-256-16,1 2 160 0,-2 2-160 15,1 0 128-15,-2 3-128 0,0 0 0 0,-1 4 0 0,-3 2 0 16,0 3 0-16,-2 3 0 0,-4 1 0 0,-3 7 0 0,-1-2 0 15,-2 5 0-15,-4 4 0 0,-3-1 0 0,-4 4 0 0,0-1 0 16,-2 0 0-16,-1 2 0 0,-3-2 0 0,-1-3 0 16,-1-7 0-16,0 2 128 0,-3-5 16 0,-3 3 0 15,-3-6 0-15,-2-1 0 0,-2-3 96 0,1-2 16 16,0 1 0-16,2-3 0 0,2-6-256 16,4 3 176-16,2-4-176 0,4 4 160 15,3-5-288-15,3 5-64 0,3-6-16 0,2 5 0 0,3-2-2032 16,0 10-416-16,7-9-80 0,3 2-12176 0</inkml:trace>
  <inkml:trace contextRef="#ctx0" brushRef="#br1" timeOffset="83849.23">17328 10355 4607 0,'0'0'400'0,"0"0"-400"0,0 0 0 0,0 0 0 0,0 0 4720 0,0 0 848 0,0 0 192 15,-9-1 16-15,9 1-3536 0,-11 2-720 0,0 1-144 0,-3 6-32 16,0 3-352-16,-1 2-80 0,-1 4-16 0,-1 2 0 16,1 2-224-16,-1 2-48 0,-1-1-16 0,3 0 0 15,-1 2-272-15,-2-3-48 0,3-2-16 0,2-1 0 16,0-2-272-16,3 1 0 0,5-6 128 0,-2-2-128 15,4 2 0-15,1-3 0 0,2-9 0 0,0 0 0 16,4 13-1072-16,4-3-272 0,3-5-48 16,3-4-13552-16</inkml:trace>
  <inkml:trace contextRef="#ctx0" brushRef="#br1" timeOffset="84854.9">17665 10670 24191 0,'0'0'1072'0,"-8"-8"208"0,1 3-1024 0,7 5-256 0,-11-5 0 0,2 4 0 0,1 1 704 0,-4 6 96 0,-2-1 16 0,-1 8 0 15,0 7-128-15,-3 3-32 0,1 4 0 0,1 2 0 0,-1 3 176 0,3 4 48 16,0-1 0-16,5 2 0 0,3 1-320 0,4-1-64 16,2-3-16-16,3 1 0 0,8-4-288 0,0-5-64 15,3-1-128-15,4-3 192 0,2-3 0 16,-1-2 0-16,3-5 0 0,1-5 0 0,0-5 448 0,1-2 64 15,1-2 32-15,1-4 0 0,0-5 32 0,1 0 16 16,1-3 0-16,-1-3 0 0,-3-2-304 16,-1-4-64-16,-4-1-16 0,-3 1 0 0,-1-2-224 15,-2 1-48-15,-1-6-128 16,-2 4 192-16,-4 0-192 16,-1 3 0-16,0 3 0 0,-1 2 0 15,-1 0 0-15,-2 1-160 0,-1 3 0 0,0 6 0 0,0 2-928 16,0 6-192-16,0 0-48 0,0 0 0 15,0 0-1488-15,-1 11-288 0,1-11-64 16,0 19-16-16</inkml:trace>
  <inkml:trace contextRef="#ctx0" brushRef="#br1" timeOffset="85263.43">18270 11055 33119 0,'-10'-18'1472'0,"6"8"288"16,4 10-1408-16,-6-7-352 0,-1-2 0 0,0 4 0 0,-4 3 0 0,0 2 144 0,-4 0-144 0,-3 0 0 0,-1 0 432 0,-2 3-32 15,1 1 0-15,-1 3 0 0,-1-2 112 0,3 4 32 16,1-1 0-16,2 5 0 0,2 3-112 0,3 2-32 16,4 0 0-16,5 0 0 0,2-1-176 0,4 1-32 15,5 1-16-15,4 2 0 0,3-1-16 0,4 1 0 16,0 0 0-16,1-2 0 0,1 1-160 0,0-3 192 16,-5-1-192-16,1 1 192 0,-2-2-192 15,-4-1 128-15,-5-3-128 16,0-2 128-16,-3 2 160 15,-4-11 32-15,-3 6 0 0,3-6 0 16,-10 2 304-16,-2-2 64 0,-4-2 16 16,1-1 0-16,-3-6-224 0,-1 1-32 15,0-6-16-15,-1 0 0 0,-1 1-272 0,4-2-160 16,-4-1 192-16,6 0-192 0,-1 2 0 16,2 2-272-16,2 0 16 0,3 0 16 0,3 5-2160 0,6 7-432 15,0 0-96-15,0 0-13968 0</inkml:trace>
  <inkml:trace contextRef="#ctx0" brushRef="#br1" timeOffset="85869.49">16710 11414 10127 0,'4'-31'448'0,"0"13"96"0,0-2-544 0,1 2 0 0,0 0 0 0,0 6 0 0,1 3 4048 16,-3 2 704-16,-3 7 144 0,0 0 32 0,0 0-3248 0,0 0-640 0,-7 9-128 16,-1 7-16-16,-3 3-128 0,0 4-32 0,-2 3 0 15,1 2 0-15,-2 5-144 0,-2 2-16 16,1 0-16-16,-2 2 0 0,-2 1-112 0,0-1 0 16,-2-3-16-16,3-1 0 0,3 0-304 0,-1-3-128 15,4-6 128-15,0-3-128 0,3-2 224 0,3-3-32 16,1-2-16-16,2-5 0 0,3-9 176 0,0 0 32 0,0 0 16 15,8 8 0-15,2-5-208 0,2-2-64 16,2-2 0-16,2 0 0 0,2-2-128 0,4-1 0 16,-1-1 0-16,0 3 0 15,-1 0 0-15,-1 2 0 0,-1 3-128 16,-2 1 128-16,-1 2 0 0,-2-1 0 16,-4 2 0-16,-3 2 0 0,0 1 0 0,-5 1 0 15,-4 3 0 1,-1 0 128-16,-2-1-128 0,-2 0 0 0,0-3 144 0,-3-4-144 15,-1 2 240-15,-2-3-32 0,-2-3 0 16,0-2 0-16,-3-2 240 0,-1-5 64 16,-3 0 0-1,0-3 0-15,1 1-256 0,3-5-64 16,0-3 0-16,0 2 0 0,0 0-48 16,2-1-16-16,5-1 0 0,1 0 0 15,4 1-320-15,3 0-64 0,3 2 0 0,6 4-16 16,0-1-1376-16,8 2-272 0,2 4-48 15,5 2-16-15,4 5-1488 0,6 1-304 0</inkml:trace>
  <inkml:trace contextRef="#ctx0" brushRef="#br1" timeOffset="86305.09">17283 11912 28559 0,'-17'-15'2544'0,"7"8"-2032"0,-2-3-512 0,-1 5 0 16,1-3 1792-16,-2 5 256 0,-3-1 48 0,2 2 16 0,-2 2-1552 0,0 2-304 0,-1-1-64 0,0 3-16 15,-1 1-16-15,0 4 0 0,-3 0 0 0,2 2 0 0,1 3 16 0,2 3 0 0,1 0 0 0,3 4 0 16,-1 2 32-16,4 2 16 0,2-3 0 0,4-1 0 0,2 0-224 0,2-2 0 0,2-2 128 0,2-1-128 0,1-2 0 16,4-7 0-16,0 1 0 0,4-4 0 0,1-4 208 0,4-1 0 0,2-5 0 0,0-2 0 15,1 0 32 48,-1-4 0-63,-1-4 0 0,0 1 0 0,-1-2-32 0,-2 1 0 0,-2-2 0 0,-1 4 0 15,-3 0 80-15,-2 1 16 0,-2 6 0 0,-1-1 0 0,0 3-32 0,-5 5 0 0,0 0 0 0,0 0 0 0,0 0-272 0,0 0 160 16,0 13-160-16,0 2 128 0,0 3-128 0,0 1 0 0,0 0 0 0,2 1 0 16,2 0-1248-16,1 3-128 0,0 1-32 0,1-2 0 15,2-3-1344-15,3-2-288 0,3-3-48 0</inkml:trace>
  <inkml:trace contextRef="#ctx0" brushRef="#br1" timeOffset="86578.45">17494 12057 35935 0,'0'0'3200'0,"-11"11"-2560"16,1 2-512-16,0 2-128 0,0 3 592 0,-1 2 112 15,1 2 0-15,-1 1 16 0,1-3-144 0,-2-1-16 0,1-1-16 0,1-3 0 16,-1 0-336-16,8-4-64 0,-1 1-16 0,4-12 0 16,0 0-128-16,0 0 128 0,0 0-128 0,7 4 128 15,5-1-128-15,1-6 0 0,-2-3 0 0,4-6 0 16,-1 2 0-16,1-1 0 0,2-3 0 0,0 1 0 15,0 2 224-15,1-3-32 0,0 1-16 0,-3 5 0 16,-1-2-48-16,0 4 0 0,-1 3 0 0,0 2 0 16,-2 0-128-16,-11 1 128 0,0 0-128 15,9 7 128-15,-3 6 64 0,-2 1 0 0,-4-1 0 0,0 5 0 16,-3-1-192-16,0 6 0 0,-2-2 0 16,0-1-176-16,-1-2 48 15,1 1 0-15,0 0 0 0,0-1 0 16,0-2-352-16,1-3-64 0,0-3-16 0,4-10 0 15,0 13-336-15,0-13-64 0,0 0 0 0,12 6-10480 0,-1 0-2080 0</inkml:trace>
  <inkml:trace contextRef="#ctx0" brushRef="#br1" timeOffset="87043.84">18342 12369 26719 0,'0'0'2368'0,"8"-6"-1888"16,-8 6-480-16,8-5 0 0,-8 5 816 0,6-8 64 16,0 2 16-16,-6 1 0 0,-2-4-288 0,-3 3-48 15,-2-3-16-15,-2 2 0 0,-3 4 288 0,-4-4 64 16,0 3 16-16,-2 2 0 0,-1 1-32 0,0 2-16 16,-3 0 0-16,0 3 0 0,0 1-128 0,0 0-32 0,1 3 0 0,-3 3 0 15,-2 3-240-15,2 3-48 0,0 1-16 0,1 2 0 16,1 3-144-16,2 3-48 0,2-1 0 15,5 1 0-15,3 1-208 0,4-2 0 16,3-3 0-16,3-3 0 16,4-2 0-16,3-6 0 15,1-1 0-15,4-3 0 0,2 0 0 0,0-4 0 16,4-3 0-16,2-2 0 0,4-1 0 0,2-1 144 0,0-1-16 16,2-7 0-16,1-3-128 0,1 1 192 15,0-2-192-15,2-7 192 0,4-4-192 0,-1-4 192 16,-1 4-192-16,2-9 192 0,-3-2-32 0,0-7 0 0,-1-3 0 15,0-5 0-15,0-6-160 0,-1-2 0 0,0-6 0 16,-2 3 0-16,-6 7 0 0,-3 4 128 0,-3 8-128 16,-6 7 128-16,-3 5 192 0,-4 9 48 0,-3 7 0 0,-4 7 0 15,-2 0-32-15,-2 7 0 0,-6 6 0 0,-5 10 0 16,-5 7-336-16,-6 10 144 0,-4 7-144 16,-3 13 0-16,-2 6 0 0,-2 6 0 15,-5 8 0-15,2 8 0 0,0 0 0 0,3 1 0 16,6 3 0-16,5-1 0 0,3-1 0 15,6-6 0-15,5-4 0 16,5-8 0-16,3-4 0 0,5-4-224 0,2-6 64 16,3-3 16-16,3-6 0 0,1-1 0 0,1-4 0 15,5-2 0-15,3-5-1648 0,7 0-336 0,4-10-64 16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1.4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1691 4609 3799 0 0,'0'0'168'0'0,"0"0"38"0"0,0 0 30 0 0,0 0 10 0 0,0 0 2 0 0,0 0 2 0 0,0 0 4 0 0,0 0 2 0 0,0 0 0 0 0,0 0 10 0 0,0 0 38 0 0,0 0 16 0 0,0 0 6 0 0,0 0-4 0 0,0 0-28 0 0,0 0-7 0 0,0 0-6 0 0,0 0-9 0 0,0 0-33 0 0,0 0-14 0 0,0 0-1 0 0,0 0-9 0 0,0 0-39 0 0,-2 2-16 0 0,-15 15 273 0 0,16-16-305 0 0,0 0-108 0 0,1-1 1 0 0,0 1-1 0 0,-1 0 0 0 0,1-1 0 0 0,-1 1 0 0 0,1 0 0 0 0,-1-1 0 0 0,1 1 0 0 0,-1-1 1 0 0,1 1-1 0 0,-1-1 0 0 0,0 1-20 0 0,1-1 20 0 0,-2 2 68 0 0,0 0 1 0 0,0 0-1 0 0,0-1 0 0 0,0 1 1 0 0,0-1-1 0 0,-1 1 1 0 0,1-1-1 0 0,0 0 1 0 0,-2 1-89 0 0,2-1-2 0 0,-5 3 196 0 0,1 0 0 0 0,0 0 0 0 0,0 1 0 0 0,-5 4-194 0 0,10-7 92 0 0,-1 0-17 0 0,-13 20 121 0 0,11-16-143 0 0,-1 1 1 0 0,1 0-1 0 0,1 1 0 0 0,-3 6-53 0 0,5-13 4 0 0,-7 24 86 0 0,-1 12 70 0 0,5-20-96 0 0,-5 10 20 0 0,4-9-17 0 0,5-16-66 0 0,0-1 4 0 0,0 0 0 0 0,0 0 0 0 0,0 0 0 0 0,0 0 1 0 0,0-1-1 0 0,0 1 0 0 0,-1 0 0 0 0,1 0 0 0 0,0 0 1 0 0,0 0-1 0 0,-1-1 0 0 0,1 1 0 0 0,-1 0-5 0 0,-1 4 2 0 0,-1 18 62 0 0,-1 9 9 0 0,-9 75 129 0 0,11-88-192 0 0,-1-8-8 0 0,1-5 11 0 0,1 0-1 0 0,-1 0 1 0 0,2 0-1 0 0,-1 0 1 0 0,1 0 0 0 0,0 1-13 0 0,-1 28 120 0 0,0-30-112 0 0,0 22 48 0 0,1-10-35 0 0,0 2 22 0 0,0 17-33 0 0,2 50 54 0 0,-1-38 0 0 0,-1-24-41 0 0,2 34 18 0 0,-2-48-41 0 0,1 27 0 0 0,-1-3 0 0 0,0-1 54 0 0,-4 18 40 0 0,2-31-43 0 0,0-9-33 0 0,2 0 1 0 0,-1-1-1 0 0,1 1 0 0 0,2 8-18 0 0,-1-1 54 0 0,-1 8-41 0 0,0-17 3 0 0,0 0 1 0 0,1-1-1 0 0,1 6-16 0 0,-2-14 2 0 0,2 25 84 0 0,-1 6-86 0 0,-1-30 7 0 0,0 1 0 0 0,0 0 0 0 0,0-1 0 0 0,0 1 0 0 0,1 0-1 0 0,-1-1 1 0 0,0 1 0 0 0,1 0 0 0 0,0 0-7 0 0,0 2 10 0 0,0 1-1 0 0,0 0 1 0 0,0 0 0 0 0,0 0 0 0 0,-1 0-1 0 0,0 4-9 0 0,0 2 41 0 0,1 0 0 0 0,0 0 0 0 0,3 10-41 0 0,3 12 28 0 0,-6-25-7 0 0,10 30 23 0 0,-7-24 10 0 0,0 0-1 0 0,-1 0 1 0 0,0 1 0 0 0,-1-1-1 0 0,0 9-53 0 0,3 41 147 0 0,-4-60-138 0 0,-1-2 6 0 0,2 7 28 0 0,6 14 53 0 0,-5-8-16 0 0,0 2-27 0 0,-1-10-14 0 0,0 1-1 0 0,0 7-38 0 0,-1 3 11 0 0,1-3 32 0 0,5 35 51 0 0,-2-12 4 0 0,-1-10 19 0 0,10 20 34 0 0,-2-14 123 0 0,7 13-274 0 0,-14-35 12 0 0,14 32 48 0 0,-16-38-56 0 0,5 11 7 0 0,1 4 37 0 0,-8-19-44 0 0,3 2-4 0 0,15 31 55 0 0,0 4 99 0 0,2-5-20 0 0,-19-29-126 0 0,11 17 48 0 0,-9-15-45 0 0,1 1-15 0 0,4 20 61 0 0,11 24-36 0 0,-17-43 6 0 0,1-1 0 0 0,3 6-27 0 0,1 3 11 0 0,-6-12 37 0 0,2 1-29 0 0,-1 1 1 0 0,0 0-1 0 0,0-1 0 0 0,1 4-19 0 0,-3-6 15 0 0,1 0 0 0 0,-1 0 0 0 0,1-1 1 0 0,1 3-16 0 0,14 23 10 0 0,-9-15-10 0 0,-2 1 11 0 0,7 14 42 0 0,-7-13-53 0 0,12 30 64 0 0,-11-29-10 0 0,-2-5-44 0 0,10 15 18 0 0,-12-22-19 0 0,0-1 0 0 0,-1 1 0 0 0,0 0 0 0 0,1 5-9 0 0,5 10 0 0 0,-7-14 0 0 0,0-3 0 0 0,6 13 0 0 0,1-3 0 0 0,2 3 0 0 0,-1 2 54 0 0,-2-4-44 0 0,-6-11-3 0 0,1-1 1 0 0,-1 1-1 0 0,1 0 0 0 0,-1 0 0 0 0,1-1 0 0 0,0 1 0 0 0,0 0-7 0 0,1 1 40 0 0,9 16-12 0 0,-3-6-18 0 0,1 3-10 0 0,1-3 0 0 0,0 2 0 0 0,-1 3 54 0 0,-2-5-44 0 0,2 2-10 0 0,0 0 0 0 0,1 1 0 0 0,1 0 0 0 0,0 0 0 0 0,12 20 54 0 0,-14-24-44 0 0,1 2-10 0 0,-1 1 0 0 0,4-2 0 0 0,15 12 0 0 0,-16-13 0 0 0,2-2 0 0 0,1 0 0 0 0,0 0 0 0 0,28 28 64 0 0,-29-28-64 0 0,-10-6 12 0 0,7 6 30 0 0,37 31-32 0 0,-41-34-10 0 0,1-1-1 0 0,-1 0 0 0 0,3 0 1 0 0,0 1 13 0 0,-7-5 30 0 0,7 4-36 0 0,-4-1-3 0 0,12 10-5 0 0,15 15 1 0 0,-17-17 0 0 0,-15-13 0 0 0,0 0 0 0 0,0 0 0 0 0,0 0 0 0 0,0 0 0 0 0,0 1 0 0 0,-1-1 0 0 0,1 1 0 0 0,1 0 0 0 0,7 6 0 0 0,11 7 0 0 0,-9-5 0 0 0,2 2 0 0 0,19 21 0 0 0,-21-20 18 0 0,0-1 0 0 0,1 0 0 0 0,14 9-18 0 0,-6-5 10 0 0,-16-12-10 0 0,8 5 0 0 0,0 1 0 0 0,-1 0 0 0 0,11 12 0 0 0,-10-9 1 0 0,-10-11-3 0 0,1 1 4 0 0,11 13 8 0 0,9 11 43 0 0,-12-13-53 0 0,2 0 0 0 0,-8-10 0 0 0,7 7 54 0 0,0 2-44 0 0,3 0-10 0 0,-4 0 0 0 0,3-2 11 0 0,3 0 32 0 0,0 2-33 0 0,-1-1-10 0 0,34 24 54 0 0,-35-24-44 0 0,-6-6-10 0 0,5 4 0 0 0,12 11 0 0 0,-5-3 29 0 0,3 1 6 0 0,4 2-35 0 0,-24-18 0 0 0,8 5 0 0 0,1 1 0 0 0,18 11 0 0 0,-17-10 0 0 0,71 48 0 0 0,-73-50 0 0 0,5 1 33 0 0,10 1-33 0 0,-11-4 19 0 0,-1 1 1 0 0,4 3-20 0 0,-13-7 22 0 0,0 0 1 0 0,1 0-1 0 0,3 1-22 0 0,-4-2 5 0 0,6 4 6 0 0,-3-1 22 0 0,-5-2-27 0 0,1 0 1 0 0,-1 0-1 0 0,1 0 1 0 0,0-1-1 0 0,0 0-6 0 0,17 5 62 0 0,-1 2-53 0 0,-11-6 26 0 0,-6-2-23 0 0,-1 0 0 0 0,0 1 0 0 0,0-1 0 0 0,1 1 0 0 0,-1 0 0 0 0,2 2-12 0 0,7 3 10 0 0,4-1 1 0 0,-1 0 32 0 0,3 3 21 0 0,1-2-54 0 0,-16-5-9 0 0,24 10-2 0 0,-5-3 55 0 0,8 6-44 0 0,-24-11-10 0 0,40 15 0 0 0,-36-15 1 0 0,1 2 25 0 0,1-2 1 0 0,5 2-27 0 0,-14-5 2 0 0,1 0 1 0 0,-1 0 0 0 0,0 0 0 0 0,3 0-3 0 0,3 0 3 0 0,1 1 0 0 0,0 0 1 0 0,8 4-4 0 0,-2-2 71 0 0,17 2-71 0 0,0 0 46 0 0,11 4 18 0 0,12 5-64 0 0,-52-13 0 0 0,42 10 32 0 0,0-2 0 0 0,25 2-32 0 0,-13-4 11 0 0,-44-6 32 0 0,19 4-33 0 0,-15-3 44 0 0,6 0-43 0 0,-19-3-13 0 0,15 0 3 0 0,8 0-1 0 0,1 1 0 0 0,-30-1 0 0 0,42 3 0 0 0,-22-3 11 0 0,-1 0 32 0 0,2 0-33 0 0,24 0-10 0 0,-24 0 0 0 0,41 1 64 0 0,-42 0-64 0 0,12 1 0 0 0,7-1 0 0 0,19 0 0 0 0,-28 0 22 0 0,0-1-1 0 0,0-1 0 0 0,7-3-21 0 0,-20 3 19 0 0,0 1 1 0 0,6 0-20 0 0,20 0 25 0 0,-32-1-25 0 0,0 1 0 0 0,0 1 0 0 0,0 0 0 0 0,0 1 0 0 0,3 1 0 0 0,11 1 0 0 0,-1-1 0 0 0,2-1 0 0 0,2-1 30 0 0,-22-1-6 0 0,60 0-14 0 0,-23 1 1 0 0,-24 0 32 0 0,18-2-33 0 0,-17 0-10 0 0,24-4 18 0 0,-15 1 82 0 0,25 0-100 0 0,-19 3 70 0 0,0-2 1 0 0,9-4-71 0 0,-9 2 63 0 0,0 2-1 0 0,10 0-62 0 0,54 1 0 0 0,-77 2 41 0 0,15-4-41 0 0,17 0 23 0 0,-49 4-23 0 0,16-5 0 0 0,-15 4 0 0 0,12-3 0 0 0,2 2 11 0 0,-2-1 32 0 0,4 0-10 0 0,32-6 62 0 0,-15 5-25 0 0,-22 1-58 0 0,40-4 72 0 0,-35 5-36 0 0,-2 1-36 0 0,-4 0-12 0 0,0 0 0 0 0,13-1 0 0 0,-10-1 0 0 0,106-13 124 0 0,-79 11-50 0 0,-1-2-60 0 0,-28 5 34 0 0,-5 1-18 0 0,-1 0-7 0 0,-1 0 0 0 0,11-3-23 0 0,7-1 64 0 0,25-7-64 0 0,0-5 0 0 0,-35 13 10 0 0,-15 3 12 0 0,1 1 0 0 0,15-5-12 0 0,-2 0 44 0 0,-4 0-44 0 0,2-1-10 0 0,6-2-2 0 0,-19 8 5 0 0,21-6 60 0 0,-6 2-63 0 0,-1 0 0 0 0,9 1 28 0 0,-21 2-3 0 0,20-7-14 0 0,-6 2-11 0 0,-2 0 0 0 0,2 1 0 0 0,1 1 0 0 0,-2-2 0 0 0,34-12 64 0 0,-32 12-64 0 0,-1 0 0 0 0,2 1 0 0 0,-9 2 19 0 0,29-7 26 0 0,-35 9-36 0 0,8-3 35 0 0,-1-2-33 0 0,9-3-13 0 0,-18 8 2 0 0,14-4 13 0 0,15-3 40 0 0,-3 1-53 0 0,3-3 0 0 0,-2 1 0 0 0,-15 4 11 0 0,1 0 32 0 0,-3 0-33 0 0,-1 0-10 0 0,0-1 11 0 0,1 0 32 0 0,0 0-33 0 0,39-18-10 0 0,-40 18 0 0 0,-1 2 0 0 0,-1-2 0 0 0,4-1 0 0 0,-2 0 0 0 0,0-1 0 0 0,-2 1 0 0 0,1-1 0 0 0,3-2 29 0 0,-12 8-7 0 0,22-20-9 0 0,-14 14-13 0 0,1 0 0 0 0,0 0 0 0 0,2 1 0 0 0,-2-3 0 0 0,0 0 0 0 0,-1 0 0 0 0,0 2 11 0 0,-6 5 31 0 0,6-4-31 0 0,3-1-11 0 0,-2-1 0 0 0,-2 0 0 0 0,6-4 6 0 0,-13 11 9 0 0,15-16 17 0 0,-8 10-21 0 0,3-2-11 0 0,0 1 0 0 0,0 0 0 0 0,0 0 0 0 0,-2-1 0 0 0,2 0 0 0 0,-2 0 0 0 0,1 0 0 0 0,1-2 0 0 0,0 2 0 0 0,0 0 0 0 0,0-1 0 0 0,0 1 0 0 0,1 0 0 0 0,-1 0 0 0 0,2 0 0 0 0,-2 2 0 0 0,0-1 0 0 0,0 0 0 0 0,0-2 0 0 0,-1 1 0 0 0,-1 0 0 0 0,0 0 0 0 0,2 0 0 0 0,0 0 0 0 0,-1 0 0 0 0,1 1 0 0 0,-1 1 0 0 0,0 0 0 0 0,22-18 0 0 0,-10 4 53 0 0,-15 15-42 0 0,1-4-11 0 0,3 2 0 0 0,-2-1 0 0 0,0 0 0 0 0,0 2 0 0 0,0 0 0 0 0,1-1 0 0 0,0 0 0 0 0,0-1 0 0 0,-1 1 0 0 0,-3 3 0 0 0,2-3 0 0 0,5-8 0 0 0,-5 7 0 0 0,2 3 0 0 0,0-2 0 0 0,-1-2 0 0 0,0 1 0 0 0,-1 0 0 0 0,3-3 7 0 0,-9 12 10 0 0,3-5 12 0 0,-4 4-16 0 0,9-15-15 0 0,-9 13 2 0 0,0 0 0 0 0,12-12 0 0 0,-6 6 0 0 0,0 0 0 0 0,2-1 0 0 0,-7 6 0 0 0,-2 1 0 0 0,0 1 0 0 0,1 0 0 0 0,-1 1 0 0 0,1-1 0 0 0,0 0 0 0 0,1-1 0 0 0,5-7 0 0 0,4-5 20 0 0,-11 15 0 0 0,3-4-7 0 0,8-7 0 0 0,-10 7-13 0 0,0 0-2 0 0,1 1 2 0 0,0 1 0 0 0,6-15 0 0 0,6-13 0 0 0,-7 18 0 0 0,-1 4 13 0 0,-1 0 1 0 0,0-1-1 0 0,0 0 0 0 0,-1 0-13 0 0,2-4 11 0 0,-4 11-8 0 0,0 1-4 0 0,4-15-1 0 0,-1-1 2 0 0,-4 8 0 0 0,1 1 0 0 0,4-8 0 0 0,3 0 9 0 0,-7 13 13 0 0,0 1 0 0 0,3-7-11 0 0,-3 5-11 0 0,0 1 0 0 0,-1-1 0 0 0,2 1 0 0 0,-1 0 0 0 0,1-1 0 0 0,27-34 0 0 0,-22 26 0 0 0,12-24 11 0 0,0 3 42 0 0,10-27-53 0 0,-19 34 7 0 0,3-3 50 0 0,-10 20-57 0 0,6-10 0 0 0,13-17 0 0 0,-9 9 0 0 0,-7 16 0 0 0,5-4 0 0 0,-8 10 0 0 0,0 0 0 0 0,0-1 0 0 0,3-5 0 0 0,4-11 0 0 0,0-5 0 0 0,19-38 0 0 0,-30 62 1 0 0,11-15 51 0 0,-4 6-40 0 0,11-10-12 0 0,0-1-1 0 0,-12 13 1 0 0,1 0 0 0 0,-2 0 0 0 0,1-1 0 0 0,5-9 0 0 0,-9 18 0 0 0,-1-4 1 0 0,4-11 9 0 0,-5 14-3 0 0,0 1-1 0 0,0-1 1 0 0,1 0 0 0 0,0 1 0 0 0,0-1 0 0 0,0 1 0 0 0,0 0-1 0 0,2-2-6 0 0,11-17-1 0 0,14-32 65 0 0,-22 38-64 0 0,1 4 0 0 0,-2 0 0 0 0,-4 7 0 0 0,2-4 0 0 0,0-1 0 0 0,4-7 0 0 0,-5 13 2 0 0,-1 1-4 0 0,4-17 55 0 0,3-7-42 0 0,0 3-11 0 0,1-4 53 0 0,10-10-42 0 0,-16 23-11 0 0,-1 7 0 0 0,5-26 11 0 0,20-74 96 0 0,-20 80-97 0 0,8-40 43 0 0,-11 29-42 0 0,-2 8 0 0 0,18-86 106 0 0,-20 110-101 0 0,0 0 0 0 0,0 0 0 0 0,1-1 0 0 0,1 1-16 0 0,1-7 0 0 0,2-13 0 0 0,-3 14 0 0 0,-1 0 0 0 0,1-12 0 0 0,-3 20 0 0 0,4-18 0 0 0,2-5 0 0 0,4-8 0 0 0,-8 32 0 0 0,2-19 0 0 0,-1 9 0 0 0,1 1 0 0 0,1 1 0 0 0,1-2 0 0 0,-1 0 0 0 0,0 0 0 0 0,0 0 0 0 0,-1 1 0 0 0,0-2 0 0 0,-4 11 0 0 0,0 0 0 0 0,6-9 0 0 0,5-11 124 0 0,-8 15-112 0 0,3-1-12 0 0,-2-4 0 0 0,1-1 0 0 0,-1 1 0 0 0,-4 1 0 0 0,0 1 0 0 0,3 1 0 0 0,0 3 0 0 0,-1 0 0 0 0,-1 0 0 0 0,1-7 0 0 0,7-27 0 0 0,1-10 0 0 0,-5 27 0 0 0,2 3 0 0 0,-2 0 0 0 0,2-18 0 0 0,-3 12 0 0 0,-3 10 0 0 0,0 11 0 0 0,-1 0 0 0 0,1 0 0 0 0,0 0 0 0 0,0 0 0 0 0,2-3 0 0 0,4-32 0 0 0,12-59 0 0 0,-8 50 0 0 0,-4 7 0 0 0,-2-1 0 0 0,-1-16 0 0 0,-2 34 0 0 0,-1 22 0 0 0,0-10 0 0 0,5-7 0 0 0,-4 4 0 0 0,1 0 0 0 0,-2-1 0 0 0,5-48 0 0 0,8-39 0 0 0,-11 82 0 0 0,3-27 0 0 0,0-38 0 0 0,-4-41 0 0 0,-2 12 0 0 0,-2 59 0 0 0,0-29 0 0 0,1 30 0 0 0,-1-2 0 0 0,0 15 0 0 0,3 40 0 0 0,-4-19 0 0 0,-3-14 0 0 0,4 9 0 0 0,-2-5 0 0 0,-1-4 0 0 0,2 22 0 0 0,-5-27 0 0 0,8 38 0 0 0,-6-17 0 0 0,-2-11 0 0 0,-1-9 0 0 0,-21-71 0 0 0,16 58 0 0 0,2 11 0 0 0,-4-19 0 0 0,14 49 0 0 0,-8-47 0 0 0,6 33 0 0 0,2 7-11 0 0,-4-17 11 0 0,5 34-11 0 0,0 1-6 0 0,0-15-8 0 0,-6-38 25 0 0,4 38 0 0 0,2 9 0 0 0,0-1 0 0 0,-1 1 0 0 0,0 0 0 0 0,-1-1 0 0 0,-2-4 0 0 0,-12-46 0 0 0,5 25 0 0 0,3-2 0 0 0,0-1 0 0 0,6 20-25 0 0,1 14 10 0 0,0-1 2 0 0,-6-19 3 0 0,-1-12 10 0 0,5 19-1 0 0,1 7 1 0 0,-1 1 0 0 0,-3-8 0 0 0,-3-9 0 0 0,-4-14 2 0 0,6 16-35 0 0,1 0 0 0 0,-1-8 33 0 0,2 4 0 0 0,0-9 0 0 0,3 21 0 0 0,-2 0 0 0 0,1 0 0 0 0,1-9 0 0 0,1 6 0 0 0,-1-1 0 0 0,-1 0 0 0 0,3 16 0 0 0,0 2 0 0 0,-7-20 0 0 0,3 7 0 0 0,-4-9 0 0 0,3 3 0 0 0,5 18 0 0 0,-6-29 0 0 0,3 13 0 0 0,-1 0 0 0 0,-1 0 0 0 0,-2-3 0 0 0,-6-25-53 0 0,9 34 43 0 0,1 2 10 0 0,1-1-1 0 0,-1-2 1 0 0,1-1 0 0 0,-25-52 0 0 0,-10-30 0 0 0,31 80 1 0 0,-10-16-1 0 0,-1-6-12 0 0,11 25-4 0 0,-14-41-21 0 0,19 48 37 0 0,-2-3 0 0 0,-11-12 0 0 0,4 5 0 0 0,-5-15 0 0 0,14 29 0 0 0,-11-17 0 0 0,-1 1 0 0 0,-2-9 0 0 0,-13-22 2 0 0,22 37-6 0 0,-1 1 0 0 0,0 0-1 0 0,-4-4 5 0 0,5 7-17 0 0,1 0-1 0 0,1 1 0 0 0,-1-3 18 0 0,-5-7 0 0 0,8 14 0 0 0,-1 0 0 0 0,-18-26 0 0 0,14 18 0 0 0,-1 1 0 0 0,0 0 0 0 0,0 0 0 0 0,-5-3 0 0 0,-13-12-64 0 0,12 13 64 0 0,11 11 0 0 0,-1 0 0 0 0,2 0 0 0 0,0 0 0 0 0,0-1 0 0 0,1 1 0 0 0,-1 0 0 0 0,1-1 0 0 0,-1 0 0 0 0,-21-23 0 0 0,21 23 0 0 0,-13-14 0 0 0,8 11 0 0 0,-18-19 0 0 0,-22-17 0 0 0,19 14 0 0 0,15 15-18 0 0,8 7 3 0 0,0 0-1 0 0,0 0 1 0 0,0-1 15 0 0,-12-10 0 0 0,-1-5 0 0 0,14 16 0 0 0,0 1 0 0 0,0 0 0 0 0,0 0 0 0 0,-5-3 0 0 0,-4-4 0 0 0,-2-8 0 0 0,13 16 0 0 0,-11-13 0 0 0,6 9-4 0 0,3 2-3 0 0,0 0 0 0 0,0 1 0 0 0,-1 0 0 0 0,0 0 0 0 0,0 0 0 0 0,0 0 0 0 0,-2 1 7 0 0,-29-17-11 0 0,26 14 11 0 0,3 1 0 0 0,-19-14 0 0 0,23 18 0 0 0,-10-6 0 0 0,6 4 0 0 0,-37-20 0 0 0,26 12 0 0 0,13 8 0 0 0,0 0 0 0 0,-1 1 0 0 0,1-1 0 0 0,-2 1 0 0 0,1 0 0 0 0,1 0 0 0 0,-1 0 0 0 0,1-1 0 0 0,0 0 0 0 0,0 0 0 0 0,0-1 0 0 0,-1-1 0 0 0,-1 0 0 0 0,-3-1 0 0 0,1 2 0 0 0,-1 0 0 0 0,1-1 0 0 0,1 0 0 0 0,-9-7 0 0 0,6 4 0 0 0,-1 1 0 0 0,-5-1 0 0 0,1-1 0 0 0,-14-10 0 0 0,27 17 0 0 0,1 0 0 0 0,-15-5 0 0 0,-10-5-11 0 0,0-1-42 0 0,14 7 53 0 0,-1 2 0 0 0,6 5 0 0 0,6-1 0 0 0,-1 1 0 0 0,1-1 0 0 0,0 0 0 0 0,-1 1 0 0 0,1-2 0 0 0,0 1 0 0 0,0 0 0 0 0,0 0 0 0 0,-2-2 0 0 0,-23-10-11 0 0,7 3-38 0 0,9 4 47 0 0,-8-5 0 0 0,-76-45 2 0 0,87 51 0 0 0,4 2 0 0 0,-4-3 0 0 0,-1 0 0 0 0,0 1 0 0 0,0 0 0 0 0,0 1 0 0 0,0 0 0 0 0,-1 0 0 0 0,-7-1 0 0 0,-6 0 0 0 0,1-1 0 0 0,-1-2 0 0 0,-3-2 0 0 0,-4-1 0 0 0,-12-2 0 0 0,-108-31 0 0 0,112 33 0 0 0,21 5 0 0 0,0 1 0 0 0,-17-2 0 0 0,-14 1 0 0 0,35 4 0 0 0,-33-12 0 0 0,15 8 2 0 0,22 4-24 0 0,0 0 0 0 0,0-1 0 0 0,-6-2 22 0 0,12 3 0 0 0,-19-2 0 0 0,4 1 0 0 0,15 3 0 0 0,-18-6 0 0 0,-4-1 0 0 0,-1 3 0 0 0,23 2 0 0 0,-18 0 0 0 0,-8 0 0 0 0,-2 0 0 0 0,-9-3 0 0 0,14 3 0 0 0,1-2 0 0 0,12 3 0 0 0,12 0 0 0 0,-18 0 0 0 0,-3 2 0 0 0,8-1 1 0 0,6-1-23 0 0,-1 1 1 0 0,0 0-1 0 0,-3 1 22 0 0,-17-1 0 0 0,-12 0 0 0 0,28 0 0 0 0,-11-3 0 0 0,-1 2 0 0 0,12 1-11 0 0,-1-1-31 0 0,1 0 31 0 0,-6 1 11 0 0,18 0 0 0 0,-17 2 0 0 0,6-2 0 0 0,-2 0 0 0 0,-7-1 0 0 0,1 2 0 0 0,20 0 0 0 0,-1-2 1 0 0,-1 1-1 0 0,1 0 0 0 0,0 1 1 0 0,0-1-1 0 0,-1 0 1 0 0,1 1-1 0 0,0-1 0 0 0,-2 1 0 0 0,-19 0-67 0 0,-7-1 67 0 0,15 0 0 0 0,-2 0 0 0 0,4 0 0 0 0,-1 0 0 0 0,2 1 0 0 0,-2 0 0 0 0,1 0 0 0 0,-1 0 0 0 0,0 2 0 0 0,0 0-11 0 0,0-1-31 0 0,-1 0 31 0 0,0 1 11 0 0,0-2 0 0 0,1 0 0 0 0,0 0 0 0 0,-1 0 0 0 0,0 1-11 0 0,0 0-31 0 0,1 0 31 0 0,-6 0-7 0 0,19-2-1 0 0,-20 8-8 0 0,9-5 27 0 0,4 0 0 0 0,2-3 0 0 0,-27 6 0 0 0,-3 4 0 0 0,33-9 0 0 0,0 0 0 0 0,0-1 0 0 0,0 1 0 0 0,0-1 0 0 0,-3 1 0 0 0,-33-1-64 0 0,25 1 64 0 0,-14 6 0 0 0,10-4 0 0 0,13-3 0 0 0,0 0 0 0 0,-48 5 0 0 0,44-5-18 0 0,-1 1 0 0 0,1 0-1 0 0,-1 0 1 0 0,1 1 0 0 0,-2 1 18 0 0,-37 7-37 0 0,37-9 37 0 0,5 0 0 0 0,1-1 0 0 0,0 1 0 0 0,0 0 0 0 0,0 0 0 0 0,0 1 0 0 0,-1 0 0 0 0,-16 4 0 0 0,5 0 0 0 0,-1-2 0 0 0,-10 2 0 0 0,12-4 0 0 0,0 1 0 0 0,1 1 0 0 0,-2 1 0 0 0,-8 2 0 0 0,21-7 0 0 0,1 1 0 0 0,0 0 0 0 0,-1 0 0 0 0,1 0 0 0 0,0 0 0 0 0,0 1 0 0 0,-1-1 0 0 0,-3 3 0 0 0,-17-1 0 0 0,16-1-8 0 0,0 0 0 0 0,0 0 0 0 0,0 1 0 0 0,-5 3 8 0 0,5-3-8 0 0,0 0 0 0 0,0 0 0 0 0,0-1 0 0 0,-5 1 8 0 0,2-2 0 0 0,3 0 0 0 0,0 1 0 0 0,-1 0 0 0 0,1 1 0 0 0,-7 2 0 0 0,1 0 0 0 0,1-2 0 0 0,-1 0 0 0 0,0-1 0 0 0,0 0 0 0 0,-2 0 0 0 0,8-1 0 0 0,0 0 0 0 0,1 0 0 0 0,-1 1 0 0 0,-6 3 0 0 0,-18 4 0 0 0,4-4 0 0 0,16-4 0 0 0,-1 2 0 0 0,1-1 0 0 0,-1 2 0 0 0,-5 2 0 0 0,5-1 0 0 0,0-1 0 0 0,0 0 0 0 0,0-1 0 0 0,-14 2 0 0 0,14-3 0 0 0,-1 1 0 0 0,1 1 0 0 0,-9 3 0 0 0,-13 4 0 0 0,-28 8 0 0 0,46-14 0 0 0,0 0 0 0 0,1 2 0 0 0,-1 0 0 0 0,-2 1 0 0 0,-20 6 0 0 0,32-12 0 0 0,0 1 0 0 0,0 0 0 0 0,0 0 0 0 0,0 0 0 0 0,1 1 0 0 0,0 0 0 0 0,-2 1 0 0 0,-5 4 0 0 0,6-6 0 0 0,0 0 0 0 0,-1-1 0 0 0,-2 1 0 0 0,3-1 0 0 0,1-1 0 0 0,0 1 0 0 0,0 1 0 0 0,0-1 0 0 0,-5 4 0 0 0,3-1 0 0 0,0-1 0 0 0,1-1 0 0 0,-3 1 0 0 0,0 0 0 0 0,-5 2 0 0 0,-1-1 0 0 0,4-2 0 0 0,0 1 0 0 0,0 1 0 0 0,-2 1 0 0 0,7-3 0 0 0,-1 1 0 0 0,0-1 0 0 0,1 0 0 0 0,-1-1 0 0 0,0 0 0 0 0,-9 1 0 0 0,8-1 0 0 0,0 0 0 0 0,0 0 0 0 0,0 1 0 0 0,-1 1 0 0 0,-1 0 0 0 0,-1 0 0 0 0,-2-1 0 0 0,-8 3-18 0 0,1 1-1 0 0,0 0 1 0 0,-6 5 18 0 0,0-1-9 0 0,-90 34 9 0 0,112-44 2 0 0,1 0-2 0 0,-12 9-12 0 0,1 2-34 0 0,11-9 45 0 0,0 0 0 0 0,0 0 0 0 0,-1 0 1 0 0,1 0-1 0 0,0-1 0 0 0,-1 1 0 0 0,0-1 1 0 0,0 0-1 0 0,1-1 0 0 0,-3 1 1 0 0,-9 0 0 0 0,2 2 0 0 0,10-2 0 0 0,0 0 0 0 0,0 0 0 0 0,1 1 0 0 0,-1-1 0 0 0,0 2 0 0 0,-21 15 0 0 0,0 1 0 0 0,12-12 0 0 0,-27 10 0 0 0,28-11 1 0 0,0 0-1 0 0,0 0 0 0 0,-1 3 0 0 0,-21 12-11 0 0,14-9-42 0 0,14-8 52 0 0,-2-1 1 0 0,1 0 0 0 0,0 0 0 0 0,-7 2 0 0 0,-7 2 0 0 0,17-5 0 0 0,0 0 0 0 0,-24 15 0 0 0,14-9 0 0 0,0-2-11 0 0,0-1 0 0 0,-1 0 0 0 0,-5 1 11 0 0,3-1-16 0 0,0 0 1 0 0,-11 7 15 0 0,6-3-26 0 0,-6 2 26 0 0,11-5-19 0 0,-1 1 0 0 0,-10 7 19 0 0,13-5 0 0 0,10-6 0 0 0,0-1 0 0 0,-1 0 0 0 0,1 1 0 0 0,-1-2 0 0 0,0 1 0 0 0,0-1 0 0 0,0 0 0 0 0,-1 0 0 0 0,0 0-5 0 0,0 1-1 0 0,0-1 0 0 0,0 2 1 0 0,1-1-1 0 0,-1 1 0 0 0,1-1 1 0 0,-1 2-1 0 0,1-1 6 0 0,-26 16-19 0 0,28-18 11 0 0,-3 2-22 0 0,-4 5 15 0 0,-6 2 8 0 0,1-1 1 0 0,-11 5 6 0 0,8-5 1 0 0,1 1 0 0 0,-4 3-1 0 0,13-8-1 0 0,-7 6-12 0 0,1 0 0 0 0,0 1 0 0 0,1 0 0 0 0,-13 16 13 0 0,15-17-4 0 0,-1-1 0 0 0,-1 0 1 0 0,-14 9 3 0 0,8-6 0 0 0,-6 6 0 0 0,18-13 0 0 0,-2-1 0 0 0,1 0 0 0 0,-2 1 0 0 0,-20 12 0 0 0,-96 71-64 0 0,118-84 65 0 0,1 0-1 0 0,0 1 1 0 0,0 0-1 0 0,1 1 0 0 0,-22 18-55 0 0,-99 72-20 0 0,113-86 75 0 0,-8 9 0 0 0,-14 10 0 0 0,24-20-21 0 0,1 1-1 0 0,-11 11 22 0 0,-6 7-21 0 0,-52 49 21 0 0,74-70-9 0 0,0 0-1 0 0,1 0 1 0 0,0 1-1 0 0,0 0 10 0 0,-2 2-13 0 0,0 1 0 0 0,-1-1 13 0 0,-14 18-72 0 0,-2-2 0 0 0,-26 24 72 0 0,28-30 0 0 0,15-14 0 0 0,-1 1 0 0 0,-1-2 0 0 0,1 1 0 0 0,-7 3 0 0 0,-25 16 0 0 0,-6 7 0 0 0,20-14 0 0 0,10-9 0 0 0,-16 8 0 0 0,18-11 0 0 0,1 0 0 0 0,0 1 0 0 0,-3 3 0 0 0,-18 17-32 0 0,2 1 0 0 0,-1 2 32 0 0,13-9 5 0 0,-16 16-74 0 0,-30 41 69 0 0,8-3-64 0 0,9-12 64 0 0,27-30-25 0 0,1 0 0 0 0,2 2 1 0 0,0 5 24 0 0,9-20-50 0 0,2-4 15 0 0,1 1 0 0 0,-3 10 35 0 0,11-28-1 0 0,-27 84-140 0 0,-37 78 141 0 0,53-134 0 0 0,-7 22 0 0 0,11-29 0 0 0,-6 13 0 0 0,-9 35 0 0 0,18-61 0 0 0,1 0 0 0 0,-1 0 0 0 0,-1 2 0 0 0,-9 22 0 0 0,0 5-32 0 0,-2 0 0 0 0,-17 31 32 0 0,-18 17 0 0 0,26-43 0 0 0,1 1 0 0 0,3 3 0 0 0,-8 13 0 0 0,-49 104 0 0 0,42-93 0 0 0,0-4 0 0 0,23-42 0 0 0,-2 1 0 0 0,-10 19 0 0 0,8-15 0 0 0,-4 10 0 0 0,13-22 0 0 0,-1 0 0 0 0,-3 14 0 0 0,7-19 0 0 0,-1-1 0 0 0,-1 0 0 0 0,0 0 0 0 0,-6 9 0 0 0,2-5 0 0 0,1 0 0 0 0,1 3 0 0 0,-5 9 0 0 0,0 0 0 0 0,-1 7 0 0 0,10-23 0 0 0,-1-1 0 0 0,-6 10 0 0 0,4-8 0 0 0,-4 11 0 0 0,3-5 0 0 0,-9 12 0 0 0,-5 12 0 0 0,-14 24 0 0 0,27-49 20 0 0,-1 0 0 0 0,-3 2-20 0 0,-12 19 24 0 0,-47 83-24 0 0,66-109 11 0 0,1 1 0 0 0,0 0-1 0 0,1 0 1 0 0,-3 10-11 0 0,-14 44 21 0 0,9-30-21 0 0,0 8 0 0 0,4-12 0 0 0,-14 32 0 0 0,19-53 0 0 0,-1 1 0 0 0,0 7 0 0 0,-2 7 0 0 0,2-11 0 0 0,0 15 55 0 0,-1 16-55 0 0,3-23 9 0 0,0 0-9 0 0,-2 19 0 0 0,2-21-1 0 0,0-1 0 0 0,-2 5 1 0 0,1-5 6 0 0,0 1 1 0 0,1 4-7 0 0,-2 46 65 0 0,-2 55-13 0 0,9 9-52 0 0,0-105 0 0 0,1 5 0 0 0,-2-22 0 0 0,7 30 0 0 0,-5-26 0 0 0,0 0 0 0 0,-1 1 0 0 0,4 58 68 0 0,-3-55-60 0 0,2 10 51 0 0,-3-22-59 0 0,0 0 1 0 0,-1 0-1 0 0,0 4 0 0 0,-1 3 16 0 0,1 1 0 0 0,1 0 0 0 0,0-1 0 0 0,5 17-16 0 0,-2-13 0 0 0,1 21 0 0 0,2 4 0 0 0,0 7 0 0 0,-4-26 0 0 0,6 22 0 0 0,-1-9 0 0 0,-5-19 0 0 0,5 12 0 0 0,-1-6 32 0 0,-2 0 0 0 0,-1 1-32 0 0,5 22 0 0 0,28 95 0 0 0,-25-100 36 0 0,1-1-1 0 0,8 13-35 0 0,0 4-7 0 0,11 23 7 0 0,9 28 0 0 0,-14-44 54 0 0,13 50-44 0 0,-17-57 22 0 0,3-1 0 0 0,12 17-32 0 0,-22-49 0 0 0,-11-21 0 0 0,0 1 0 0 0,-1 0 0 0 0,3 9 0 0 0,5 11 0 0 0,1-2 0 0 0,4 7 0 0 0,-7-14 0 0 0,26 39 0 0 0,-19-32 0 0 0,43 71 0 0 0,-45-68 31 0 0,1 3 2 0 0,175 238-33 0 0,-174-249 5 0 0,7 12 43 0 0,1 4-48 0 0,11 15 14 0 0,-5-9-17 0 0,0 3 67 0 0,8 5-64 0 0,-27-34 0 0 0,0 1 0 0 0,-2 0-1 0 0,1 2 1 0 0,15 26 12 0 0,-11-21 33 0 0,33 52-37 0 0,-41-66-8 0 0,0 1 0 0 0,3 1 0 0 0,-1-1 0 0 0,-1 0 0 0 0,1 3 0 0 0,0-1 0 0 0,1-1 0 0 0,0 0 0 0 0,1 0 0 0 0,7 5 0 0 0,9 12 0 0 0,-4-6 47 0 0,3 2-47 0 0,-1-2 17 0 0,6 7-4 0 0,-3-2 38 0 0,22 17-51 0 0,-32-30 25 0 0,4 6-25 0 0,-10-9 13 0 0,1-2 0 0 0,0 0 0 0 0,5 3-13 0 0,6 4 0 0 0,-1 1 0 0 0,14 14 0 0 0,-37-33 0 0 0,7 8 11 0 0,1-1 0 0 0,1 0-1 0 0,-1-1 1 0 0,1 0 0 0 0,0-1-1 0 0,2 1-10 0 0,4 2 0 0 0,1 1 0 0 0,-1 0 0 0 0,6 6 0 0 0,5 4 0 0 0,-12-8 0 0 0,-1 0 0 0 0,0 1 0 0 0,6 8 0 0 0,-1-2 0 0 0,8 9 12 0 0,47 43 40 0 0,-58-57-52 0 0,-1 1 0 0 0,2 3 0 0 0,0 0 0 0 0,1-2 0 0 0,1 0 0 0 0,7 3 0 0 0,171 104 64 0 0,-144-95-64 0 0,10 0 0 0 0,17 9 0 0 0,-45-21 0 0 0,15 4 0 0 0,27 11 0 0 0,21 11-191 0 0,20 2 191 0 0,-86-32-9 0 0,-3-3-37 0 0,21 4 46 0 0,-5-3-18 0 0,195 53-99 0 0,-200-55 70 0 0,15 0 47 0 0,-13-3-28 0 0,5 4 28 0 0,44 16-32 0 0,0-1 0 0 0,-31-9 32 0 0,43 8 0 0 0,85 10 0 0 0,4 1 0 0 0,-167-30 0 0 0,0 0 0 0 0,-1 2 0 0 0,0 0 0 0 0,0 2 0 0 0,9 5 0 0 0,-27-10 0 0 0,11 2 0 0 0,5 1 0 0 0,89 27 58 0 0,-92-27-117 0 0,4 0 81 0 0,0-1 0 0 0,20 2-22 0 0,-25-5 5 0 0,44 9-5 0 0,-30-4 0 0 0,0-2 0 0 0,14 0 0 0 0,62 6 0 0 0,-21-2 0 0 0,-52-5 0 0 0,5 3 0 0 0,25 3 0 0 0,-32-5 0 0 0,-23-3 0 0 0,0-1 0 0 0,0 0 0 0 0,3 0 0 0 0,200 5 0 0 0,-49-2 0 0 0,59-2 0 0 0,-203-2 0 0 0,35 0 0 0 0,20-4 0 0 0,117-23 125 0 0,-171 24-122 0 0,20-2-3 0 0,-21 1 0 0 0,7-4 0 0 0,11-2 0 0 0,14-2 0 0 0,6 0 0 0 0,20-3 0 0 0,71-7 64 0 0,-101 15-64 0 0,17-2 0 0 0,-23 4 0 0 0,0-3 0 0 0,-1-1 0 0 0,10-5 0 0 0,58-19 18 0 0,-32 10 28 0 0,25-3-46 0 0,78-18 0 0 0,-144 34 0 0 0,3-2 0 0 0,0 2 0 0 0,14 0 0 0 0,-4 0 0 0 0,1-1 0 0 0,-2-2 0 0 0,48-20 0 0 0,-44 16 0 0 0,-15 6 0 0 0,52-14 0 0 0,-46 15 0 0 0,11-6 0 0 0,88-29 0 0 0,-110 36 6 0 0,181-59 116 0 0,-183 58-122 0 0,-14 4 0 0 0,15-6 0 0 0,32-15 64 0 0,-13 3-64 0 0,-35 17 0 0 0,0 0 0 0 0,0 1 0 0 0,49-21 0 0 0,-29 11 0 0 0,-17 9 0 0 0,3-3 0 0 0,-11 5 0 0 0,0 0 0 0 0,4 0 0 0 0,4-1 0 0 0,0-1 0 0 0,50-29 0 0 0,-51 28 0 0 0,42-17 0 0 0,-14 6 0 0 0,-2-1 0 0 0,23-15 0 0 0,-44 23 49 0 0,18-7-49 0 0,-15 7 26 0 0,4-4-26 0 0,-6 5 54 0 0,-14 7-54 0 0,0-1 0 0 0,0 0-1 0 0,0 0 1 0 0,5-6 0 0 0,7-5 0 0 0,39-28 11 0 0,-25 17 42 0 0,-23 17-53 0 0,4-3 6 0 0,-13 10 11 0 0,17-10 13 0 0,8-6-19 0 0,-16 10-11 0 0,9-15 0 0 0,-1 2 0 0 0,-15 18 0 0 0,2-2 10 0 0,13-15 42 0 0,-12 13-50 0 0,18-20-2 0 0,-13 13 0 0 0,-2 0 0 0 0,1 1 0 0 0,-8 9 11 0 0,17-15 31 0 0,-9 5-31 0 0,19-27 0 0 0,-21 28 31 0 0,-2 2-31 0 0,13-26 2 0 0,-17 32-3 0 0,-1 0 0 0 0,0 0 0 0 0,0-1 0 0 0,1-3-10 0 0,2-4 11 0 0,11-11-11 0 0,-16 23 0 0 0,9-17 0 0 0,1-3 0 0 0,-10 21 0 0 0,6-14 0 0 0,0-1 0 0 0,-1 0 0 0 0,2-8 0 0 0,3-8 0 0 0,8-15 0 0 0,17-30 64 0 0,-28 60-64 0 0,-1-1 0 0 0,-1 0 0 0 0,-1 0 0 0 0,2-10 0 0 0,2-1 0 0 0,6-44 0 0 0,-12 62 0 0 0,0-1 0 0 0,-1 1 0 0 0,1-6 0 0 0,-3 11 0 0 0,1 1 0 0 0,0 0 0 0 0,0 0 0 0 0,2-4 0 0 0,1-7 0 0 0,-2 6 0 0 0,0 0 0 0 0,1 1 0 0 0,1-4 0 0 0,0-2 7 0 0,0 0-1 0 0,-1 0 1 0 0,-1-7-7 0 0,0 7 17 0 0,1-1-1 0 0,4-14-16 0 0,-3 14 6 0 0,0 1 0 0 0,0-14-6 0 0,-2 12 0 0 0,1 0-1 0 0,2-5 1 0 0,-4 19 0 0 0,0 0 0 0 0,0 0 0 0 0,-1 0 0 0 0,0-1-1 0 0,1 1 1 0 0,-1 0 0 0 0,0 0 0 0 0,-1-1 0 0 0,2-38 65 0 0,-1 22-65 0 0,0 12 0 0 0,1 0 0 0 0,-1 0 0 0 0,1 0 0 0 0,1-3 0 0 0,2-4 0 0 0,0 0 0 0 0,-1-20 0 0 0,-3 22 0 0 0,2 0 0 0 0,0 0 0 0 0,2-6 0 0 0,-2 10 0 0 0,0-1 0 0 0,-1 0 0 0 0,0 0 0 0 0,-1-1 0 0 0,1-3 0 0 0,1 0 0 0 0,0-1 0 0 0,1 1 0 0 0,1-3 0 0 0,4-14 0 0 0,0-4-1 0 0,4-37 1 0 0,-2 3 12 0 0,-4 21 41 0 0,-4 32-53 0 0,0 0 0 0 0,-1-8 0 0 0,1-1 0 0 0,1-70 0 0 0,-3 60 0 0 0,2-1 0 0 0,7-155 0 0 0,-5 96 0 0 0,-4 73 0 0 0,3-22 0 0 0,-1 19 0 0 0,1-18 32 0 0,-1 0 0 0 0,-4-17-32 0 0,2 55 0 0 0,0-1 0 0 0,1 0 0 0 0,-1 1 0 0 0,1-1 0 0 0,1 1 0 0 0,0-4 0 0 0,0 3 0 0 0,-1-1 0 0 0,1 0 0 0 0,-1-2 0 0 0,11-105 0 0 0,-6-139 0 0 0,-5 210 1 0 0,-1-5 9 0 0,-3-25-10 0 0,-11-61 117 0 0,11 97-117 0 0,1-22 0 0 0,-1-7 0 0 0,-2 31 0 0 0,3 24 0 0 0,0 0 0 0 0,1 0 0 0 0,1 0 0 0 0,-1 6 0 0 0,1-1 0 0 0,-1 1 0 0 0,0-1 0 0 0,-1-3 0 0 0,-3-16 0 0 0,0-18 0 0 0,2 23 0 0 0,1-1 0 0 0,1-1 0 0 0,2 13 0 0 0,-2-1 0 0 0,1 1 0 0 0,-2 0 0 0 0,0-8 0 0 0,-2 0 0 0 0,3 7-1 0 0,-1-1 23 0 0,0 1 0 0 0,0-1-1 0 0,-3-5-21 0 0,-2-12 0 0 0,-1-23 0 0 0,7 46 0 0 0,0-5 0 0 0,-4-23 0 0 0,3 24 0 0 0,1 1 0 0 0,-1 0 0 0 0,0 0 0 0 0,-1-3 0 0 0,0 2 0 0 0,1 3 0 0 0,0 1 0 0 0,1-1 0 0 0,0 1 0 0 0,0-1 0 0 0,1-2 0 0 0,-8-35 0 0 0,6 32 0 0 0,0-3 0 0 0,-1 0 0 0 0,-1 0 0 0 0,-2-8 0 0 0,1 9 0 0 0,-8-30 0 0 0,8 25 0 0 0,2 13 0 0 0,1 4 0 0 0,1-1 0 0 0,0 0 0 0 0,0 1 0 0 0,-1-1 0 0 0,1 0 0 0 0,0 0 0 0 0,0 0 0 0 0,1 0 0 0 0,-1 0 0 0 0,0 0 0 0 0,-10-33 0 0 0,6 24 0 0 0,3 7 0 0 0,0 0 0 0 0,1 0 0 0 0,-1-1 0 0 0,1 1 0 0 0,0 0 0 0 0,-1-2 0 0 0,-1-8-5 0 0,-2-20 63 0 0,2 19-46 0 0,1-1-13 0 0,1 4 1 0 0,1 0 0 0 0,0 4-12 0 0,0 6-48 0 0,0 0-12 0 0,0 0-26 0 0,0 0 0 0 0,0 0 0 0 0,-1 0 0 0 0,1 0-1 0 0,-1 0 1 0 0,1 0 0 0 0,-1 0 0 0 0,0 0 0 0 0,0 0 0 0 0,0-1 98 0 0,-4-6-1669 0 0,1-2-3719 0 0,1-1-974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05.2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7780 2088 2303 0 0,'0'0'102'0'0,"0"0"122"0"0,0 0 432 0 0,0 0 192 0 0,0 0 42 0 0,0 0-159 0 0,0 0-694 0 0,0 0-298 0 0,0 0-56 0 0,0 0-25 0 0,0 0-34 0 0,0 0-9 0 0,0 0-6 0 0,0 0 54 0 0,0 0 301 0 0,0 0 396 0 0,0 0 128 0 0,0 0 21 0 0,0 0-2 0 0,0 0-22 0 0,0 0-5 0 0,0 0 0 0 0,-1-2-22 0 0,-5-6-97 0 0,5 6-45 0 0,1 2-11 0 0,-2-3-13 0 0,-13-15 392 0 0,14 16-478 0 0,1 2-46 0 0,-1-2-22 0 0,-19-48 966 0 0,19 48-936 0 0,1-1 0 0 0,-2-21 296 0 0,-8-34 523 0 0,8 44-606 0 0,1 11-189 0 0,1 3-10 0 0,0-3-46 0 0,-11-38 454 0 0,-1 0 0 0 0,-2 0 0 0 0,-3-3-590 0 0,2 12 460 0 0,-2 1 0 0 0,-4-5-460 0 0,-16-27 329 0 0,-5-8 129 0 0,-51-67 507 0 0,72 101-739 0 0,1 3-69 0 0,-48-71 148 0 0,51 79-156 0 0,-1-6-149 0 0,6 10 102 0 0,0 1-1 0 0,-9-8-101 0 0,16 21 51 0 0,-1-1 1 0 0,-2-6-52 0 0,-9-14 52 0 0,3 9 59 0 0,-4-12-111 0 0,13 23 17 0 0,-1 1 7 0 0,0 0 1 0 0,-1 0-1 0 0,1 0 1 0 0,-2 1-1 0 0,1 0 1 0 0,-2-1-25 0 0,0 1 38 0 0,0 1 0 0 0,-7-4-38 0 0,8 5 16 0 0,0 0-1 0 0,0-1 1 0 0,0 1-1 0 0,-2-5-15 0 0,-14-11 48 0 0,-21-16-48 0 0,12 11 16 0 0,-1 1-16 0 0,23 18 4 0 0,0-2-1 0 0,0 1 1 0 0,-9-10-4 0 0,-12-15 56 0 0,-17-19-47 0 0,22 23 42 0 0,-1 2 0 0 0,-20-15-51 0 0,-6-4 22 0 0,49 40-22 0 0,-24-17 0 0 0,-30-17 6 0 0,22 15 132 0 0,0-3-138 0 0,13 10 11 0 0,18 13 25 0 0,0 0 1 0 0,0 0-1 0 0,0 0 0 0 0,-4-1-36 0 0,-1 0 20 0 0,-17-14 60 0 0,15 10-80 0 0,8 8 0 0 0,0 0 0 0 0,0 0 0 0 0,-1 0 0 0 0,1 0 0 0 0,-3 1 0 0 0,-12-5 11 0 0,-10-2 65 0 0,-28-5-76 0 0,24 6 41 0 0,-8-3-41 0 0,-15-8 3 0 0,-30-9 58 0 0,54 18-62 0 0,12 2 56 0 0,-16-1-55 0 0,-6 0 51 0 0,3 0 47 0 0,-7 2-98 0 0,-34-3 64 0 0,-30 5 53 0 0,38-4-117 0 0,25 4-2 0 0,-17-6 2 0 0,-9 0 13 0 0,-14-4 69 0 0,49 8-32 0 0,-1 0-1 0 0,-32 2-49 0 0,-56-1 64 0 0,17-1 0 0 0,48 1-64 0 0,51 4 0 0 0,0 1 0 0 0,0 1 0 0 0,-6 1 0 0 0,-8 0 0 0 0,-64 7 0 0 0,67-6 0 0 0,10-1 0 0 0,1-1 0 0 0,-10-1 0 0 0,-332-11 0 0 0,334 11 0 0 0,1 2 0 0 0,-1 0 0 0 0,-16 4 0 0 0,-12 2 0 0 0,27-4 0 0 0,0 0 0 0 0,1 2 0 0 0,-2 0 0 0 0,-21 6 0 0 0,-283 63 0 0 0,190-42 0 0 0,27-5 0 0 0,81-22 1 0 0,-1 0 65 0 0,-8 4-66 0 0,14-4 101 0 0,-13 2-101 0 0,15-4-29 0 0,0 1 0 0 0,-5 3 29 0 0,-4 2-13 0 0,-64 22 12 0 0,51-22 1 0 0,-38 3 0 0 0,36-6 0 0 0,-34 10 0 0 0,-53 15 0 0 0,54-7 0 0 0,48-14 0 0 0,0 2 0 0 0,-21 11 0 0 0,-63 41-64 0 0,85-49 64 0 0,17-10 0 0 0,0 0 0 0 0,1 1 0 0 0,-5 5 0 0 0,-6 4 0 0 0,-1-1 0 0 0,0 0 0 0 0,-16 6 0 0 0,-76 31 0 0 0,48-27 0 0 0,30-12 0 0 0,-5 4 0 0 0,-73 38 0 0 0,-17 7 0 0 0,127-60 0 0 0,-21 11 0 0 0,-7 3 0 0 0,-6 4 0 0 0,-20 16 0 0 0,36-23 0 0 0,16-10 0 0 0,0 0 0 0 0,1 1 0 0 0,-4 2 0 0 0,-1 3 0 0 0,1-1 0 0 0,0 0 0 0 0,-8 3 0 0 0,-48 27 0 0 0,35-22 0 0 0,-17 14 0 0 0,33-18 0 0 0,-7 4 0 0 0,-10 4-68 0 0,0-1 64 0 0,-21 9 4 0 0,43-23 0 0 0,1 1 0 0 0,-1 0 0 0 0,1 1 0 0 0,-2 2 0 0 0,-7 4 0 0 0,-3 2 0 0 0,2-1 0 0 0,0 0 0 0 0,-1 2 0 0 0,15-11 0 0 0,0-1 0 0 0,0 0 0 0 0,-1 0 0 0 0,-1 1 0 0 0,2-2 0 0 0,1 0 0 0 0,-1 1 0 0 0,1 0 0 0 0,0 0 0 0 0,-3 3 0 0 0,4-4 0 0 0,-2 2 0 0 0,-1 0 0 0 0,0 0 0 0 0,0-1 0 0 0,0 1 0 0 0,0-1 0 0 0,-1 0 0 0 0,-4 1 0 0 0,3-1 0 0 0,-17 11 0 0 0,22-14 0 0 0,-5 5 0 0 0,-1-1 0 0 0,-5 7 0 0 0,4-1 0 0 0,7-7 0 0 0,2-1 0 0 0,-1-1 0 0 0,0 1 0 0 0,0-1 0 0 0,0 1 0 0 0,0-1 0 0 0,0 0 0 0 0,-1 1 0 0 0,0 0 0 0 0,1 0 0 0 0,-10 15 0 0 0,11-16 0 0 0,0 0 0 0 0,-1-1 0 0 0,1 1 0 0 0,-1 0 0 0 0,0 0 0 0 0,1-1 0 0 0,-2 1 0 0 0,-3 4 0 0 0,-1 0 0 0 0,1 0 0 0 0,-4 6 0 0 0,1 1 0 0 0,4-3 0 0 0,3-6 0 0 0,0 0 0 0 0,0 0 0 0 0,0 0 0 0 0,0-1 0 0 0,-1 1 0 0 0,-2 3 0 0 0,-11 15 0 0 0,7-10 0 0 0,0-2 0 0 0,-2 1 0 0 0,2 1 0 0 0,1 2 0 0 0,1-2 0 0 0,-1 0 0 0 0,-2 0 0 0 0,0-1 0 0 0,2 1 0 0 0,-1 0 0 0 0,0-2 0 0 0,0 2 0 0 0,-5 3 0 0 0,2 1 0 0 0,-8 8 0 0 0,9-9-3 0 0,9-12 9 0 0,-12 13-73 0 0,-6 3 67 0 0,11-10 0 0 0,-4 0 0 0 0,2 0 0 0 0,-9 12 0 0 0,6-6 0 0 0,11-13 0 0 0,-20 20 0 0 0,20-18 0 0 0,-11 10 0 0 0,3-4 0 0 0,-4 4 0 0 0,12-10 0 0 0,1 0 0 0 0,-34 39 0 0 0,30-34 0 0 0,3-4 0 0 0,-1 0 0 0 0,1 0 0 0 0,-5 4 0 0 0,-1 1 0 0 0,1 2 0 0 0,0 1 0 0 0,-1 0 0 0 0,1-1 0 0 0,-2 1 0 0 0,2 0 0 0 0,0 1 0 0 0,-1-1 11 0 0,0-1 32 0 0,2 3-33 0 0,-1 0-10 0 0,2-2 0 0 0,2 2 0 0 0,0 0 0 0 0,0-1 0 0 0,-2 1 12 0 0,4 6 38 0 0,0 0 0 0 0,2 7-50 0 0,0-13-53 0 0,-1 1 42 0 0,0 0 11 0 0,0 8 0 0 0,1-22 0 0 0,-5 21 0 0 0,-1 25 0 0 0,3-26 11 0 0,1 15-11 0 0,-2 10 53 0 0,5-37-53 0 0,-2 23 0 0 0,-2-6 0 0 0,2-21 0 0 0,-1 13 54 0 0,0-5-44 0 0,0 11-5 0 0,2-22-41 0 0,-2 3-33 0 0,-1 2-13 0 0,2-5-38 0 0,1-1-196 0 0,-1 1 18 0 0,0 1 252 0 0,-2 3-5897 0 0,-2 3-168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19.97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11320 5125 919 0 0,'0'0'224'0'0,"0"0"606"0"0,0 0 266 0 0,0 0 50 0 0,0 0-94 0 0,0 0-420 0 0,0 0-184 0 0,0 0-37 0 0,0 0-12 0 0,0 0-14 0 0,0 0-8 0 0,-2 2-1 0 0,-5 3-5 0 0,5-4-23 0 0,2-1-11 0 0,0 1-276 0 0,0 0-1 0 0,-1-1 0 0 0,1 1 1 0 0,-1 0-1 0 0,1-1 1 0 0,-1 1-1 0 0,0-1 0 0 0,1 1 1 0 0,-1-1-1 0 0,1 1 0 0 0,-1-1-60 0 0,-1 2 296 0 0,1-1-9 0 0,-4 6-6 0 0,3-5-9 0 0,1-1-33 0 0,-1 4-87 0 0,0 0 0 0 0,0 0 0 0 0,0 0 0 0 0,1 0 0 0 0,0 0-1 0 0,0 0 1 0 0,0 0 0 0 0,0 0 0 0 0,1 0 0 0 0,0 1 0 0 0,0-1 0 0 0,0 2-152 0 0,2 7 184 0 0,0-1 0 0 0,0 1 1 0 0,1-1-1 0 0,2 5-184 0 0,2 4 242 0 0,-1 0-63 0 0,2 0-1 0 0,0 0 0 0 0,4 4-178 0 0,4 10 196 0 0,-8-17 56 0 0,6 9-252 0 0,-3-6 203 0 0,-2 0-1 0 0,6 15-202 0 0,-5-8 123 0 0,-10-29-122 0 0,17 44 415 0 0,-1 0-1 0 0,-1 11-415 0 0,-3-23 195 0 0,-9-23-117 0 0,0 0 1 0 0,2 6-79 0 0,-4-8 30 0 0,5 19 236 0 0,7 18-266 0 0,7 28 197 0 0,-4-14-82 0 0,-7-26-34 0 0,-7-21-57 0 0,1 0 0 0 0,0-1-1 0 0,1 0 1 0 0,0 1-24 0 0,18 37 63 0 0,-3 1 0 0 0,-2 2-63 0 0,4 20 85 0 0,-1-3 25 0 0,-2-6-1 0 0,-6-19-18 0 0,-5-18 18 0 0,2 4-109 0 0,19 56 87 0 0,-11-33-36 0 0,0 8 128 0 0,4 30-179 0 0,-10-42 109 0 0,1 20-29 0 0,1 1-64 0 0,-6-30 22 0 0,4 5-38 0 0,0 7 82 0 0,4 36-82 0 0,-7-36-8 0 0,-2-11 72 0 0,-2 0 0 0 0,0 36-64 0 0,0 7 64 0 0,-3-46 0 0 0,-2 45 102 0 0,-9 44 90 0 0,9-79-168 0 0,0-15 37 0 0,-3 19-125 0 0,3-42 25 0 0,-2 31 57 0 0,2 104 48 0 0,0 11 22 0 0,0-122-138 0 0,1-20 35 0 0,-2 0 1 0 0,-1 8-50 0 0,-1 7 42 0 0,-1 2 29 0 0,-1 1 0 0 0,-2 0-71 0 0,1-1 119 0 0,-4 28-119 0 0,7-29 62 0 0,-2-1 1 0 0,-3 6-63 0 0,-4 19 71 0 0,0 15-7 0 0,-7 30 88 0 0,4-13-14 0 0,14-79-130 0 0,-2 19 48 0 0,0-1-11 0 0,-1 0 0 0 0,-3 5-45 0 0,3-11 3 0 0,5-16 0 0 0,-8 23 49 0 0,6-20-43 0 0,-24 54 162 0 0,20-43-161 0 0,-5 15 1 0 0,2-12 17 0 0,0 0 1 0 0,-6 8-29 0 0,4-7 3 0 0,0 0 1 0 0,1 2-4 0 0,-6 14 54 0 0,9-20 9 0 0,-6 16-63 0 0,8-21 0 0 0,0 1 0 0 0,-1-1 0 0 0,-3 6 0 0 0,-3 3 0 0 0,-10 16 0 0 0,13-21 0 0 0,0-1 0 0 0,1 2 0 0 0,0 2 0 0 0,-3 6 26 0 0,-1-1 0 0 0,-10 13-26 0 0,5-6 12 0 0,1 3-12 0 0,12-24 0 0 0,-1 1 0 0 0,0 0 0 0 0,-3 3 0 0 0,-75 107 0 0 0,75-108 0 0 0,7-10 0 0 0,-1 0 0 0 0,1 0 0 0 0,0 1 0 0 0,0-1 0 0 0,-1 0 0 0 0,2 1 0 0 0,-1-1 0 0 0,-1 2 0 0 0,1 2 0 0 0,-9 16-1 0 0,3-6 14 0 0,-1 0 0 0 0,0-1 0 0 0,-1 0 0 0 0,0 0 0 0 0,-5 4-13 0 0,6-9 0 0 0,1 0 0 0 0,0 0 0 0 0,1 1 0 0 0,0 0 0 0 0,-1 4 0 0 0,-6 12 8 0 0,-6 11 48 0 0,15-29-56 0 0,-1 0 0 0 0,0-1 0 0 0,-3 4 0 0 0,1-2 0 0 0,1 0 0 0 0,-2 5 0 0 0,6-10 0 0 0,-12 19 0 0 0,-48 74 0 0 0,55-88 0 0 0,-7 11 0 0 0,-10 11 0 0 0,9-13 0 0 0,-10 19 0 0 0,-8 11 0 0 0,20-33 0 0 0,0 0 0 0 0,-1-1 0 0 0,-1 0 0 0 0,-19 15 0 0 0,15-15 0 0 0,2 1 0 0 0,-2 2 0 0 0,-25 25 0 0 0,-3 3 0 0 0,-6 1 0 0 0,26-20 32 0 0,-1-1 0 0 0,-16 10-32 0 0,35-29 0 0 0,1 0 0 0 0,1 0 0 0 0,-1 0 0 0 0,1 1 0 0 0,1 0 0 0 0,0 1 0 0 0,-4 5 0 0 0,6-7 0 0 0,-1 0 0 0 0,-1-1 0 0 0,1 1 0 0 0,-1-1 0 0 0,0-1 0 0 0,0 1 0 0 0,-1 0 0 0 0,-17 15 0 0 0,-2 1 0 0 0,13-10 0 0 0,-55 55 0 0 0,57-54 0 0 0,-42 33 0 0 0,29-26 0 0 0,-5 3 0 0 0,11-10 0 0 0,-11 5 0 0 0,8-5 0 0 0,-5 6 0 0 0,-3 1 0 0 0,-1-1 0 0 0,-1-1 0 0 0,-1-2 0 0 0,-20 8 0 0 0,-23 4 27 0 0,32-12 10 0 0,-6 4-37 0 0,30-12 0 0 0,0-1 0 0 0,-5 0 0 0 0,6-1 0 0 0,0 0 0 0 0,-15 7 0 0 0,25-9 0 0 0,0 0 0 0 0,0-1 0 0 0,0 0 0 0 0,-4 1 0 0 0,-9 3 0 0 0,-28 13 64 0 0,38-15-64 0 0,0 0 0 0 0,-8 1 0 0 0,8-2 0 0 0,-6 3 0 0 0,-5 5 0 0 0,10-5 0 0 0,-1-1 0 0 0,-1 1 0 0 0,-7 2 0 0 0,-20 13 0 0 0,19-10 0 0 0,-17 7 0 0 0,-2-2 0 0 0,-38 9 0 0 0,47-16 0 0 0,-21 11 0 0 0,16-7 0 0 0,-3 0 0 0 0,-62 22 0 0 0,49-16 0 0 0,-11 0 0 0 0,-5-3 0 0 0,53-15 0 0 0,11-2 0 0 0,-5 0 0 0 0,1 1 0 0 0,-1 0 0 0 0,1 1 0 0 0,-1 0 0 0 0,-7 2 0 0 0,-46 8 53 0 0,39-8-46 0 0,-1-1 0 0 0,-1-1-7 0 0,-1 0-3 0 0,-16 4 3 0 0,-106 16 0 0 0,139-20 0 0 0,-199 39 0 0 0,173-32 14 0 0,14-3 11 0 0,0-2 0 0 0,-18 3-25 0 0,-77 7 0 0 0,74-6 0 0 0,25-4 0 0 0,-10 0 0 0 0,-10 1 0 0 0,-8 4 0 0 0,11-2 0 0 0,-21 0 0 0 0,-83 8 64 0 0,78-12 20 0 0,-38-3-84 0 0,34-1 33 0 0,6 0 57 0 0,-97 3 20 0 0,98-1-98 0 0,27-1-13 0 0,-6 2 1 0 0,-40 0 45 0 0,4 0-15 0 0,-24 1 28 0 0,2 0-63 0 0,-47 4 82 0 0,-45 4-26 0 0,36-2-23 0 0,136-8-3 0 0,-27 0-14 0 0,-18 0 42 0 0,-35 6-18 0 0,-57 4 5 0 0,105-6-8 0 0,0-3 0 0 0,-1-2-32 0 0,19-1 21 0 0,-1-1 1 0 0,1-2-1 0 0,-24-6-21 0 0,-69-20 64 0 0,-48-4 0 0 0,-47 1-64 0 0,186 30 0 0 0,-18-3 0 0 0,0-1 0 0 0,-10-6 0 0 0,-53-21 0 0 0,76 24 21 0 0,0-1 1 0 0,0-1-1 0 0,-4-5-21 0 0,14 6 0 0 0,-17-4 0 0 0,6 2 0 0 0,-17-4 0 0 0,-32-6 0 0 0,0 1 0 0 0,7 3 0 0 0,-93-22 68 0 0,94 23-61 0 0,31 8 37 0 0,-64-17 27 0 0,79 18-70 0 0,0-2 0 0 0,-13-7-1 0 0,-73-32 0 0 0,95 41 0 0 0,-6-1 0 0 0,-13-5 0 0 0,-84-42 0 0 0,53 23 0 0 0,-17-8 0 0 0,81 36 0 0 0,0 0 0 0 0,0 0 0 0 0,0-1 0 0 0,0-1 0 0 0,-2-2 0 0 0,-12-7 0 0 0,9 8 0 0 0,-14-5 0 0 0,16 8 0 0 0,1-1 0 0 0,-1 0 0 0 0,-3-3 0 0 0,-24-17 0 0 0,24 18 0 0 0,1-1 0 0 0,-10-9 0 0 0,8 6 0 0 0,0 0 0 0 0,-1 1 0 0 0,-4-2 0 0 0,-55-29 0 0 0,27 17 0 0 0,27 14 0 0 0,-9-2 0 0 0,-13-7 0 0 0,-100-56 0 0 0,122 64 0 0 0,1-1 0 0 0,-11-9 0 0 0,0 0 0 0 0,-3 0 0 0 0,-23-17 0 0 0,2 2 0 0 0,27 19 0 0 0,-16-15 0 0 0,-52-47 0 0 0,55 49 0 0 0,-23-13 0 0 0,58 41 0 0 0,-51-39 0 0 0,41 31 0 0 0,-12-12 0 0 0,12 10 0 0 0,-8-5 0 0 0,-41-32 0 0 0,21 13 0 0 0,-26-20 0 0 0,22 25 0 0 0,24 16 0 0 0,-11-9 0 0 0,-9-14 0 0 0,26 23 0 0 0,-1 0 0 0 0,-7-4 0 0 0,15 12 0 0 0,1 0 0 0 0,0-1 0 0 0,1 0 0 0 0,0-1 0 0 0,-1-1 0 0 0,-44-61 0 0 0,41 53 0 0 0,-32-53 0 0 0,27 48 0 0 0,-21-23 0 0 0,33 39 0 0 0,-1 0 0 0 0,2-1 0 0 0,-1 0 0 0 0,0-3 0 0 0,0 1 0 0 0,0 0 0 0 0,-7-8 0 0 0,-2-1 0 0 0,1-1 0 0 0,1-1 0 0 0,1 0 0 0 0,0-6 0 0 0,-3 3 0 0 0,11 18 0 0 0,0 0 0 0 0,-3-6 0 0 0,-47-102 0 0 0,36 82 0 0 0,8 14 0 0 0,1 0 0 0 0,1-1 0 0 0,-1-5 0 0 0,-12-35 0 0 0,-28-54 0 0 0,9 25 0 0 0,32 67 1 0 0,5 12-28 0 0,0 1 0 0 0,-6-11 27 0 0,0 1-11 0 0,-8-22 11 0 0,6 14 0 0 0,-14-35 0 0 0,3-2 0 0 0,-7-35 0 0 0,22 70 0 0 0,-9-33 0 0 0,0 0 0 0 0,-2-27 0 0 0,-10-37 0 0 0,18 91 0 0 0,-4-11 0 0 0,-15-57 0 0 0,4 14 0 0 0,3 9 0 0 0,21 73 2 0 0,-27-118-44 0 0,20 82 18 0 0,-2-40 24 0 0,7 32 0 0 0,-8-88 0 0 0,2 65 0 0 0,6 56 0 0 0,-7-16 0 0 0,7 20 0 0 0,-1-1 0 0 0,2 1 0 0 0,0-3 0 0 0,-13-86 0 0 0,2-8 4 0 0,-5-25-72 0 0,17 120 68 0 0,1 0 0 0 0,1 0 0 0 0,0-4 0 0 0,1 0 0 0 0,-3-15 0 0 0,-5-61 0 0 0,7 76 0 0 0,1 0 0 0 0,1 0 0 0 0,2-12 0 0 0,6-22-60 0 0,18-109 56 0 0,-24 123 4 0 0,-2-1 0 0 0,-3-19 0 0 0,1 15 0 0 0,-1 9 0 0 0,1-33 0 0 0,8-64 0 0 0,-5 113-3 0 0,2-20-54 0 0,6-20 57 0 0,1-1-13 0 0,-4 19 14 0 0,2-1-1 0 0,38-176-12 0 0,-40 173-29 0 0,2-2 35 0 0,1 0 1 0 0,5-6 5 0 0,-11 39 0 0 0,2-16 0 0 0,-3 14 0 0 0,3-11 0 0 0,-5 23 0 0 0,11-36 0 0 0,-1-1 0 0 0,-9 27 0 0 0,8-35 0 0 0,-6 25-9 0 0,2-1-1 0 0,1 1 1 0 0,4-7 9 0 0,-8 22-25 0 0,8-24 15 0 0,2-2 10 0 0,-2 0-1 0 0,-1-2 1 0 0,13-57-64 0 0,-18 77 64 0 0,1-1 0 0 0,6-12 0 0 0,-1 4 0 0 0,5-10 0 0 0,4-3 0 0 0,-10 19 0 0 0,0 0 0 0 0,10-21 0 0 0,8-15 0 0 0,-11 21 0 0 0,19-32-35 0 0,-5 11 6 0 0,-18 33 29 0 0,2-2 0 0 0,1-1 0 0 0,-7 13 0 0 0,11-14 0 0 0,-10 14 0 0 0,-1 0 0 0 0,0 0 0 0 0,61-115-64 0 0,45-84 64 0 0,-98 183 0 0 0,-11 20 0 0 0,-1 0 0 0 0,1-2 0 0 0,44-90 0 0 0,10-19 0 0 0,-43 80-21 0 0,2 0-1 0 0,2 2 1 0 0,19-26 21 0 0,-30 48 0 0 0,-1 0 0 0 0,-1 0 0 0 0,0-1 0 0 0,1-6 0 0 0,16-35 0 0 0,-7 23-5 0 0,2 1-1 0 0,14-19 6 0 0,38-57-55 0 0,-22 34 57 0 0,-28 41-2 0 0,-14 22 0 0 0,0 0 0 0 0,1 0 0 0 0,1 1 0 0 0,8-8 0 0 0,-3 5-16 0 0,0 0 0 0 0,-1-2 0 0 0,-1 1 0 0 0,8-16 16 0 0,-14 22-1 0 0,0 1 1 0 0,1 0-1 0 0,1 1 1 0 0,9-9 0 0 0,-7 7-21 0 0,0 0 1 0 0,-1-1-1 0 0,1-2 21 0 0,0-1 0 0 0,0 2 0 0 0,9-8 0 0 0,6-8 0 0 0,-14 15 0 0 0,-2-1 0 0 0,3-7 0 0 0,-3 6 0 0 0,1 0 0 0 0,1 0 0 0 0,30-40-64 0 0,-13 19 64 0 0,-15 17 0 0 0,9-7 0 0 0,-21 25 0 0 0,12-13 0 0 0,0-1 0 0 0,-1-1 0 0 0,3-7 0 0 0,9-11 0 0 0,-16 23 0 0 0,-1 0 0 0 0,3-6 0 0 0,-1-2 0 0 0,1 1 0 0 0,1 1 0 0 0,1 0 0 0 0,1 1 0 0 0,0 0 0 0 0,1 1 0 0 0,6-3 0 0 0,2-1 0 0 0,-13 11 0 0 0,0 0 0 0 0,1 1 0 0 0,13-8 0 0 0,-8 6 1 0 0,15-12-1 0 0,0 0-12 0 0,-15 11-34 0 0,-5 4 42 0 0,-1 0 1 0 0,8-2 3 0 0,-9 4-5 0 0,0 0 0 0 0,-1-1 0 0 0,0 0 0 0 0,8-7 5 0 0,-8 5-15 0 0,1 1 1 0 0,1 0-1 0 0,7-4 15 0 0,-11 8 0 0 0,0 0 0 0 0,-1-1 0 0 0,1 0 0 0 0,-1 0 0 0 0,4-4 0 0 0,4-4 0 0 0,16-11 0 0 0,-17 14 0 0 0,-1 0 0 0 0,-1 0 0 0 0,10-11 0 0 0,-13 12 0 0 0,0 0 0 0 0,1 0 0 0 0,0 1 0 0 0,0 0 0 0 0,1 0 0 0 0,2 0 0 0 0,-2 0 0 0 0,1 0 0 0 0,-1-1 0 0 0,5-5 0 0 0,18-16 0 0 0,-17 18 0 0 0,-8 7 0 0 0,0-1 0 0 0,-1-1 0 0 0,1 0 0 0 0,1-2 0 0 0,1-1 0 0 0,-1 0 0 0 0,11-7 0 0 0,1-1 0 0 0,32-26 0 0 0,2 3 0 0 0,1 2 0 0 0,4 1 0 0 0,46-22 0 0 0,-30 17 0 0 0,-62 34 0 0 0,0-1 0 0 0,5-5 0 0 0,-10 7 0 0 0,1 1 0 0 0,0 0 0 0 0,0 0 0 0 0,0 1 0 0 0,6-2 0 0 0,-3 1 0 0 0,0 1 0 0 0,-1-2 0 0 0,0 0 0 0 0,9-8 0 0 0,31-16 0 0 0,-38 22 0 0 0,7 0 0 0 0,-10 5 0 0 0,0-1 0 0 0,8-5 0 0 0,22-15 0 0 0,-26 17 0 0 0,-1 1 0 0 0,0-2 0 0 0,11-10 0 0 0,-11 9 0 0 0,-1 1 0 0 0,2 1 0 0 0,-1 0 0 0 0,13-4 0 0 0,-18 8 0 0 0,10-4 0 0 0,12-4 0 0 0,-12 6 0 0 0,-1-1 0 0 0,2-2 0 0 0,0-1 0 0 0,1 1 0 0 0,12-4 0 0 0,0 0 0 0 0,15-9 0 0 0,-45 22 0 0 0,5-3 0 0 0,7-4 0 0 0,-1 2 0 0 0,8-3 0 0 0,121-48 0 0 0,-139 56 0 0 0,48-23 0 0 0,22-9 0 0 0,-54 25 0 0 0,-1-2 0 0 0,3-1 0 0 0,6-4 0 0 0,15 0 0 0 0,-33 10 0 0 0,0 0 0 0 0,0-1 0 0 0,4-3 0 0 0,-4 3 0 0 0,0-1 0 0 0,11-3 0 0 0,-16 7 0 0 0,-3 1 0 0 0,0 1 0 0 0,1 0 0 0 0,-1 0 0 0 0,1 0 0 0 0,-1 0 0 0 0,1 0 0 0 0,-1 0 0 0 0,1 1 0 0 0,15-5 0 0 0,11-2 0 0 0,15-3 0 0 0,87-27 0 0 0,-105 31 0 0 0,7 0 0 0 0,-9 2 0 0 0,-23 4 0 0 0,5-1 0 0 0,0 0 0 0 0,-1 0 0 0 0,1 1 0 0 0,0-1 0 0 0,3 2 0 0 0,14-1 0 0 0,-13-1 0 0 0,0 0 0 0 0,-1 0 0 0 0,1-1 0 0 0,4-2 0 0 0,-3 1 0 0 0,1 1 0 0 0,10-1 0 0 0,2 1 0 0 0,-22 2 0 0 0,0 0 0 0 0,0 0 0 0 0,-1 0 0 0 0,1-1 0 0 0,0 1 0 0 0,2-1 0 0 0,21-6 0 0 0,-8 3 0 0 0,0 2 0 0 0,1 0 0 0 0,-1 2 0 0 0,-1 2 0 0 0,-11-2 0 0 0,1 1 0 0 0,0-1 0 0 0,-1 0 0 0 0,1 0 0 0 0,0 0 0 0 0,-1-1 0 0 0,6-1 0 0 0,-3 0 0 0 0,-2 0 0 0 0,1 1 0 0 0,-1 0 0 0 0,0 0 0 0 0,4 0 0 0 0,-6 1 0 0 0,15-2 0 0 0,8-3 0 0 0,-23 4 0 0 0,2 1 0 0 0,3 0 0 0 0,-1-1 0 0 0,1-1 0 0 0,-1 1 0 0 0,4-2 0 0 0,38-9 0 0 0,-22 3 0 0 0,-22 7 0 0 0,11-2 0 0 0,-13 4 0 0 0,0 1 0 0 0,0-1 0 0 0,0 1 0 0 0,2 0 0 0 0,6 1 0 0 0,4-2 0 0 0,19-7 0 0 0,-29 6 0 0 0,1 1 0 0 0,-1 0 0 0 0,0 0 0 0 0,1 0 0 0 0,-1 1 0 0 0,1 0 0 0 0,2 1 0 0 0,-8-2 0 0 0,0 0 0 0 0,0 0 0 0 0,0 1 0 0 0,0-1 0 0 0,0 0 0 0 0,0 0 0 0 0,0 0 0 0 0,0 0-1 0 0,0-1 1 0 0,0 1 0 0 0,0 0 0 0 0,0 0 0 0 0,0 0 0 0 0,30-7 12 0 0,-21 5 8 0 0,-4 1-14 0 0,1 0 1 0 0,0 0 0 0 0,-1 1-1 0 0,1 0 1 0 0,1 0-7 0 0,-6 0 0 0 0,1 0 0 0 0,-1 0 0 0 0,0 0 0 0 0,1 0 0 0 0,-1-1 0 0 0,0 1 0 0 0,0-1 0 0 0,1 1 0 0 0,-1-1 0 0 0,0 0 0 0 0,1-1 0 0 0,28-10 0 0 0,-26 11 0 0 0,-1 0 0 0 0,1 0 0 0 0,0 0 0 0 0,0 1 0 0 0,-1 0 0 0 0,1 0 0 0 0,0 0 0 0 0,4 1 0 0 0,-9-1 0 0 0,2 0 0 0 0,-1 0 0 0 0,0 0 0 0 0,1 0 0 0 0,-1 0 0 0 0,0-1 0 0 0,1 1 0 0 0,-1 0 0 0 0,0-1 0 0 0,1 1 0 0 0,13-7 0 0 0,-2-1 0 0 0,3 4 0 0 0,46-13 0 0 0,-45 13 11 0 0,1 1 31 0 0,-12 3-34 0 0,-4 0-7 0 0,1 1-1 0 0,-1-1 0 0 0,1 0 1 0 0,-1 0-1 0 0,1 0 0 0 0,-1-1 1 0 0,1 1-1 0 0,2-1 0 0 0,25-6 0 0 0,-14 5 0 0 0,15 1 0 0 0,-15-1 0 0 0,0 2 0 0 0,0 2 0 0 0,0 0 0 0 0,2-4 0 0 0,0 1 0 0 0,-1 3 0 0 0,1 1 0 0 0,-1-3 0 0 0,-11 1 1 0 0,22-2 51 0 0,7-3-41 0 0,-18 2-11 0 0,0 2 0 0 0,38 0 11 0 0,-38 0 31 0 0,0 1-31 0 0,21 4-11 0 0,-10-4 0 0 0,-24-1 0 0 0,0 0 0 0 0,0 1 0 0 0,1-1 0 0 0,-1 1 0 0 0,0 0 0 0 0,2 1 0 0 0,19 4 0 0 0,-19-4 0 0 0,22 2 0 0 0,33 5 0 0 0,-45-8 0 0 0,-5-2 0 0 0,-3 1 0 0 0,1 0 0 0 0,-1 0 0 0 0,3 1 0 0 0,4 0 0 0 0,0 0 0 0 0,-9-3 0 0 0,-2 1 0 0 0,17-1 0 0 0,12 0 0 0 0,-4 2 0 0 0,-13 0 0 0 0,1 2 0 0 0,33 9 0 0 0,-22-6 0 0 0,-22-5 0 0 0,25 4 0 0 0,-16-2 0 0 0,3-2 0 0 0,-6 0 0 0 0,-2-1 0 0 0,-1 1 0 0 0,0 1 0 0 0,1 0 0 0 0,-1 0 0 0 0,0 1 0 0 0,8 1 0 0 0,36-2 0 0 0,-35 1 0 0 0,20 6 0 0 0,-21-7 0 0 0,1-2 0 0 0,-13 1 0 0 0,-3-1 0 0 0,0 1 0 0 0,1 0 0 0 0,-1 0 0 0 0,0 0 0 0 0,0 0 0 0 0,0 0 0 0 0,1 1 0 0 0,-1-1 0 0 0,0 1 0 0 0,26 4 0 0 0,-21-4 0 0 0,1-1 0 0 0,0 0 0 0 0,6 0 0 0 0,5-1 0 0 0,-6 1 0 0 0,17 1 0 0 0,-22 0 0 0 0,8 0 0 0 0,-6-3 0 0 0,-5 1 0 0 0,0 0 0 0 0,0 0 0 0 0,0 0 0 0 0,-1 1 0 0 0,6-1 0 0 0,-5 1 1 0 0,-3 0-3 0 0,20 2 14 0 0,-4-2 30 0 0,13-4-31 0 0,-15 5-11 0 0,7 3 0 0 0,-21-4 0 0 0,20-3 0 0 0,-7 4 0 0 0,2 4 0 0 0,-11-3 0 0 0,4 0 0 0 0,14-2 0 0 0,-14 0 0 0 0,5 1 0 0 0,1 3 0 0 0,0 0 0 0 0,-9-5 0 0 0,-4 0 0 0 0,0 0 0 0 0,1 0 0 0 0,-1 0 0 0 0,1 1 0 0 0,-1-1 0 0 0,1 1 0 0 0,-1 0 0 0 0,0 0 0 0 0,1 0 0 0 0,-1 0 0 0 0,0 0 0 0 0,0 0 0 0 0,0 0 0 0 0,0 1 0 0 0,0-1 0 0 0,0 1 0 0 0,1 1 0 0 0,9 2 0 0 0,2-5 0 0 0,1 3 0 0 0,2 2 0 0 0,0-4 0 0 0,-8-1 0 0 0,-4 1 0 0 0,1 0 0 0 0,-1 0 0 0 0,3 0 0 0 0,8 3 0 0 0,-1 1 0 0 0,11 0 0 0 0,-1-2 0 0 0,24-1 0 0 0,-33-1 0 0 0,0 4 0 0 0,0 2 0 0 0,-4-1 0 0 0,-4-2 0 0 0,0 0 0 0 0,1-1 0 0 0,-1 1 0 0 0,9-1 0 0 0,-8 1 0 0 0,1-1 0 0 0,5 3 0 0 0,0 2 0 0 0,1 0 0 0 0,1 0 0 0 0,-8-3 0 0 0,0 0 0 0 0,6 4 0 0 0,1 2 0 0 0,17 6 0 0 0,-3-2 0 0 0,1 4 0 0 0,-27-16 0 0 0,19 9 0 0 0,6 10 0 0 0,-16-13 0 0 0,2-2 0 0 0,2 1 0 0 0,17 13 0 0 0,-19-12 0 0 0,-6-3 0 0 0,6 3 0 0 0,0 0 0 0 0,3 4 0 0 0,-3-2 0 0 0,0 0 0 0 0,17 9 11 0 0,-17-9 31 0 0,2-1-31 0 0,1 0-22 0 0,-13-6 0 0 0,9 2-17 0 0,0-1 14 0 0,-10-1 14 0 0,23 2 11 0 0,-11-1 42 0 0,2 0 0 0 0,17 6-42 0 0,-18-6-22 0 0,-1 1-31 0 0,0 0 31 0 0,20 9 11 0 0,-6-1 0 0 0,3 1 0 0 0,-3-4 0 0 0,-17-3 0 0 0,33 17 0 0 0,-37-18 0 0 0,-4-2 0 0 0,0 0 0 0 0,1 0 0 0 0,-1-1 0 0 0,1 0 0 0 0,38 18 0 0 0,-14-4 0 0 0,0 2 0 0 0,-27-17 0 0 0,-1 1 0 0 0,13 12 0 0 0,-4-5 0 0 0,-8-7 0 0 0,20 11 0 0 0,-9-6 0 0 0,-11-5 0 0 0,18 9 0 0 0,-19-10 0 0 0,0-1 0 0 0,0 1 0 0 0,-1-1 0 0 0,1 1 0 0 0,0-1 0 0 0,0 0 0 0 0,3 0 0 0 0,-1 1 0 0 0,20 18 0 0 0,-12-12 0 0 0,-11-7 0 0 0,0 1 0 0 0,1-1 0 0 0,-1 0 0 0 0,0 0 0 0 0,1 0 0 0 0,-1 0 0 0 0,1 0 0 0 0,0-1 0 0 0,10 10 0 0 0,-5-4 0 0 0,7 5 0 0 0,-2-3 0 0 0,22 9 0 0 0,-22-10 9 0 0,40 24 46 0 0,-37-20-55 0 0,18 12-53 0 0,-19-12 42 0 0,17 9 11 0 0,4 6 0 0 0,-10-7 0 0 0,4 1 0 0 0,-16-12 0 0 0,18 10 0 0 0,-16-7 0 0 0,25 25 0 0 0,-29-25 0 0 0,-4-2 0 0 0,0 1 0 0 0,3 4 0 0 0,5 7 0 0 0,-6-11 0 0 0,40 41 0 0 0,-39-40 0 0 0,-7-7 0 0 0,-2-2 0 0 0,20 13 0 0 0,1 3 0 0 0,-18-14 0 0 0,-1-1 0 0 0,15 15 0 0 0,5 6 0 0 0,-2 2 0 0 0,-10-14 0 0 0,14 13 0 0 0,-3-3 0 0 0,15 16 0 0 0,-13-17 0 0 0,-13-9 0 0 0,2-2 0 0 0,0 0 0 0 0,-2 1 0 0 0,-3 3 0 0 0,21 31 0 0 0,-6-13 0 0 0,-14-18 0 0 0,-2-1 0 0 0,-1 0 0 0 0,2-1 0 0 0,6 9 0 0 0,9 9 0 0 0,-3-2 0 0 0,-11-13 0 0 0,10 17 0 0 0,-5-9 0 0 0,-7-10 0 0 0,-1-1 0 0 0,3 6 0 0 0,1-3 0 0 0,0 1 0 0 0,0 1 0 0 0,-2 1 0 0 0,0 0 0 0 0,-1-2 0 0 0,2 0 0 0 0,0 1 0 0 0,0 1 0 0 0,1-1 0 0 0,-1-1 0 0 0,0-1 0 0 0,-2 1 0 0 0,2-2 0 0 0,0-1 0 0 0,-1 0 0 0 0,0 2 0 0 0,2 0 0 0 0,0 1 0 0 0,0 0 0 0 0,-3-2 0 0 0,0 0 0 0 0,5 9 0 0 0,1-5 0 0 0,-12-15 0 0 0,9 12 0 0 0,0-1 0 0 0,5 5 0 0 0,-13-13 0 0 0,6 9 0 0 0,16 31 0 0 0,-10-19 0 0 0,-12-22 0 0 0,-1 0 0 0 0,1 0 0 0 0,-1-1 0 0 0,0 2 0 0 0,1 2 0 0 0,0 3 0 0 0,1-1 0 0 0,2 3 0 0 0,0 0 0 0 0,-1 0 0 0 0,0 0 0 0 0,-1 0 0 0 0,-1 0 0 0 0,14 69 0 0 0,-11-50 0 0 0,-4-12 0 0 0,-3-16 0 0 0,1 0 0 0 0,3 17 0 0 0,3 29 64 0 0,0-1-64 0 0,-3-21 0 0 0,-2-22 0 0 0,7 69 0 0 0,-2-29 0 0 0,4 28 0 0 0,-8-57 0 0 0,-2 1 0 0 0,1-2 0 0 0,0 1 0 0 0,1 4 0 0 0,3 36 64 0 0,-4 36-64 0 0,-1-8 0 0 0,4 10 0 0 0,-4-23 0 0 0,0-6 0 0 0,0-47 0 0 0,1-1 0 0 0,1 19 0 0 0,1 39 0 0 0,-2-46 0 0 0,1 9 0 0 0,-1-19 0 0 0,0 10 0 0 0,-1-24 0 0 0,-1 0 0 0 0,4 22 0 0 0,-2-10 0 0 0,-2 0 0 0 0,1 2 0 0 0,1 35 11 0 0,-1-50 6 0 0,0-3 3 0 0,-3 23-4 0 0,-2 12-16 0 0,1-1 0 0 0,0-5 0 0 0,3-18 0 0 0,-4 36 0 0 0,4-38 0 0 0,-4 39 0 0 0,1-19 0 0 0,2 13 0 0 0,0-30 0 0 0,-8 47 0 0 0,2-17 11 0 0,7-39 31 0 0,-2 9-31 0 0,-1 14-11 0 0,4-22 0 0 0,-4 27 0 0 0,2-17 0 0 0,0 2 0 0 0,0 0 0 0 0,-4 33 0 0 0,2-18 0 0 0,1-19 0 0 0,1 4 0 0 0,1-2 0 0 0,-2 53 0 0 0,3-60 0 0 0,-1-1 0 0 0,1-1 0 0 0,-2 1 0 0 0,1-1 0 0 0,-1 1 0 0 0,-6 44 0 0 0,6-46 0 0 0,-2 19 0 0 0,0 5 0 0 0,2-15 0 0 0,2-12 0 0 0,0 1 0 0 0,-1-1 0 0 0,1 1 0 0 0,-1-1 0 0 0,0 0 0 0 0,0 1 0 0 0,-1 1 0 0 0,-1 5 0 0 0,-2 30 0 0 0,-3 16 0 0 0,7-45 0 0 0,0 1 0 0 0,0-1 0 0 0,1 3 0 0 0,0-2 0 0 0,-1 0 0 0 0,-1 11 0 0 0,-4 26 0 0 0,4-34 0 0 0,2-5 0 0 0,-1-1 0 0 0,-1 0 0 0 0,0 1 0 0 0,-2 3 0 0 0,-5 37 0 0 0,6-34 0 0 0,-5 33 0 0 0,4-31 0 0 0,-1 2 0 0 0,2-1 0 0 0,1-9 0 0 0,0 0 0 0 0,1 0 0 0 0,0 11 0 0 0,-1-4 0 0 0,-4 38-64 0 0,1-25 64 0 0,4-24 0 0 0,-1 1 0 0 0,-6 21 0 0 0,3-14 0 0 0,2-5 0 0 0,-12 43 0 0 0,1-7 0 0 0,12-40 0 0 0,1-2 0 0 0,-9 19 0 0 0,6-11 0 0 0,2-5 0 0 0,0 1 0 0 0,0 0 0 0 0,0-1 0 0 0,-1 1 0 0 0,-15 32 0 0 0,12-26 0 0 0,1 4 0 0 0,1-1 0 0 0,-10 15 0 0 0,-10 31 0 0 0,10-24 0 0 0,-2 8 0 0 0,15-43-6 0 0,0 1-1 0 0,-1-1 1 0 0,2 1-1 0 0,-1-1 1 0 0,0 3 6 0 0,-8 34-32 0 0,1-8 32 0 0,5-20 0 0 0,-1 0 0 0 0,0-1 0 0 0,-1 0 0 0 0,-3 6 0 0 0,-6 14 0 0 0,-3 3 0 0 0,13-26 0 0 0,1-2 0 0 0,0 0 0 0 0,-1 0 0 0 0,0-1 0 0 0,-2 3 0 0 0,-5 10 59 0 0,0 1-1 0 0,-7 18-58 0 0,14-26 11 0 0,3-6-13 0 0,-1 0 0 0 0,0 0 0 0 0,-1-1 0 0 0,1 1-1 0 0,-3 3 3 0 0,-20 40-52 0 0,-9 28 52 0 0,31-67-1 0 0,-6 7 1 0 0,3-7 0 0 0,1 0 0 0 0,-2 7 0 0 0,-14 32 0 0 0,2 4 0 0 0,13-25 0 0 0,5-22 0 0 0,0 1 0 0 0,0-1 0 0 0,-1 0 0 0 0,-2 6 0 0 0,-7 12 0 0 0,1-2 0 0 0,1-1 0 0 0,-3 11 0 0 0,4-7 0 0 0,-8 14 0 0 0,-5 12 0 0 0,1 16 0 0 0,9-31 0 0 0,-13 30 0 0 0,9-25 0 0 0,-8 30 0 0 0,12-34 0 0 0,1-9 0 0 0,-1-1 0 0 0,-1 1 0 0 0,-3 4 0 0 0,7-14 0 0 0,-1-1 0 0 0,-9 12 0 0 0,5-8 0 0 0,-6 9 0 0 0,7-12 0 0 0,1 1 0 0 0,0 2 0 0 0,0-1 0 0 0,-1 0 0 0 0,-1 0 0 0 0,-5 5 0 0 0,13-19 0 0 0,-45 63 0 0 0,-22 27 0 0 0,41-60 0 0 0,16-20 0 0 0,-9 14 0 0 0,-14 21 0 0 0,-44 60 0 0 0,11-13 0 0 0,62-86 0 0 0,5-7 0 0 0,1 0 0 0 0,-1 0 0 0 0,1 0 0 0 0,0 1 0 0 0,-1 2 0 0 0,1 0 0 0 0,0 0 0 0 0,-1 0 0 0 0,0 0 0 0 0,0-1 0 0 0,-1 0 0 0 0,0 1 0 0 0,-4 3 0 0 0,-2 2 0 0 0,0 2 0 0 0,1-1 0 0 0,1 1 0 0 0,0 0 0 0 0,1 1 0 0 0,1 0 0 0 0,-1 3 0 0 0,1-4 0 0 0,0-1 0 0 0,-1 0 0 0 0,-9 9 0 0 0,5-5 0 0 0,-6 11 0 0 0,-4 9 0 0 0,7-13 0 0 0,0 4 0 0 0,11-21 0 0 0,-1 0 0 0 0,1-1 0 0 0,-1 0 0 0 0,-1 1 0 0 0,-2 1 0 0 0,-13 16 0 0 0,1 5 0 0 0,7-10 0 0 0,-1 0 0 0 0,0-1 0 0 0,-2 0 0 0 0,0-1 0 0 0,-23 20 0 0 0,14-12 0 0 0,0-1 0 0 0,-4 0 0 0 0,7-7 0 0 0,1 0 0 0 0,-8 4 0 0 0,9-7 0 0 0,0 1 0 0 0,-6 8 0 0 0,-14 11 0 0 0,29-25 0 0 0,1 1 0 0 0,-2 2 0 0 0,4-3 0 0 0,-1 0 0 0 0,-8 5 0 0 0,0 0 2 0 0,7-5-8 0 0,-1 0-1 0 0,-8 4 7 0 0,10-7-8 0 0,-2 2-1 0 0,1-1 0 0 0,0 1 0 0 0,1 1 0 0 0,0 0 0 0 0,-6 7 9 0 0,-4 4 0 0 0,-18 14 0 0 0,10-10 0 0 0,18-18 0 0 0,1 2 0 0 0,-5 5 0 0 0,4-4 0 0 0,0-1 0 0 0,1 2 0 0 0,-4 5 0 0 0,6-7 0 0 0,-3 2 0 0 0,-11 6 2 0 0,16-13-15 0 0,-2 2-1 0 0,-1 0-13 0 0,-17 8 15 0 0,10-6 12 0 0,2-1 0 0 0,0 0 0 0 0,-1-1 0 0 0,-11 3 0 0 0,-1 0 6 0 0,7-1 5 0 0,-1-1 1 0 0,0 0 0 0 0,0-2-1 0 0,0 0 1 0 0,-3-1-12 0 0,-4 0 0 0 0,1 1 0 0 0,0 1 0 0 0,-16 6 0 0 0,-5 1 0 0 0,18-5 0 0 0,-15 8 0 0 0,-13 4 0 0 0,34-12 0 0 0,-1 2 0 0 0,1 0 0 0 0,-10 7 0 0 0,3-1 0 0 0,-13 3 0 0 0,-31 6 0 0 0,33-13 0 0 0,-3 5 0 0 0,6-3 0 0 0,-1-2 0 0 0,-17 2 0 0 0,30-7 0 0 0,-14 3 0 0 0,-1-2 0 0 0,-9-1 0 0 0,2 1 15 0 0,25-3 23 0 0,-18 1-38 0 0,-11-2 2 0 0,23 0 43 0 0,0-2 1 0 0,-1-1 0 0 0,-26-3-46 0 0,9-2 0 0 0,20 3 0 0 0,-13-3 0 0 0,-3 0-4 0 0,23 3 61 0 0,-11-3-57 0 0,21 3 1 0 0,-6-1 36 0 0,0-1 0 0 0,-3-1-37 0 0,12 3 0 0 0,0 1-1 0 0,0-1 1 0 0,0 1 0 0 0,0 1-1 0 0,-1-1 1 0 0,-4 1 0 0 0,-22-2 55 0 0,25 1-52 0 0,-57-10 5 0 0,-54-1-8 0 0,75 8 24 0 0,-31-7-24 0 0,46 6 40 0 0,-40-4 144 0 0,-8 3-184 0 0,43 2-80 0 0,21 3 72 0 0,8 1 8 0 0,-22-3 0 0 0,6 1 0 0 0,-13-3 0 0 0,-2 3 0 0 0,8 1 0 0 0,-3-3 0 0 0,16 3 0 0 0,-29-6 0 0 0,12 0 40 0 0,-19-2-16 0 0,-77-9-24 0 0,103 14 24 0 0,-19-6-24 0 0,16 4 40 0 0,-10-1-40 0 0,-8 1 5 0 0,0-3 1 0 0,-3-2-6 0 0,-13-1 133 0 0,-3-8-133 0 0,52 16 0 0 0,-37-7 0 0 0,16 4 0 0 0,18 5 0 0 0,11 3 0 0 0,1 0 0 0 0,-16-2 0 0 0,2-1 0 0 0,-18-6 0 0 0,9 1 0 0 0,21 4 0 0 0,-22-4 62 0 0,-9-1-62 0 0,-11-3 55 0 0,12 1-30 0 0,-1 3 0 0 0,0 1 0 0 0,-13 0-25 0 0,29 3 0 0 0,1 0 0 0 0,0-1 0 0 0,-5-3 0 0 0,-27-6 0 0 0,-15 1 60 0 0,45 8 19 0 0,-11-2-79 0 0,-5-3-3 0 0,25 5 3 0 0,4 1 0 0 0,-5-2 0 0 0,0 0 0 0 0,0 1 0 0 0,-10-1 0 0 0,10 3 0 0 0,-14-4 0 0 0,22 4 0 0 0,0 1 0 0 0,3 0 0 0 0,0 0 0 0 0,0 0 0 0 0,0 0 0 0 0,0 0 0 0 0,0-1 0 0 0,-2-1 0 0 0,-23-12 0 0 0,23 12 0 0 0,2 2 0 0 0,-20-8 0 0 0,13 3 0 0 0,5 3 0 0 0,0 0 0 0 0,0 1 0 0 0,0-1 0 0 0,0 1 0 0 0,-5-1 0 0 0,-19-9 0 0 0,-1-2 0 0 0,-11-9 0 0 0,11 3 0 0 0,20 13 0 0 0,0 0 0 0 0,-3-1 0 0 0,-2 0 0 0 0,1 0 0 0 0,0 1 0 0 0,0 1 0 0 0,0 0 0 0 0,-14-4 0 0 0,11 5 0 0 0,0-1 0 0 0,0-1 0 0 0,1 0 0 0 0,-9-7 0 0 0,1 1 0 0 0,-13-3 0 0 0,4 0 0 0 0,21 10 0 0 0,1 0 0 0 0,-13-3 0 0 0,14 5 7 0 0,0-1 0 0 0,0 0 0 0 0,1 0 1 0 0,0-1-1 0 0,0 0 0 0 0,0-1 0 0 0,1 0 0 0 0,0 0 0 0 0,-1-2-7 0 0,6 6 0 0 0,1 1 0 0 0,0-1 0 0 0,0 0 0 0 0,0 0 0 0 0,0 0 0 0 0,0-2 0 0 0,-5-7 0 0 0,3 8 0 0 0,0 0 0 0 0,-1 0 0 0 0,0 0 0 0 0,0 0 0 0 0,5 4 0 0 0,-18-12 0 0 0,13 9 3 0 0,-1 1 5 0 0,0-2 5 0 0,0-1 0 0 0,0 1 1 0 0,0-1-1 0 0,0 0-13 0 0,-8-11 11 0 0,-7-7-11 0 0,-6-6 53 0 0,16 17-53 0 0,-1 0 0 0 0,-37-31 64 0 0,-62-48 0 0 0,87 70-61 0 0,13 12 27 0 0,1 1 1 0 0,-4-3-31 0 0,-19-13 0 0 0,27 20 2 0 0,-20-18 49 0 0,10 9-39 0 0,-17-11-12 0 0,-5-4-1 0 0,32 22 1 0 0,-1-1 0 0 0,-3-4 0 0 0,-10-9 0 0 0,-18-17 0 0 0,36 34-2 0 0,-1 1 0 0 0,1-1 0 0 0,0 0 1 0 0,0 0-1 0 0,0 0 0 0 0,0 0 0 0 0,-1-2 2 0 0,3 4-68 0 0,0 1-19 0 0,1-4-1 0 0,5-9-826 0 0,0 1 0 0 0,1-1 0 0 0,0 1 0 0 0,9-10 914 0 0,2 0-5226 0 0,4-4-1468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4:26.5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8467 1960 3223 0 0,'0'0'143'0'0,"0"0"102"0"0,0 0 326 0 0,0 0 137 0 0,0 0 27 0 0,0 0-42 0 0,0 0-206 0 0,0 0-95 0 0,0 0-22 0 0,0 0-28 0 0,0 0-113 0 0,0 0-49 0 0,0 0-11 0 0,0 0-2 0 0,0 0-6 0 0,0-2-1 0 0,-4-27 1242 0 0,-13-90 1771 0 0,12 94-2133 0 0,-8-17-1040 0 0,3 10 433 0 0,3 9 83 0 0,-2 1-1 0 0,-6-11-515 0 0,4 8 785 0 0,-7-22-785 0 0,11 25 186 0 0,-2 1-1 0 0,1 0 1 0 0,-2 1 0 0 0,-1 0-1 0 0,-7-10-185 0 0,-5-9 167 0 0,15 24-59 0 0,0 1 0 0 0,-6-7-108 0 0,-107-134 612 0 0,95 116-507 0 0,17 26-52 0 0,0 0 0 0 0,0 0 0 0 0,-1 1 0 0 0,0 0 1 0 0,-11-8-54 0 0,7 6 50 0 0,1 0 0 0 0,0 0 1 0 0,-10-16-51 0 0,21 28 6 0 0,-10-12 51 0 0,-1 0 0 0 0,-8-7-57 0 0,3 3 3 0 0,4 4-6 0 0,10 9 14 0 0,0 0 0 0 0,0 1 1 0 0,0 0-1 0 0,-1 0 0 0 0,0 0 0 0 0,-4-2-11 0 0,-6-4 9 0 0,0-1 1 0 0,0 0-1 0 0,1-1 0 0 0,1-1 0 0 0,-2-3-9 0 0,-30-26 18 0 0,8 8 3 0 0,8 8 22 0 0,-2 1-43 0 0,12 10 0 0 0,1 0 0 0 0,-11-14 0 0 0,23 24 0 0 0,0-1 0 0 0,-1 1 0 0 0,1 0 0 0 0,-1 1 0 0 0,0 0 0 0 0,-2-1 0 0 0,-15-10 0 0 0,22 14 0 0 0,-32-22 64 0 0,-25-22-64 0 0,9 7 0 0 0,13 10 0 0 0,2 3 0 0 0,24 17 0 0 0,0 0 0 0 0,0-1 0 0 0,0 0 0 0 0,1-1 0 0 0,2 3 0 0 0,0 1 0 0 0,-1 0 0 0 0,0 0 0 0 0,1 1 0 0 0,-2 0 0 0 0,1 0 0 0 0,-7-2 0 0 0,-21-7 0 0 0,20 8 0 0 0,-13-7 0 0 0,-3-2 0 0 0,16 8 0 0 0,-12-7 0 0 0,24 11 0 0 0,0 0 0 0 0,0 1 0 0 0,-1 0 0 0 0,1 0 0 0 0,-1 0 0 0 0,0 1 0 0 0,0-1 0 0 0,-5 0 0 0 0,1-1 0 0 0,0-1 0 0 0,0 0 0 0 0,-1-1 0 0 0,-25-9 0 0 0,25 11 0 0 0,0-1 0 0 0,0 0 0 0 0,0-1 0 0 0,1 0 0 0 0,-1-1 0 0 0,0-1 0 0 0,-7-5 0 0 0,-1 0 0 0 0,0 2 0 0 0,0 0 0 0 0,-1 1 0 0 0,0 1 0 0 0,-1 1 0 0 0,-12-2 0 0 0,16 5 0 0 0,-2 0 0 0 0,1 1 0 0 0,-8 0 0 0 0,11 2 0 0 0,1-2 0 0 0,0 1 0 0 0,-11-5 0 0 0,-19-3 0 0 0,-86-14 0 0 0,112 22 0 0 0,-14-1 0 0 0,-3 0 0 0 0,-82-9 0 0 0,72 8-5 0 0,0 3 0 0 0,-44 4 5 0 0,7 0-54 0 0,-16-4 54 0 0,13 0 0 0 0,-4 0 0 0 0,44 2 0 0 0,15 0 0 0 0,-14 1 0 0 0,1 2 0 0 0,-34 8 0 0 0,66-10 0 0 0,-39 4 0 0 0,-35 1 0 0 0,74-6 0 0 0,0 0 0 0 0,-7 3 0 0 0,7-2 0 0 0,0 0 0 0 0,-7 0 0 0 0,-113 10 0 0 0,105-10 0 0 0,-8 3 0 0 0,8-2 0 0 0,-8 0 0 0 0,23-2 0 0 0,0 0 0 0 0,0 1 0 0 0,0 0 0 0 0,-10 4 0 0 0,-18 3 0 0 0,26-7 0 0 0,0 1 0 0 0,-5 2 0 0 0,2 1 0 0 0,6-2 0 0 0,0-1 0 0 0,1 0 0 0 0,-1-1 0 0 0,-4 0 0 0 0,-18 4 0 0 0,22-4 0 0 0,1 0 0 0 0,0-1 0 0 0,-1 0 0 0 0,1-1 0 0 0,-1 0 0 0 0,1 0 0 0 0,0 1 0 0 0,-1 0 0 0 0,1 0 0 0 0,0 1 0 0 0,-5 1 0 0 0,-11 2 0 0 0,14-2 0 0 0,-1 0 0 0 0,-5 3 0 0 0,9-3 0 0 0,-1-1 0 0 0,1 1 0 0 0,0-2 0 0 0,-1 1 0 0 0,-2-1 0 0 0,0 1 0 0 0,0-1 0 0 0,-4 2 0 0 0,7-1 0 0 0,1-1 0 0 0,-1 1 0 0 0,0-2 0 0 0,0 1 0 0 0,-1-1 0 0 0,5 0 0 0 0,-1-1 0 0 0,1 1 0 0 0,0 1 0 0 0,0-1 0 0 0,0 1 0 0 0,0-1 0 0 0,0 1 0 0 0,0 0 0 0 0,0 1 0 0 0,0-1 0 0 0,0 1 0 0 0,-8 3 0 0 0,1-1 0 0 0,-1-1 0 0 0,0 0 0 0 0,-1 0 0 0 0,0-1 0 0 0,-64 5 0 0 0,22-3 0 0 0,-82 14 0 0 0,126-16 0 0 0,-2 0 0 0 0,0 0 0 0 0,1 1 0 0 0,-12 4 0 0 0,16-4 0 0 0,0-1 0 0 0,0 0 0 0 0,-2-1 0 0 0,3 1 0 0 0,0-1 0 0 0,0 1 0 0 0,0 0 0 0 0,-4 2 0 0 0,-2 2 0 0 0,5-2 0 0 0,0-1 0 0 0,0 1 0 0 0,-1-2 0 0 0,-4 2 0 0 0,5-3 0 0 0,0 1 0 0 0,1 0 0 0 0,-1 1 0 0 0,1-1 0 0 0,-1 2 0 0 0,-3 1 0 0 0,-14 7 0 0 0,0 0 0 0 0,-4-1 0 0 0,-9 4 0 0 0,29-12 0 0 0,1 0 0 0 0,-1-1 0 0 0,0 0 0 0 0,0-1 0 0 0,-9 1 0 0 0,-22 4 0 0 0,-79 16 0 0 0,-3 0 0 0 0,69-12 0 0 0,25-6 0 0 0,1 2 0 0 0,-1 1 0 0 0,-67 22 0 0 0,79-24 0 0 0,-1 1 0 0 0,1 1 0 0 0,-2 1 0 0 0,-22 10 0 0 0,8-5 0 0 0,9-3 0 0 0,-1-2 0 0 0,-5 2 0 0 0,-17 4 0 0 0,2 2 0 0 0,-11 7 0 0 0,-11 4 0 0 0,-17 1 0 0 0,54-18 0 0 0,-1 0 0 0 0,-8 5 0 0 0,-29 11 0 0 0,0-1 0 0 0,54-18 0 0 0,0 0 0 0 0,-8 6 0 0 0,9-5 0 0 0,0-1 0 0 0,0 0 0 0 0,-2 0 0 0 0,12-7 0 0 0,-8 5 0 0 0,-1-1 0 0 0,1 1 0 0 0,0 1 0 0 0,0 0 0 0 0,-6 5 0 0 0,1 0 0 0 0,-13 7 0 0 0,-6 4 0 0 0,15-8-5 0 0,-19 13-54 0 0,-22 11 59 0 0,42-27 0 0 0,1 1 0 0 0,-7 6 0 0 0,-7 6 0 0 0,2-1 0 0 0,19-14 0 0 0,-1-1 0 0 0,-10 7 0 0 0,-26 17 0 0 0,-5 2 0 0 0,-9 6 0 0 0,21-13 0 0 0,17-10 0 0 0,0 1 0 0 0,-10 11 0 0 0,6-6 0 0 0,11-10 0 0 0,9-7 0 0 0,-1 1 0 0 0,1-1 0 0 0,-6 7 0 0 0,-6 8 0 0 0,-11 9 0 0 0,12-13 0 0 0,0 1 0 0 0,-4 7 0 0 0,7-7 0 0 0,-2-1 0 0 0,-8 8 0 0 0,4-6 0 0 0,-8 12 0 0 0,1-1 0 0 0,-1-2 0 0 0,-2 0 0 0 0,-27 25 0 0 0,55-50 0 0 0,0 0 0 0 0,0 0 0 0 0,0 0 0 0 0,1 0 0 0 0,-3 3 0 0 0,1 0 0 0 0,-74 91-10 0 0,70-88-9 0 0,-1 0 0 0 0,0 0 1 0 0,-3 2 18 0 0,-17 16 2 0 0,12-10-2 0 0,11-12 0 0 0,1 0 0 0 0,0 0 0 0 0,0 1 0 0 0,-2 3 0 0 0,7-8 0 0 0,-6 8 0 0 0,0 0 0 0 0,-1-1 0 0 0,0 0 0 0 0,-7 8 0 0 0,9-12 0 0 0,0 1 0 0 0,1 1 0 0 0,0-1 0 0 0,-1 1 0 0 0,0 1 0 0 0,0-1 0 0 0,-5 6 0 0 0,-9 9 0 0 0,1 1 0 0 0,0 2 0 0 0,-3 7 0 0 0,-29 38 0 0 0,28-40 0 0 0,1 0 0 0 0,1 2 0 0 0,-4 10 0 0 0,-8 19 0 0 0,25-46 0 0 0,-1-1 0 0 0,0 0 0 0 0,2-4 0 0 0,0 1 0 0 0,1-1 0 0 0,0 1 0 0 0,-3 8 0 0 0,-6 14 0 0 0,8-16 0 0 0,-17 56-64 0 0,-13 73 64 0 0,32-126 0 0 0,-3 14 0 0 0,-3 1 0 0 0,0-1 0 0 0,-15 31 0 0 0,10-27 0 0 0,9-23 0 0 0,1-1 0 0 0,-2 1 0 0 0,-5 7 0 0 0,4-6 0 0 0,-9 21 0 0 0,2 1 0 0 0,1 1 0 0 0,-7 37 0 0 0,15-44 0 0 0,-21 95 0 0 0,26-120 0 0 0,0 0 0 0 0,0-1 0 0 0,0 1 0 0 0,1 0 0 0 0,0 0 0 0 0,-2 25 0 0 0,-12 101 0 0 0,10-91 0 0 0,2-29 0 0 0,-4 22 0 0 0,4-16 0 0 0,0 2 0 0 0,0-1 0 0 0,-6 88 0 0 0,7-96 0 0 0,1 0 0 0 0,0 0 0 0 0,1 5 0 0 0,1 16 0 0 0,-2 57 0 0 0,1-61 0 0 0,0-22 0 0 0,-1 25 0 0 0,6 38 0 0 0,-4-51 0 0 0,12 100 0 0 0,-11-94 0 0 0,1 1 0 0 0,7 29 0 0 0,-2-18 0 0 0,-2-11 0 0 0,-6-21 0 0 0,1 0 0 0 0,-1-1 0 0 0,1 1 0 0 0,-1 0 0 0 0,-1 0 0 0 0,1 1 0 0 0,8 33 0 0 0,-3-21 0 0 0,14 37 0 0 0,11 34 0 0 0,-28-82 0 0 0,-1 0 0 0 0,1 0 0 0 0,1 2 0 0 0,16 29 0 0 0,-11-16 0 0 0,3 10 0 0 0,-7-17 0 0 0,8 22 0 0 0,1-4 0 0 0,-6-12 51 0 0,2 12-51 0 0,-6-18 13 0 0,3 3-13 0 0,9 20 0 0 0,-9-18 0 0 0,-3-8 0 0 0,-1 0 0 0 0,0 4 0 0 0,6 16 0 0 0,-3-17 0 0 0,18 36 0 0 0,-2 1 0 0 0,-14-33 0 0 0,-3-5 1 0 0,1 2 25 0 0,0 0 1 0 0,2 1-27 0 0,0 2 10 0 0,-5-10-10 0 0,2 4 0 0 0,-2 0 0 0 0,3 11 0 0 0,-5-17 0 0 0,26 85 0 0 0,-15-53 0 0 0,-7-21 0 0 0,0 3 0 0 0,9 18 0 0 0,-8-20 0 0 0,22 53 75 0 0,-21-54-32 0 0,16 35-97 0 0,6 11 54 0 0,-12-32 0 0 0,-7-11 0 0 0,6 18 11 0 0,-8-21 32 0 0,10 18-33 0 0,-7-18-10 0 0,0-2 0 0 0,-1-1 0 0 0,9 13 0 0 0,-10-13 0 0 0,32 47 64 0 0,-35-53-54 0 0,14 17 39 0 0,5 3-44 0 0,-9-12-7 0 0,-9-8 15 0 0,0-1 1 0 0,0 2-1 0 0,0-1 0 0 0,-1 1 0 0 0,-1 0-13 0 0,7 7 11 0 0,8 8 9 0 0,29 35 13 0 0,-39-46-33 0 0,-4-6 0 0 0,-1 1 0 0 0,2 1 0 0 0,-1-1 0 0 0,1-1 0 0 0,0 1 0 0 0,5 3 0 0 0,1-1 11 0 0,5 7 96 0 0,12 16-107 0 0,-8-5 11 0 0,2 2-12 0 0,14 10 55 0 0,-24-24-44 0 0,43 33-10 0 0,-32-29 0 0 0,-10-6 0 0 0,-5-1 0 0 0,31 43 11 0 0,-29-43 32 0 0,38 37-33 0 0,-21-24-10 0 0,-15-12 0 0 0,-1-2 0 0 0,3 1 0 0 0,32 29 11 0 0,5 8 42 0 0,-40-39-53 0 0,20 13 0 0 0,-18-14 0 0 0,1 1 11 0 0,32 23 53 0 0,-34-24-21 0 0,-1 3-33 0 0,-11-12-10 0 0,13 15 0 0 0,6 3 0 0 0,18 16 0 0 0,-26-24 0 0 0,2-2 0 0 0,2 2 11 0 0,0 0 32 0 0,0-1-33 0 0,-11-7 0 0 0,17 13 34 0 0,-8-5-34 0 0,-2-3-10 0 0,3-2 0 0 0,9 3-2 0 0,-22-8 2 0 0,20 12 13 0 0,37 21 40 0 0,-45-28-53 0 0,3 0 0 0 0,0 1 0 0 0,-1 2 0 0 0,2 0 0 0 0,-2-2 0 0 0,1 0 0 0 0,0-1 0 0 0,19 6 0 0 0,-21-8 0 0 0,35 8 0 0 0,-32-8 0 0 0,9-2 0 0 0,-24-2 0 0 0,21 6 0 0 0,-4 0 0 0 0,0 1 0 0 0,4 2 0 0 0,-25-9 0 0 0,39 11 0 0 0,-17-5 0 0 0,-5-1 0 0 0,-11-3 0 0 0,20 3 0 0 0,28 4 0 0 0,-37-5 0 0 0,33 9 0 0 0,-29-7 0 0 0,-19-4 0 0 0,3 0 0 0 0,31 7 0 0 0,-17-5 6 0 0,9 3 23 0 0,0 1 0 0 0,10 5-29 0 0,-34-12 0 0 0,0 0 0 0 0,1 0 0 0 0,-1 0 0 0 0,2 0 0 0 0,36 8 0 0 0,-26-5 0 0 0,1 1 0 0 0,-1 2 0 0 0,0 0 0 0 0,2-1 0 0 0,-12-3 0 0 0,22 8 0 0 0,-10-5 0 0 0,1-1 0 0 0,-1-3 11 0 0,0 1 32 0 0,0 2-33 0 0,17 5-10 0 0,11 3 0 0 0,-31-9 0 0 0,1-2 0 0 0,2-1 0 0 0,18 1 0 0 0,-3 1 0 0 0,-19-2 0 0 0,2-1 0 0 0,0 1 0 0 0,0 0 0 0 0,-1 1 0 0 0,1 0 0 0 0,0 2 0 0 0,1 2 0 0 0,9 1 0 0 0,-20-6 0 0 0,8 2 0 0 0,2-2 0 0 0,0-1 0 0 0,-1 0 0 0 0,1 0 0 0 0,-2 2 0 0 0,2 0 0 0 0,-1-2 0 0 0,1 0 0 0 0,0 0 11 0 0,2 2 42 0 0,-2 0 1 0 0,1 0-54 0 0,-1-2-43 0 0,0 0 32 0 0,57 0 75 0 0,-50 1-64 0 0,3 2 0 0 0,-10-3 0 0 0,2 0 0 0 0,2 1 0 0 0,-13-1 0 0 0,-3 0 0 0 0,0 0 0 0 0,0 1 0 0 0,0 0 0 0 0,0 0 0 0 0,1 0 0 0 0,16 4 0 0 0,-8-2 1 0 0,0-1-1 0 0,6 1 0 0 0,16 1-81 0 0,-25-4 76 0 0,0 1-1 0 0,0-2 1 0 0,1 1 5 0 0,14-2 0 0 0,24 5 0 0 0,-25-2 0 0 0,21-1 0 0 0,-7-3 0 0 0,-30 2 0 0 0,1 0 0 0 0,0 1 0 0 0,0 0 0 0 0,5 2 0 0 0,-2-1 0 0 0,27 3 0 0 0,-28-4 0 0 0,28 4 0 0 0,-22-3 0 0 0,-11-1 0 0 0,22-1 0 0 0,-12-1 0 0 0,2-1 0 0 0,-1 3 0 0 0,-11 0 0 0 0,22-2 0 0 0,39-1 0 0 0,-51 0 0 0 0,12 1 39 0 0,-22 1-24 0 0,11 0-1 0 0,1 0 1 0 0,0 0 0 0 0,-1 2 0 0 0,1 0 0 0 0,16 4-15 0 0,-17-3 0 0 0,-1-3 0 0 0,1 0 0 0 0,0-2 0 0 0,0 1 0 0 0,0 0 0 0 0,2 1 0 0 0,92-3-64 0 0,-106 3 64 0 0,1 1 0 0 0,0 0 0 0 0,0 0 0 0 0,5 1 0 0 0,-1 0 0 0 0,17-5 0 0 0,-2 1 0 0 0,21-1 0 0 0,7-2 0 0 0,-19 4 0 0 0,-16 0 0 0 0,-2 0 0 0 0,1-2 0 0 0,11-4 0 0 0,-22 6 0 0 0,13-5 74 0 0,1 1-55 0 0,-13 5-51 0 0,10-1-29 0 0,17-4 61 0 0,-1 1 0 0 0,-16 1 0 0 0,-1 1 0 0 0,9-1 3 0 0,-21 4 5 0 0,1-1 35 0 0,9 1-33 0 0,4-1-10 0 0,-2 1 0 0 0,1-2 0 0 0,1 1 0 0 0,18 1 0 0 0,-20-2 0 0 0,1-1 0 0 0,-1 1 0 0 0,2-1 0 0 0,35-5 64 0 0,-37 6-77 0 0,49-4-54 0 0,-49 6 67 0 0,51 0 0 0 0,-36 0 0 0 0,-7 1-12 0 0,-21 0-14 0 0,0-1-166 0 0,-3 0-34 0 0,3 1-862 0 0,9 3-3626 0 0,-9-3-1548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4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764 193 5039 0 0,'0'0'231'0'0,"0"0"70"0"0,0 0 191 0 0,0 0 79 0 0,0 0 18 0 0,0 0-15 0 0,0 0-78 0 0,0 0-31 0 0,0 0-8 0 0,0 0-18 0 0,0 0-72 0 0,0 0-30 0 0,0 0-8 0 0,0 0-7 0 0,0 0-28 0 0,0 0-7 0 0,0 0-6 0 0,-1-2-11 0 0,-3-6-46 0 0,3 5-22 0 0,1 1-2 0 0,-4-8 134 0 0,-1 1 0 0 0,0-1-1 0 0,0 1 1 0 0,-7-9-334 0 0,9 14 94 0 0,0 0 1 0 0,-1 0-1 0 0,0 1 1 0 0,0-1-1 0 0,0 1 1 0 0,-2-1-95 0 0,-1-2 65 0 0,-9-7 87 0 0,-1 1 1 0 0,0 0 0 0 0,-4 0-153 0 0,10 6 80 0 0,-1 0-1 0 0,1 1 1 0 0,-1 1 0 0 0,0 0 0 0 0,-10-1-80 0 0,-6-1 60 0 0,26 5-52 0 0,0 1 0 0 0,0-1 0 0 0,0 1 0 0 0,0 0 0 0 0,0 0 0 0 0,0 0 0 0 0,-1 0-8 0 0,-25 1 20 0 0,4-3-7 0 0,19 1-5 0 0,0 1 0 0 0,-1 0 0 0 0,1 0 1 0 0,-2 0-9 0 0,-2 1 4 0 0,0 1 1 0 0,0 0 0 0 0,0 1-1 0 0,0 0-4 0 0,-78 20 64 0 0,68-17-64 0 0,15-3 0 0 0,-1 0 0 0 0,-33 17 0 0 0,2-1 0 0 0,20-11 0 0 0,-1 1 0 0 0,-1 2 0 0 0,5-3 0 0 0,-1 0 0 0 0,4 0 0 0 0,6-5 0 0 0,-13 15 11 0 0,7-7 32 0 0,-4 6-32 0 0,12-13-12 0 0,0 1 1 0 0,-6 7 0 0 0,2 1 0 0 0,3-8 0 0 0,-4 21 11 0 0,2-10 32 0 0,1 0-22 0 0,-3 11 53 0 0,5-15-19 0 0,1 10 51 0 0,0-6-84 0 0,1-1 37 0 0,4 22 60 0 0,-2-8-98 0 0,0-13 22 0 0,4 0-18 0 0,4-2 47 0 0,-7-9-47 0 0,12 11 42 0 0,-12-13-38 0 0,1 1-3 0 0,6 13-17 0 0,-7-13 44 0 0,7 4 13 0 0,-5-4-8 0 0,10 6-46 0 0,-3-1-1 0 0,1-2 44 0 0,-10-6-46 0 0,0 1 46 0 0,-3-2 15 0 0,0 0 4 0 0,0 0 2 0 0,0 0-10 0 0,0 0-51 0 0,0 0-212 0 0,0 0-113 0 0,0 0-714 0 0,0 0-2878 0 0,0 0-1240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42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2303 0 0,'0'0'296'0'0,"0"0"404"0"0,0 0 179 0 0,3 0 32 0 0,14 5 654 0 0,-2-3-1437 0 0,1-1-103 0 0,2-2-477 0 0,1-2-1808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5 209 7943 0 0,'0'0'364'0'0,"0"-2"-8"0"0,-2-146 3871 0 0,1 130-4151 0 0,0-8-3593 0 0,0 11-541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5.77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1 201 4487 0 0,'0'0'202'0'0,"2"0"-5"0"0,4-3-177 0 0,-1 1-1 0 0,0-1 1 0 0,1 0-1 0 0,-1 0 1 0 0,0 0-1 0 0,1-2-19 0 0,5-4 48 0 0,2 0-25 0 0,-2-2 20 0 0,6-11 10 0 0,-14 17-29 0 0,4-2 26 0 0,14-19 220 0 0,-6 3-546 0 0,-14 21-1571 0 0</inkml:trace>
  <inkml:trace contextRef="#ctx0" brushRef="#br0" timeOffset="1">169 1 6911 0 0,'0'0'315'0'0,"0"0"-7"0"0,0 0-215 0 0,0 0-158 0 0,0 0-16 0 0,0 0 30 0 0,0 0 98 0 0,0 0 45 0 0,0 0 10 0 0,0 0 2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39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285 1 5239 0 0,'0'0'235'0'0,"0"0"49"0"0,0 0 40 0 0,0 0 17 0 0,0 0 3 0 0,0 0-5 0 0,0 0-23 0 0,0 0-11 0 0,0 0-1 0 0,-3 1-6 0 0,-20 7 484 0 0,15-4-642 0 0,1 0-1 0 0,0 0 0 0 0,1 1 1 0 0,-1 0-1 0 0,1 0 1 0 0,0 0-1 0 0,-2 3-139 0 0,0 0 150 0 0,-7 6 107 0 0,1 0 0 0 0,1 2 0 0 0,-10 14-257 0 0,-2 3 147 0 0,15-18-73 0 0,0 0-1 0 0,0 1 0 0 0,-2 7-73 0 0,0 4 134 0 0,10-20-114 0 0,-9 20 110 0 0,1 0 0 0 0,1 1 0 0 0,-4 26-130 0 0,10-40 53 0 0,1 0 0 0 0,1 0 0 0 0,0 0 0 0 0,1 0 0 0 0,1 0 0 0 0,0 0 0 0 0,1 0 0 0 0,2 11-53 0 0,5 0 118 0 0,-5-15-65 0 0,7 19 79 0 0,-8-24-104 0 0,14 22 201 0 0,-9-16-111 0 0,1-1-1 0 0,0 0 0 0 0,5 5-117 0 0,-10-12 42 0 0,0 0 0 0 0,0 0-1 0 0,1-1 1 0 0,-1 1-1 0 0,5 1-41 0 0,-9-4 0 0 0,23 11 157 0 0,-16-7-110 0 0,0 0 0 0 0,1-1 1 0 0,3 1-48 0 0,4 1 59 0 0,-10-4-51 0 0,-2 0-8 0 0,19 1 58 0 0,9 4-1288 0 0,-29-5 116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7.7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4575 0 0,'0'0'200'0'0,"0"0"48"0"0,6 21-248 0 0,0-5 0 0 0,-6-16 0 0 0,10 14 0 0 0,-10-14 0 0 0,15 12 0 0 0,-3 0 0 0 0,-2 0 0 0 0,-10-12 0 0 0,12 15 0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8.1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1 4031 0 0,'0'0'176'0'0,"-4"20"40"0"0,0-4-216 0 0,0 1 0 0 0,0-1 0 0 0,0 2 0 0 0,-2 0 112 0 0,2-2-16 0 0,4-16-8 0 0,-2 17 0 0 0,-3-1-24 0 0,5-16 0 0 0,-2 16 0 0 0,2-16 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39.3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62 21 3135 0 0,'0'0'142'0'0,"1"-2"34"0"0,-1 0-92 0 0,0 1-1 0 0,0-1 1 0 0,0 1 0 0 0,0-1 0 0 0,0 1 0 0 0,-1-1 0 0 0,1 0 0 0 0,0 1-1 0 0,-1-2-83 0 0,0 1 276 0 0,1 2 51 0 0,0 0 22 0 0,0 0 3 0 0,0 0-32 0 0,0 0-133 0 0,0 0-54 0 0,0 0-6 0 0,0 1-114 0 0,0 0 0 0 0,0-1 0 0 0,0 1 0 0 0,-1-1 0 0 0,1 1-1 0 0,0-1 1 0 0,-1 1 0 0 0,1 0 0 0 0,0-1 0 0 0,-1 1 0 0 0,1-1 0 0 0,0 0 0 0 0,-1 1-13 0 0,-1 1 24 0 0,0 3 9 0 0,0 0 0 0 0,0-1 1 0 0,0 1-1 0 0,0 0 0 0 0,1 0-33 0 0,-4 11 125 0 0,-7 35 297 0 0,6-28-149 0 0,1 1 0 0 0,2-1-1 0 0,0 2-272 0 0,-2 15 341 0 0,3-20-249 0 0,0 0 0 0 0,2-1 0 0 0,0 1 0 0 0,2 0 0 0 0,0-1 0 0 0,1 1 0 0 0,1-1 0 0 0,0 0 0 0 0,2 0 0 0 0,0 0 0 0 0,2-1 0 0 0,-1 0 0 0 0,11 16-92 0 0,-6-12 132 0 0,8 9-132 0 0,-15-24 19 0 0,1 0 1 0 0,0 0-1 0 0,1 0 1 0 0,-1 0-1 0 0,6 2-19 0 0,6 6 41 0 0,1-2-1 0 0,0 0 0 0 0,1-2 1 0 0,0 0-1 0 0,1-1 0 0 0,0-1 0 0 0,1-1 1 0 0,0 0-1 0 0,16 2-40 0 0,-18-7 88 0 0,0 0 0 0 0,13-1-88 0 0,-25-1-130 0 0,0-2 1 0 0,0 1-1 0 0,1-1 1 0 0,-1 0-1 0 0,0-1 1 0 0,0 0-1 0 0,6-2 130 0 0,2-2-3376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0.0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0 919 0 0,'0'0'0'0'0,"0"0"80"0"0,6 12-80 0 0,2 0 0 0 0,0 1 0 0 0,4 3 0 0 0,2 0 768 0 0,-2-2 144 0 0,0 0 24 0 0,1 1 8 0 0,-1-1-728 0 0,4-2-152 0 0,0 2-64 0 0,0-2 64 0 0,-1-4-208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07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 0 3223 0 0,'0'0'319'0'0,"0"0"129"0"0,0 0 57 0 0,0 0 9 0 0,0 0-25 0 0,0 0-122 0 0,0 0-58 0 0,0 0-12 0 0,0 0-18 0 0,0 0-75 0 0,0 0-39 0 0,0 0-5 0 0,0 0 6 0 0,0 0 20 0 0,0 0 6 0 0,0 0 0 0 0,0 0 0 0 0,0 0 2 0 0,0 0 4 0 0,0 0 2 0 0,0 0 4 0 0,0 0 16 0 0,0 0 4 0 0,0 0 0 0 0,0 0-12 0 0,0 0-50 0 0,0 0-24 0 0,0 0-2 0 0,0 0-6 0 0,-1 2-28 0 0,0 2-41 0 0,0-1 0 0 0,0 1-1 0 0,0 0 1 0 0,1 0-1 0 0,-1-1 1 0 0,1 1 0 0 0,0 0-1 0 0,0 0 1 0 0,1 0-1 0 0,-1-1 1 0 0,1 1 0 0 0,0 0-61 0 0,0 3 57 0 0,1-1 1 0 0,0 0-1 0 0,0 1 0 0 0,1-1 1 0 0,0 0-1 0 0,2 3-57 0 0,1 0 102 0 0,1 0 0 0 0,0 0 0 0 0,1 0 0 0 0,0-1 0 0 0,0 0 0 0 0,0-1 0 0 0,1 0 0 0 0,8 5-102 0 0,18 8 173 0 0,-9-7-52 0 0,-6-3-63 0 0,1-1 0 0 0,0-1 0 0 0,6 1-58 0 0,-21-7 55 0 0,0-1-1 0 0,0 0 1 0 0,1 0-1 0 0,-1 0 1 0 0,0-1 0 0 0,0 0-1 0 0,1 0 1 0 0,2-1-55 0 0,21 0 175 0 0,-20 1-120 0 0,0 0-1 0 0,-1-1 0 0 0,1 0 1 0 0,0-1-1 0 0,7-2-54 0 0,18-4 52 0 0,-20 7-4 0 0,-11 2-39 0 0,1 0-5 0 0,14-2 55 0 0,-12 1-38 0 0,0-1 0 0 0,-1 0 0 0 0,1-1 0 0 0,0 0 0 0 0,-1 0 0 0 0,1 0 0 0 0,-1-1 0 0 0,2 0-21 0 0,34-15 124 0 0,-26 11-95 0 0,2 0 17 0 0,-6 2-39 0 0,-9 4-185 0 0,0-1-80 0 0,7-3-886 0 0,-7 4-3470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5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76 4143 0 0,'0'0'368'0'0,"0"0"-296"0"0,0 0-72 0 0,0 0 0 0 0,0 0 408 0 0,0 0 64 0 0,0 0 8 0 0,12-7 8 0 0,-12 7-360 0 0,10-8-64 0 0,-2-2-64 0 0,3 0 72 0 0,1 2-72 0 0,-2 0 0 0 0,0 0 0 0 0,2 0-1752 0 0,0 0-400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2.9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3679 0 0,'0'0'284'0'0,"0"0"-110"0"0,0 0 230 0 0,2 1 120 0 0,2 1-293 0 0,-2-1-113 0 0,1 0 0 0 0,-1 0 1 0 0,0 0-1 0 0,0 0 1 0 0,1-1-1 0 0,-1 1 0 0 0,1 0-118 0 0,4-1 66 0 0,0 1-1 0 0,0-1 1 0 0,0-1-1 0 0,3 1-65 0 0,12-4 68 0 0,-19 4-49 0 0,-1 0 0 0 0,0 0 1 0 0,0 0-1 0 0,0 0 0 0 0,0 0 0 0 0,1 0 0 0 0,0 1-19 0 0,5 0 19 0 0,-2 0 107 0 0,0 0-1 0 0,1 1 1 0 0,-1-1-1 0 0,4 3-125 0 0,15 3 266 0 0,-20-6-190 0 0,5 2-1 0 0,0 2-4 0 0,-6-3 19 0 0,4 3-10 0 0,0 0-92 0 0,-6-4-141 0 0,-2-1-82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2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60 3223 0 0,'0'0'328'0'0,"0"0"168"0"0,0 0 75 0 0,0 0 18 0 0,0 0-37 0 0,0 0-166 0 0,0 0-70 0 0,0 0-18 0 0,0 0-11 0 0,0 0-40 0 0,0 0-21 0 0,0 0-2 0 0,0 0-12 0 0,0 0-52 0 0,0 0-28 0 0,0 0-4 0 0,0 0 3 0 0,0 0 10 0 0,0 0 3 0 0,0 0 0 0 0,0 0 2 0 0,0 0 4 0 0,0 0 2 0 0,0 0 0 0 0,0 0-4 0 0,0 2-16 0 0,7 22 124 0 0,-7-24-245 0 0,0 1 0 0 0,0-1-1 0 0,0 1 1 0 0,0-1 0 0 0,1 0-1 0 0,-1 1 1 0 0,0-1 0 0 0,0 1-1 0 0,0-1 1 0 0,1 1 0 0 0,-1-1-1 0 0,0 1 1 0 0,0-1 0 0 0,1 0-1 0 0,-1 1 1 0 0,0-1 0 0 0,1 0-1 0 0,-1 1-10 0 0,6 5 168 0 0,-2 0-88 0 0,0-1 0 0 0,1 0 0 0 0,0 1 0 0 0,0-1-80 0 0,-3-4 96 0 0,-1 0-82 0 0,-1 0-1 0 0,1-1 0 0 0,-1 1 1 0 0,1-1-1 0 0,-1 1 0 0 0,1-1 1 0 0,0 1-1 0 0,-1-1 0 0 0,1 1 1 0 0,0-1-1 0 0,-1 0 1 0 0,2 1-14 0 0,2 1 33 0 0,4 4 126 0 0,1 0 1 0 0,1-1 0 0 0,-1 0 0 0 0,3 0-160 0 0,-9-3 49 0 0,1-1 0 0 0,-1 0 0 0 0,0 0 0 0 0,1 0 0 0 0,0-1 0 0 0,-1 1 1 0 0,1-1-1 0 0,-1 0 0 0 0,1 1 0 0 0,0-2 0 0 0,-1 1 0 0 0,1 0 0 0 0,-1-1 1 0 0,1 0-1 0 0,0 0-49 0 0,6-3 155 0 0,0-1 0 0 0,0 0 0 0 0,-1 0 0 0 0,0-1 0 0 0,8-6-155 0 0,13-9 386 0 0,-14 11-211 0 0,1-1-1 0 0,-2-1 1 0 0,1 0 0 0 0,0-3-175 0 0,-11 12 67 0 0,-2 1-66 0 0,7-6 61 0 0,-7 5-8 0 0,5-2-33 0 0,-1-2 34 0 0,-6 6-7 0 0,-1 1-43 0 0,0 0 1 0 0,0 0 0 0 0,0-1 0 0 0,0 1 0 0 0,0 0 0 0 0,1 0 0 0 0,-1 0 0 0 0,0 0-1 0 0,0 0 1 0 0,0-1 0 0 0,0 1 0 0 0,0 0 0 0 0,0 0 0 0 0,0 0 0 0 0,0 0 0 0 0,0 0-1 0 0,0 0 1 0 0,0-1 0 0 0,0 1 0 0 0,0 0 0 0 0,1 0 0 0 0,-1 0 0 0 0,0 0 0 0 0,0 0-1 0 0,0 0 1 0 0,0 0 0 0 0,0 0 0 0 0,0 0 0 0 0,1 0 0 0 0,-1-1-6 0 0,3-1-818 0 0,-2-2-2786 0 0,1-6-848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0T19:53:19.4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 5 2759 0 0,'0'0'126'0'0,"0"0"176"0"0,0 0 662 0 0,0 0 291 0 0,0 0 60 0 0,0 0-119 0 0,0 0-547 0 0,-5-4 935 0 0,4 4-1547 0 0,1 0 0 0 0,-1 0 0 0 0,1 0 0 0 0,0 0-1 0 0,-1 0 1 0 0,1 0 0 0 0,-1 0 0 0 0,1 0 0 0 0,-1 0 0 0 0,1 0 0 0 0,-1 0 0 0 0,1 1 0 0 0,-1-1 0 0 0,1 0-1 0 0,0 0 1 0 0,-1 1 0 0 0,1-1 0 0 0,-1 0 0 0 0,1 1 0 0 0,0-1 0 0 0,-1 1-37 0 0,0 0 39 0 0,0 1-1 0 0,0-1 1 0 0,0 1 0 0 0,1-1 0 0 0,-1 1-1 0 0,0 0 1 0 0,1-1 0 0 0,-1 1-39 0 0,-1 4 69 0 0,1 0 1 0 0,0 0-1 0 0,-1 0 1 0 0,1 5-70 0 0,-6 91 973 0 0,1-16-124 0 0,-15 127 1094 0 0,13-80-1056 0 0,7-117-797 0 0,-4 161 422 0 0,4-95-384 0 0,0 20 179 0 0,1-57-172 0 0,-3 158 1319 0 0,2-170 602 0 0,0-36-1931 0 0,1 2-120 0 0,-1 1-1 0 0,1-1 1 0 0,-1 0-1 0 0,1 0 1 0 0,-1 0 0 0 0,1 1-1 0 0,-1-1 1 0 0,1 0-1 0 0,0 0 1 0 0,-1-1-5 0 0,-2-4 14 0 0,1-1-1179 0 0,2 7 473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4.7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1 116 4143 0 0,'0'0'319'0'0,"0"0"-114"0"0,0 0 303 0 0,2-1 151 0 0,35-20 1414 0 0,27-18-1274 0 0,-42 26-653 0 0,0 1 0 0 0,18-7-146 0 0,-34 17 15 0 0,-2 0-29 0 0,-1 1 1 0 0,1-1 0 0 0,0 1 0 0 0,0 1 0 0 0,0-1-1 0 0,1 0 1 0 0,-1 1 13 0 0,10-1-2595 0 0,-12 1-123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7687 0 0,'0'0'350'0'0,"0"0"-4"0"0,1 3-223 0 0,9 24 333 0 0,-6-19-219 0 0,3 5-121 0 0,2-1 0 0 0,-1 0 0 0 0,2-1-1 0 0,0 0 1 0 0,2 2-116 0 0,39 34 53 0 0,-29-25-430 0 0,-20-20 154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8.9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1 592 5295 0 0,'0'0'242'0'0,"0"0"34"0"0,0 0-2 0 0,0 0-2 0 0,0 0 0 0 0,0 0-8 0 0,0 0-34 0 0,0 0-20 0 0,0 0-2 0 0,0 0-5 0 0,0 0-23 0 0,0 0-11 0 0,0 0-1 0 0,0 0-2 0 0,0 0-13 0 0,0 0-8 0 0,0 0-1 0 0,0 0 0 0 0,3 2 0 0 0,-1 0-96 0 0,0-2-18 0 0,-1 1 0 0 0,1 0 0 0 0,-1 0 0 0 0,0-1 0 0 0,1 1 0 0 0,-1-1 0 0 0,1 1 0 0 0,0-1-30 0 0,7 3 90 0 0,0-1-1 0 0,-1-1 1 0 0,1 0 0 0 0,0 0-1 0 0,0-1 1 0 0,0 0-90 0 0,18-1 346 0 0,8-3-346 0 0,-2 0 100 0 0,-17 3-44 0 0,-1-1-1 0 0,1-1 1 0 0,-1 0-1 0 0,1-1 1 0 0,9-5-56 0 0,-5 1 87 0 0,0-1 1 0 0,-2-1-1 0 0,1-1 1 0 0,-1-1-1 0 0,3-3-87 0 0,-12 6 74 0 0,1 0-1 0 0,-2 0 1 0 0,1-1 0 0 0,-1 0-1 0 0,-1-1 1 0 0,4-6-74 0 0,-8 13 27 0 0,9-16 79 0 0,0-1-1 0 0,-2 0 1 0 0,0 0-1 0 0,-1-1 1 0 0,4-17-106 0 0,-5 8 157 0 0,-1 0 1 0 0,-1-1-1 0 0,1-30-157 0 0,-2-61 200 0 0,-5 114-306 0 0,0 8-448 0 0,0 1-186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48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0 195 5063 0 0,'0'0'390'0'0,"0"0"-178"0"0,0 0 182 0 0,0-2 108 0 0,4-15-142 0 0,0 0-1 0 0,1 0 1 0 0,0 1 0 0 0,1-1 0 0 0,1 2-1 0 0,7-12-359 0 0,-9 19 11 0 0,0 0 1 0 0,1 0-1 0 0,0 1 0 0 0,4-5-11 0 0,7-3-2374 0 0,-6 6-369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49.8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65 3679 0 0,'0'0'284'0'0,"3"0"-186"0"0,102-30 3088 0 0,-15 3-434 0 0,-63 20-1816 0 0,-25 6-637 0 0,9 2 96 0 0,-8-2-322 0 0,-1 1 144 0 0,-2 0-15 0 0,0 0-64 0 0,2 2-30 0 0,7 5-4 0 0,-7-5-6 0 0,-2-2-24 0 0,1 2-4 0 0,6 6-42 0 0,-5-6 36 0 0,0-1-8 0 0,8 6-64 0 0,-8-5-920 0 0,-2-2-3358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1.6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1375 0 0,'0'0'66'0'0,"0"0"158"0"0,0 0 646 0 0,0 0 288 0 0,0 0 52 0 0,0 0-110 0 0,0 0-486 0 0,0 0-213 0 0,0 0-45 0 0,0 0-17 0 0,0 0-30 0 0,0 0-12 0 0,0 0-1 0 0,0 0-6 0 0,0 0-30 0 0,0 0-18 0 0,0 0-2 0 0,3 0-8 0 0,0 0-165 0 0,-2 0-44 0 0,0 0 0 0 0,0 0 0 0 0,0 0 1 0 0,0 0-1 0 0,0 0 0 0 0,0 0 0 0 0,0 0 0 0 0,0 0 0 0 0,0 1 0 0 0,0-1 1 0 0,0 0-1 0 0,0 1 0 0 0,0-1 0 0 0,1 1-23 0 0,14 6 118 0 0,-1 1-1 0 0,1 0 1 0 0,-1 1 0 0 0,-1 1 0 0 0,0 0-1 0 0,0 1 1 0 0,-1 1 0 0 0,0 0 0 0 0,-1 1-1 0 0,1 2-117 0 0,17 23 139 0 0,52 70 135 0 0,-61-76-183 0 0,0 1 1 0 0,7 17-92 0 0,-16-21 186 0 0,0 1 0 0 0,-2 0 0 0 0,3 18-186 0 0,-12-42 38 0 0,5 19 153 0 0,-2 1-1 0 0,0-1 1 0 0,-2 0-1 0 0,-1 1 0 0 0,-2 23-190 0 0,1-44 30 0 0,0 0-7 0 0,0 0 0 0 0,-1 0 1 0 0,1 0-1 0 0,-1 0 0 0 0,0 0 1 0 0,-1 0-1 0 0,1-1 0 0 0,-1 2-23 0 0,-2 3-593 0 0,3-6-2583 0 0,1-3-1127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2.37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1 1839 0 0,'0'0'83'0'0,"0"0"209"0"0,0 0 837 0 0,0 0 366 0 0,0 3 69 0 0,-4 29 633 0 0,-1 1 1 0 0,-8 28-2198 0 0,10-48 415 0 0,0-1 0 0 0,0 9-415 0 0,-2 15 491 0 0,-1-6-329 0 0,2 2-162 0 0,-4 27 55 0 0,7-53-65 0 0,0 0-1 0 0,0 0 1 0 0,1-1 0 0 0,0 1-1 0 0,0 0 1 0 0,0 0-1 0 0,1 0 1 0 0,0 0-1 0 0,0-1 1 0 0,1 1-1 0 0,-1 0 1 0 0,2 3 10 0 0,0-5-79 0 0,-1 0 1 0 0,1 0-1 0 0,0 0 0 0 0,0 0 1 0 0,0-1-1 0 0,1 1 0 0 0,-1-1 1 0 0,1 0-1 0 0,0 0 0 0 0,2 1 79 0 0,-6-3-8 0 0,13 8-307 0 0,0-1-1 0 0,3 1 316 0 0,20 13-839 0 0,-20-12 628 0 0,4 3-94 0 0,0 0 1 0 0,2 4 304 0 0,-7-5-14 0 0,-1 0 30 0 0,0 4 152 0 0,93 91 832 0 0,-105-104-967 0 0,1 0 1 0 0,1-1-1 0 0,-1 1 0 0 0,0-1 0 0 0,0 0 0 0 0,2 0-33 0 0,4 4 92 0 0,19 9 379 0 0,7 1-121 0 0,-35-15-343 0 0,1-1 0 0 0,-1 0-1 0 0,1 1 1 0 0,-1-1 0 0 0,1 0 0 0 0,-1 1-1 0 0,1-1 1 0 0,-1 0 0 0 0,1 0 0 0 0,0 0-1 0 0,-1 0 1 0 0,1 1 0 0 0,-1-1-1 0 0,1 0 1 0 0,0 0 0 0 0,-1 0 0 0 0,1 0-7 0 0,1 0 8 0 0,1-1 0 0 0,-1 1 1 0 0,0 1-1 0 0,0-1 1 0 0,0 0-1 0 0,0 0 1 0 0,0 1-1 0 0,1-1 1 0 0,-1 1-1 0 0,0 0-8 0 0,3 0-70 0 0,0 0 0 0 0,0-1 0 0 0,0 1 0 0 0,0-1 0 0 0,0 0 0 0 0,0 0 0 0 0,0-1 0 0 0,-1 0 0 0 0,1 0 0 0 0,1 0 70 0 0,-4 1-3907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38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3 203 919 0 0,'0'0'287'0'0,"0"0"868"0"0,0 0 381 0 0,0 0 80 0 0,0 0-171 0 0,0 3-776 0 0,-2 26-73 0 0,2-26-345 0 0,0-1-23 0 0,1 6-90 0 0,2 16 363 0 0,-2-21-341 0 0,0 0-114 0 0,0-2-25 0 0,-1 0-1 0 0,1 0 1 0 0,-1 0 0 0 0,1 0 0 0 0,-1 0-1 0 0,1 0 1 0 0,-1 0 0 0 0,1 0 0 0 0,0 0 0 0 0,0 0-1 0 0,0 1-20 0 0,1 0 43 0 0,-2-1-29 0 0,0 0 0 0 0,1 0 0 0 0,-1 0-1 0 0,1-1 1 0 0,0 1 0 0 0,-1 0 0 0 0,1-1 0 0 0,0 1 0 0 0,-1 0-1 0 0,1-1 1 0 0,0 1 0 0 0,0-1 0 0 0,-1 1 0 0 0,1-1 0 0 0,0 1-1 0 0,0-1-13 0 0,7 4 75 0 0,0-1 0 0 0,-1 0 0 0 0,1 0 0 0 0,0-1 0 0 0,1 0 0 0 0,-1-1-1 0 0,0 0 1 0 0,8 1-75 0 0,0-2 151 0 0,0 0-1 0 0,-1-1 0 0 0,1 0 0 0 0,9-3-150 0 0,15-4 462 0 0,6-4-462 0 0,-30 7 91 0 0,0 0 0 0 0,0-2 0 0 0,0 0 0 0 0,2-2-91 0 0,57-31 331 0 0,-15 8 192 0 0,27-20-523 0 0,-61 35 140 0 0,3-5-140 0 0,-20 15 20 0 0,-1 0 0 0 0,-1-1 0 0 0,1 0 0 0 0,-1 0 0 0 0,0-2-20 0 0,12-14-173 0 0,-18 23 127 0 0,0 1 0 0 0,0-1 0 0 0,-1 0 0 0 0,1 0 0 0 0,0 0 0 0 0,-1 0-1 0 0,1 0 1 0 0,-1 0 0 0 0,1 0 0 0 0,-1 0 0 0 0,1 0 0 0 0,-1-1 46 0 0,2-3-448 0 0,5-5-2507 0 0,-6 8-940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3.83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 93 3223 0 0,'0'0'143'0'0,"-1"-1"157"0"0,0 0-6 0 0,-6-10 800 0 0,7 10-898 0 0,-1 0 0 0 0,1 1 0 0 0,-1-1 0 0 0,1 0 0 0 0,0 0 0 0 0,0 1 0 0 0,-1-1 0 0 0,1 0 0 0 0,0 0 0 0 0,0 1 0 0 0,0-1 0 0 0,0 0 0 0 0,0 0 0 0 0,0 0 0 0 0,0 1 0 0 0,0-1 0 0 0,1-1-196 0 0,0-2 222 0 0,1 1-57 0 0,-1 0 0 0 0,0-1 1 0 0,0 1-1 0 0,0-1 0 0 0,0 1 0 0 0,0-4-165 0 0,1 6 87 0 0,3-2-72 0 0,0 0 0 0 0,0-1 1 0 0,0 0-1 0 0,0 0 0 0 0,1-2-15 0 0,4-3-91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3T14:25:54.1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36 5063 0 0,'0'0'232'0'0,"3"-2"118"0"0,1-1 61 0 0,1-1-1 0 0,0 1 1 0 0,0 0 0 0 0,0 1 0 0 0,0-1 0 0 0,0 1 0 0 0,1 0-1 0 0,0 0-410 0 0,14-2 418 0 0,17-2-418 0 0,-21 7 53 0 0,-14-1-51 0 0,1 0 0 0 0,-2 1 0 0 0,1-1 0 0 0,0 1 0 0 0,0-1 0 0 0,0 1 0 0 0,2 1-2 0 0,29 12-1 0 0,-25-11-21 0 0,-1 0 0 0 0,0 0 0 0 0,4 4 22 0 0,3 1-14 0 0,3-1 14 0 0,12 14 0 0 0,-13-12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9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2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1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9.png"/><Relationship Id="rId21" Type="http://schemas.openxmlformats.org/officeDocument/2006/relationships/image" Target="../media/image94.png"/><Relationship Id="rId63" Type="http://schemas.openxmlformats.org/officeDocument/2006/relationships/image" Target="../media/image156.png"/><Relationship Id="rId159" Type="http://schemas.openxmlformats.org/officeDocument/2006/relationships/image" Target="../media/image407.png"/><Relationship Id="rId170" Type="http://schemas.openxmlformats.org/officeDocument/2006/relationships/customXml" Target="../ink/ink145.xml"/><Relationship Id="rId226" Type="http://schemas.openxmlformats.org/officeDocument/2006/relationships/customXml" Target="../ink/ink173.xml"/><Relationship Id="rId268" Type="http://schemas.openxmlformats.org/officeDocument/2006/relationships/customXml" Target="../ink/ink194.xml"/><Relationship Id="rId32" Type="http://schemas.openxmlformats.org/officeDocument/2006/relationships/customXml" Target="../ink/ink76.xml"/><Relationship Id="rId74" Type="http://schemas.openxmlformats.org/officeDocument/2006/relationships/customXml" Target="../ink/ink97.xml"/><Relationship Id="rId128" Type="http://schemas.openxmlformats.org/officeDocument/2006/relationships/customXml" Target="../ink/ink124.xml"/><Relationship Id="rId5" Type="http://schemas.openxmlformats.org/officeDocument/2006/relationships/image" Target="../media/image86.png"/><Relationship Id="rId181" Type="http://schemas.openxmlformats.org/officeDocument/2006/relationships/image" Target="../media/image418.png"/><Relationship Id="rId237" Type="http://schemas.openxmlformats.org/officeDocument/2006/relationships/image" Target="../media/image446.png"/><Relationship Id="rId279" Type="http://schemas.openxmlformats.org/officeDocument/2006/relationships/image" Target="../media/image467.png"/><Relationship Id="rId43" Type="http://schemas.openxmlformats.org/officeDocument/2006/relationships/image" Target="../media/image111.png"/><Relationship Id="rId139" Type="http://schemas.openxmlformats.org/officeDocument/2006/relationships/image" Target="../media/image396.png"/><Relationship Id="rId85" Type="http://schemas.openxmlformats.org/officeDocument/2006/relationships/image" Target="../media/image167.png"/><Relationship Id="rId150" Type="http://schemas.openxmlformats.org/officeDocument/2006/relationships/customXml" Target="../ink/ink135.xml"/><Relationship Id="rId192" Type="http://schemas.openxmlformats.org/officeDocument/2006/relationships/customXml" Target="../ink/ink156.xml"/><Relationship Id="rId206" Type="http://schemas.openxmlformats.org/officeDocument/2006/relationships/customXml" Target="../ink/ink163.xml"/><Relationship Id="rId248" Type="http://schemas.openxmlformats.org/officeDocument/2006/relationships/customXml" Target="../ink/ink184.xml"/><Relationship Id="rId269" Type="http://schemas.openxmlformats.org/officeDocument/2006/relationships/image" Target="../media/image462.png"/><Relationship Id="rId12" Type="http://schemas.openxmlformats.org/officeDocument/2006/relationships/customXml" Target="../ink/ink66.xml"/><Relationship Id="rId33" Type="http://schemas.openxmlformats.org/officeDocument/2006/relationships/image" Target="../media/image103.png"/><Relationship Id="rId108" Type="http://schemas.openxmlformats.org/officeDocument/2006/relationships/customXml" Target="../ink/ink114.xml"/><Relationship Id="rId129" Type="http://schemas.openxmlformats.org/officeDocument/2006/relationships/image" Target="../media/image391.png"/><Relationship Id="rId280" Type="http://schemas.openxmlformats.org/officeDocument/2006/relationships/customXml" Target="../ink/ink200.xml"/><Relationship Id="rId54" Type="http://schemas.openxmlformats.org/officeDocument/2006/relationships/customXml" Target="../ink/ink87.xml"/><Relationship Id="rId75" Type="http://schemas.openxmlformats.org/officeDocument/2006/relationships/image" Target="../media/image162.png"/><Relationship Id="rId96" Type="http://schemas.openxmlformats.org/officeDocument/2006/relationships/customXml" Target="../ink/ink108.xml"/><Relationship Id="rId140" Type="http://schemas.openxmlformats.org/officeDocument/2006/relationships/customXml" Target="../ink/ink130.xml"/><Relationship Id="rId161" Type="http://schemas.openxmlformats.org/officeDocument/2006/relationships/image" Target="../media/image408.png"/><Relationship Id="rId182" Type="http://schemas.openxmlformats.org/officeDocument/2006/relationships/customXml" Target="../ink/ink151.xml"/><Relationship Id="rId217" Type="http://schemas.openxmlformats.org/officeDocument/2006/relationships/image" Target="../media/image199.png"/><Relationship Id="rId6" Type="http://schemas.openxmlformats.org/officeDocument/2006/relationships/customXml" Target="../ink/ink63.xml"/><Relationship Id="rId238" Type="http://schemas.openxmlformats.org/officeDocument/2006/relationships/customXml" Target="../ink/ink179.xml"/><Relationship Id="rId259" Type="http://schemas.openxmlformats.org/officeDocument/2006/relationships/image" Target="../media/image457.png"/><Relationship Id="rId23" Type="http://schemas.openxmlformats.org/officeDocument/2006/relationships/image" Target="../media/image96.png"/><Relationship Id="rId119" Type="http://schemas.openxmlformats.org/officeDocument/2006/relationships/image" Target="../media/image260.png"/><Relationship Id="rId270" Type="http://schemas.openxmlformats.org/officeDocument/2006/relationships/customXml" Target="../ink/ink195.xml"/><Relationship Id="rId44" Type="http://schemas.openxmlformats.org/officeDocument/2006/relationships/customXml" Target="../ink/ink82.xml"/><Relationship Id="rId65" Type="http://schemas.openxmlformats.org/officeDocument/2006/relationships/image" Target="../media/image157.png"/><Relationship Id="rId86" Type="http://schemas.openxmlformats.org/officeDocument/2006/relationships/customXml" Target="../ink/ink103.xml"/><Relationship Id="rId130" Type="http://schemas.openxmlformats.org/officeDocument/2006/relationships/customXml" Target="../ink/ink125.xml"/><Relationship Id="rId151" Type="http://schemas.openxmlformats.org/officeDocument/2006/relationships/image" Target="../media/image402.png"/><Relationship Id="rId172" Type="http://schemas.openxmlformats.org/officeDocument/2006/relationships/customXml" Target="../ink/ink146.xml"/><Relationship Id="rId193" Type="http://schemas.openxmlformats.org/officeDocument/2006/relationships/image" Target="../media/image187.png"/><Relationship Id="rId207" Type="http://schemas.openxmlformats.org/officeDocument/2006/relationships/image" Target="../media/image194.png"/><Relationship Id="rId228" Type="http://schemas.openxmlformats.org/officeDocument/2006/relationships/customXml" Target="../ink/ink174.xml"/><Relationship Id="rId249" Type="http://schemas.openxmlformats.org/officeDocument/2006/relationships/image" Target="../media/image452.png"/><Relationship Id="rId13" Type="http://schemas.openxmlformats.org/officeDocument/2006/relationships/image" Target="../media/image90.png"/><Relationship Id="rId109" Type="http://schemas.openxmlformats.org/officeDocument/2006/relationships/image" Target="../media/image179.png"/><Relationship Id="rId260" Type="http://schemas.openxmlformats.org/officeDocument/2006/relationships/customXml" Target="../ink/ink190.xml"/><Relationship Id="rId281" Type="http://schemas.openxmlformats.org/officeDocument/2006/relationships/image" Target="../media/image468.png"/><Relationship Id="rId34" Type="http://schemas.openxmlformats.org/officeDocument/2006/relationships/customXml" Target="../ink/ink77.xml"/><Relationship Id="rId55" Type="http://schemas.openxmlformats.org/officeDocument/2006/relationships/image" Target="../media/image152.png"/><Relationship Id="rId76" Type="http://schemas.openxmlformats.org/officeDocument/2006/relationships/customXml" Target="../ink/ink98.xml"/><Relationship Id="rId97" Type="http://schemas.openxmlformats.org/officeDocument/2006/relationships/image" Target="../media/image173.png"/><Relationship Id="rId120" Type="http://schemas.openxmlformats.org/officeDocument/2006/relationships/customXml" Target="../ink/ink120.xml"/><Relationship Id="rId141" Type="http://schemas.openxmlformats.org/officeDocument/2006/relationships/image" Target="../media/image397.png"/><Relationship Id="rId7" Type="http://schemas.openxmlformats.org/officeDocument/2006/relationships/image" Target="../media/image87.png"/><Relationship Id="rId162" Type="http://schemas.openxmlformats.org/officeDocument/2006/relationships/customXml" Target="../ink/ink141.xml"/><Relationship Id="rId183" Type="http://schemas.openxmlformats.org/officeDocument/2006/relationships/image" Target="../media/image182.png"/><Relationship Id="rId218" Type="http://schemas.openxmlformats.org/officeDocument/2006/relationships/customXml" Target="../ink/ink169.xml"/><Relationship Id="rId239" Type="http://schemas.openxmlformats.org/officeDocument/2006/relationships/image" Target="../media/image447.png"/><Relationship Id="rId250" Type="http://schemas.openxmlformats.org/officeDocument/2006/relationships/customXml" Target="../ink/ink185.xml"/><Relationship Id="rId271" Type="http://schemas.openxmlformats.org/officeDocument/2006/relationships/image" Target="../media/image463.png"/><Relationship Id="rId24" Type="http://schemas.openxmlformats.org/officeDocument/2006/relationships/customXml" Target="../ink/ink72.xml"/><Relationship Id="rId45" Type="http://schemas.openxmlformats.org/officeDocument/2006/relationships/image" Target="../media/image112.png"/><Relationship Id="rId66" Type="http://schemas.openxmlformats.org/officeDocument/2006/relationships/customXml" Target="../ink/ink93.xml"/><Relationship Id="rId87" Type="http://schemas.openxmlformats.org/officeDocument/2006/relationships/image" Target="../media/image168.png"/><Relationship Id="rId110" Type="http://schemas.openxmlformats.org/officeDocument/2006/relationships/customXml" Target="../ink/ink115.xml"/><Relationship Id="rId131" Type="http://schemas.openxmlformats.org/officeDocument/2006/relationships/image" Target="../media/image392.png"/><Relationship Id="rId152" Type="http://schemas.openxmlformats.org/officeDocument/2006/relationships/customXml" Target="../ink/ink136.xml"/><Relationship Id="rId173" Type="http://schemas.openxmlformats.org/officeDocument/2006/relationships/image" Target="../media/image414.png"/><Relationship Id="rId194" Type="http://schemas.openxmlformats.org/officeDocument/2006/relationships/customXml" Target="../ink/ink157.xml"/><Relationship Id="rId208" Type="http://schemas.openxmlformats.org/officeDocument/2006/relationships/customXml" Target="../ink/ink164.xml"/><Relationship Id="rId229" Type="http://schemas.openxmlformats.org/officeDocument/2006/relationships/image" Target="../media/image205.png"/><Relationship Id="rId240" Type="http://schemas.openxmlformats.org/officeDocument/2006/relationships/customXml" Target="../ink/ink180.xml"/><Relationship Id="rId261" Type="http://schemas.openxmlformats.org/officeDocument/2006/relationships/image" Target="../media/image458.png"/><Relationship Id="rId14" Type="http://schemas.openxmlformats.org/officeDocument/2006/relationships/customXml" Target="../ink/ink67.xml"/><Relationship Id="rId35" Type="http://schemas.openxmlformats.org/officeDocument/2006/relationships/image" Target="../media/image104.png"/><Relationship Id="rId56" Type="http://schemas.openxmlformats.org/officeDocument/2006/relationships/customXml" Target="../ink/ink88.xml"/><Relationship Id="rId77" Type="http://schemas.openxmlformats.org/officeDocument/2006/relationships/image" Target="../media/image163.png"/><Relationship Id="rId100" Type="http://schemas.openxmlformats.org/officeDocument/2006/relationships/customXml" Target="../ink/ink110.xml"/><Relationship Id="rId282" Type="http://schemas.openxmlformats.org/officeDocument/2006/relationships/customXml" Target="../ink/ink201.xml"/><Relationship Id="rId8" Type="http://schemas.openxmlformats.org/officeDocument/2006/relationships/customXml" Target="../ink/ink64.xml"/><Relationship Id="rId98" Type="http://schemas.openxmlformats.org/officeDocument/2006/relationships/customXml" Target="../ink/ink109.xml"/><Relationship Id="rId121" Type="http://schemas.openxmlformats.org/officeDocument/2006/relationships/image" Target="../media/image337.png"/><Relationship Id="rId142" Type="http://schemas.openxmlformats.org/officeDocument/2006/relationships/customXml" Target="../ink/ink131.xml"/><Relationship Id="rId163" Type="http://schemas.openxmlformats.org/officeDocument/2006/relationships/image" Target="../media/image409.png"/><Relationship Id="rId184" Type="http://schemas.openxmlformats.org/officeDocument/2006/relationships/customXml" Target="../ink/ink152.xml"/><Relationship Id="rId219" Type="http://schemas.openxmlformats.org/officeDocument/2006/relationships/image" Target="../media/image200.png"/><Relationship Id="rId230" Type="http://schemas.openxmlformats.org/officeDocument/2006/relationships/customXml" Target="../ink/ink175.xml"/><Relationship Id="rId251" Type="http://schemas.openxmlformats.org/officeDocument/2006/relationships/image" Target="../media/image453.png"/><Relationship Id="rId25" Type="http://schemas.openxmlformats.org/officeDocument/2006/relationships/image" Target="../media/image98.png"/><Relationship Id="rId46" Type="http://schemas.openxmlformats.org/officeDocument/2006/relationships/customXml" Target="../ink/ink83.xml"/><Relationship Id="rId67" Type="http://schemas.openxmlformats.org/officeDocument/2006/relationships/image" Target="../media/image158.png"/><Relationship Id="rId272" Type="http://schemas.openxmlformats.org/officeDocument/2006/relationships/customXml" Target="../ink/ink196.xml"/><Relationship Id="rId88" Type="http://schemas.openxmlformats.org/officeDocument/2006/relationships/customXml" Target="../ink/ink104.xml"/><Relationship Id="rId111" Type="http://schemas.openxmlformats.org/officeDocument/2006/relationships/image" Target="../media/image180.png"/><Relationship Id="rId132" Type="http://schemas.openxmlformats.org/officeDocument/2006/relationships/customXml" Target="../ink/ink126.xml"/><Relationship Id="rId153" Type="http://schemas.openxmlformats.org/officeDocument/2006/relationships/image" Target="../media/image404.png"/><Relationship Id="rId174" Type="http://schemas.openxmlformats.org/officeDocument/2006/relationships/customXml" Target="../ink/ink147.xml"/><Relationship Id="rId195" Type="http://schemas.openxmlformats.org/officeDocument/2006/relationships/image" Target="../media/image188.png"/><Relationship Id="rId209" Type="http://schemas.openxmlformats.org/officeDocument/2006/relationships/image" Target="../media/image195.png"/><Relationship Id="rId220" Type="http://schemas.openxmlformats.org/officeDocument/2006/relationships/customXml" Target="../ink/ink170.xml"/><Relationship Id="rId241" Type="http://schemas.openxmlformats.org/officeDocument/2006/relationships/image" Target="../media/image448.png"/><Relationship Id="rId15" Type="http://schemas.openxmlformats.org/officeDocument/2006/relationships/image" Target="../media/image91.png"/><Relationship Id="rId36" Type="http://schemas.openxmlformats.org/officeDocument/2006/relationships/customXml" Target="../ink/ink78.xml"/><Relationship Id="rId57" Type="http://schemas.openxmlformats.org/officeDocument/2006/relationships/image" Target="../media/image153.png"/><Relationship Id="rId262" Type="http://schemas.openxmlformats.org/officeDocument/2006/relationships/customXml" Target="../ink/ink191.xml"/><Relationship Id="rId283" Type="http://schemas.openxmlformats.org/officeDocument/2006/relationships/image" Target="../media/image469.png"/><Relationship Id="rId78" Type="http://schemas.openxmlformats.org/officeDocument/2006/relationships/customXml" Target="../ink/ink99.xml"/><Relationship Id="rId99" Type="http://schemas.openxmlformats.org/officeDocument/2006/relationships/image" Target="../media/image174.png"/><Relationship Id="rId101" Type="http://schemas.openxmlformats.org/officeDocument/2006/relationships/image" Target="../media/image175.png"/><Relationship Id="rId122" Type="http://schemas.openxmlformats.org/officeDocument/2006/relationships/customXml" Target="../ink/ink121.xml"/><Relationship Id="rId143" Type="http://schemas.openxmlformats.org/officeDocument/2006/relationships/image" Target="../media/image398.png"/><Relationship Id="rId164" Type="http://schemas.openxmlformats.org/officeDocument/2006/relationships/customXml" Target="../ink/ink142.xml"/><Relationship Id="rId185" Type="http://schemas.openxmlformats.org/officeDocument/2006/relationships/image" Target="../media/image183.png"/><Relationship Id="rId9" Type="http://schemas.openxmlformats.org/officeDocument/2006/relationships/image" Target="../media/image88.png"/><Relationship Id="rId210" Type="http://schemas.openxmlformats.org/officeDocument/2006/relationships/customXml" Target="../ink/ink165.xml"/><Relationship Id="rId26" Type="http://schemas.openxmlformats.org/officeDocument/2006/relationships/customXml" Target="../ink/ink73.xml"/><Relationship Id="rId231" Type="http://schemas.openxmlformats.org/officeDocument/2006/relationships/image" Target="../media/image477.png"/><Relationship Id="rId252" Type="http://schemas.openxmlformats.org/officeDocument/2006/relationships/customXml" Target="../ink/ink186.xml"/><Relationship Id="rId273" Type="http://schemas.openxmlformats.org/officeDocument/2006/relationships/image" Target="../media/image464.png"/><Relationship Id="rId47" Type="http://schemas.openxmlformats.org/officeDocument/2006/relationships/image" Target="../media/image114.png"/><Relationship Id="rId68" Type="http://schemas.openxmlformats.org/officeDocument/2006/relationships/customXml" Target="../ink/ink94.xml"/><Relationship Id="rId89" Type="http://schemas.openxmlformats.org/officeDocument/2006/relationships/image" Target="../media/image169.png"/><Relationship Id="rId112" Type="http://schemas.openxmlformats.org/officeDocument/2006/relationships/customXml" Target="../ink/ink116.xml"/><Relationship Id="rId133" Type="http://schemas.openxmlformats.org/officeDocument/2006/relationships/image" Target="../media/image393.png"/><Relationship Id="rId154" Type="http://schemas.openxmlformats.org/officeDocument/2006/relationships/customXml" Target="../ink/ink137.xml"/><Relationship Id="rId175" Type="http://schemas.openxmlformats.org/officeDocument/2006/relationships/image" Target="../media/image415.png"/><Relationship Id="rId196" Type="http://schemas.openxmlformats.org/officeDocument/2006/relationships/customXml" Target="../ink/ink158.xml"/><Relationship Id="rId200" Type="http://schemas.openxmlformats.org/officeDocument/2006/relationships/customXml" Target="../ink/ink160.xml"/><Relationship Id="rId16" Type="http://schemas.openxmlformats.org/officeDocument/2006/relationships/customXml" Target="../ink/ink68.xml"/><Relationship Id="rId221" Type="http://schemas.openxmlformats.org/officeDocument/2006/relationships/image" Target="../media/image201.png"/><Relationship Id="rId242" Type="http://schemas.openxmlformats.org/officeDocument/2006/relationships/customXml" Target="../ink/ink181.xml"/><Relationship Id="rId263" Type="http://schemas.openxmlformats.org/officeDocument/2006/relationships/image" Target="../media/image459.png"/><Relationship Id="rId284" Type="http://schemas.openxmlformats.org/officeDocument/2006/relationships/customXml" Target="../ink/ink202.xml"/><Relationship Id="rId37" Type="http://schemas.openxmlformats.org/officeDocument/2006/relationships/image" Target="../media/image105.png"/><Relationship Id="rId58" Type="http://schemas.openxmlformats.org/officeDocument/2006/relationships/customXml" Target="../ink/ink89.xml"/><Relationship Id="rId79" Type="http://schemas.openxmlformats.org/officeDocument/2006/relationships/image" Target="../media/image164.png"/><Relationship Id="rId102" Type="http://schemas.openxmlformats.org/officeDocument/2006/relationships/customXml" Target="../ink/ink111.xml"/><Relationship Id="rId123" Type="http://schemas.openxmlformats.org/officeDocument/2006/relationships/image" Target="../media/image338.png"/><Relationship Id="rId144" Type="http://schemas.openxmlformats.org/officeDocument/2006/relationships/customXml" Target="../ink/ink132.xml"/><Relationship Id="rId90" Type="http://schemas.openxmlformats.org/officeDocument/2006/relationships/customXml" Target="../ink/ink105.xml"/><Relationship Id="rId165" Type="http://schemas.openxmlformats.org/officeDocument/2006/relationships/image" Target="../media/image410.png"/><Relationship Id="rId186" Type="http://schemas.openxmlformats.org/officeDocument/2006/relationships/customXml" Target="../ink/ink153.xml"/><Relationship Id="rId211" Type="http://schemas.openxmlformats.org/officeDocument/2006/relationships/image" Target="../media/image196.png"/><Relationship Id="rId232" Type="http://schemas.openxmlformats.org/officeDocument/2006/relationships/customXml" Target="../ink/ink176.xml"/><Relationship Id="rId253" Type="http://schemas.openxmlformats.org/officeDocument/2006/relationships/image" Target="../media/image454.png"/><Relationship Id="rId274" Type="http://schemas.openxmlformats.org/officeDocument/2006/relationships/customXml" Target="../ink/ink197.xml"/><Relationship Id="rId27" Type="http://schemas.openxmlformats.org/officeDocument/2006/relationships/image" Target="../media/image99.png"/><Relationship Id="rId48" Type="http://schemas.openxmlformats.org/officeDocument/2006/relationships/customXml" Target="../ink/ink84.xml"/><Relationship Id="rId69" Type="http://schemas.openxmlformats.org/officeDocument/2006/relationships/image" Target="../media/image159.png"/><Relationship Id="rId113" Type="http://schemas.openxmlformats.org/officeDocument/2006/relationships/image" Target="../media/image257.png"/><Relationship Id="rId134" Type="http://schemas.openxmlformats.org/officeDocument/2006/relationships/customXml" Target="../ink/ink127.xml"/><Relationship Id="rId80" Type="http://schemas.openxmlformats.org/officeDocument/2006/relationships/customXml" Target="../ink/ink100.xml"/><Relationship Id="rId155" Type="http://schemas.openxmlformats.org/officeDocument/2006/relationships/image" Target="../media/image405.png"/><Relationship Id="rId176" Type="http://schemas.openxmlformats.org/officeDocument/2006/relationships/customXml" Target="../ink/ink148.xml"/><Relationship Id="rId197" Type="http://schemas.openxmlformats.org/officeDocument/2006/relationships/image" Target="../media/image189.png"/><Relationship Id="rId201" Type="http://schemas.openxmlformats.org/officeDocument/2006/relationships/image" Target="../media/image191.png"/><Relationship Id="rId222" Type="http://schemas.openxmlformats.org/officeDocument/2006/relationships/customXml" Target="../ink/ink171.xml"/><Relationship Id="rId243" Type="http://schemas.openxmlformats.org/officeDocument/2006/relationships/image" Target="../media/image449.png"/><Relationship Id="rId264" Type="http://schemas.openxmlformats.org/officeDocument/2006/relationships/customXml" Target="../ink/ink192.xml"/><Relationship Id="rId285" Type="http://schemas.openxmlformats.org/officeDocument/2006/relationships/image" Target="../media/image470.png"/><Relationship Id="rId17" Type="http://schemas.openxmlformats.org/officeDocument/2006/relationships/image" Target="../media/image92.png"/><Relationship Id="rId38" Type="http://schemas.openxmlformats.org/officeDocument/2006/relationships/customXml" Target="../ink/ink79.xml"/><Relationship Id="rId59" Type="http://schemas.openxmlformats.org/officeDocument/2006/relationships/image" Target="../media/image154.png"/><Relationship Id="rId103" Type="http://schemas.openxmlformats.org/officeDocument/2006/relationships/image" Target="../media/image176.png"/><Relationship Id="rId124" Type="http://schemas.openxmlformats.org/officeDocument/2006/relationships/customXml" Target="../ink/ink122.xml"/><Relationship Id="rId70" Type="http://schemas.openxmlformats.org/officeDocument/2006/relationships/customXml" Target="../ink/ink95.xml"/><Relationship Id="rId91" Type="http://schemas.openxmlformats.org/officeDocument/2006/relationships/image" Target="../media/image170.png"/><Relationship Id="rId145" Type="http://schemas.openxmlformats.org/officeDocument/2006/relationships/image" Target="../media/image399.png"/><Relationship Id="rId166" Type="http://schemas.openxmlformats.org/officeDocument/2006/relationships/customXml" Target="../ink/ink143.xml"/><Relationship Id="rId187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66.xml"/><Relationship Id="rId233" Type="http://schemas.openxmlformats.org/officeDocument/2006/relationships/image" Target="../media/image478.png"/><Relationship Id="rId254" Type="http://schemas.openxmlformats.org/officeDocument/2006/relationships/customXml" Target="../ink/ink187.xml"/><Relationship Id="rId28" Type="http://schemas.openxmlformats.org/officeDocument/2006/relationships/customXml" Target="../ink/ink74.xml"/><Relationship Id="rId49" Type="http://schemas.openxmlformats.org/officeDocument/2006/relationships/image" Target="../media/image121.png"/><Relationship Id="rId114" Type="http://schemas.openxmlformats.org/officeDocument/2006/relationships/customXml" Target="../ink/ink117.xml"/><Relationship Id="rId275" Type="http://schemas.openxmlformats.org/officeDocument/2006/relationships/image" Target="../media/image465.png"/><Relationship Id="rId60" Type="http://schemas.openxmlformats.org/officeDocument/2006/relationships/customXml" Target="../ink/ink90.xml"/><Relationship Id="rId81" Type="http://schemas.openxmlformats.org/officeDocument/2006/relationships/image" Target="../media/image165.png"/><Relationship Id="rId135" Type="http://schemas.openxmlformats.org/officeDocument/2006/relationships/image" Target="../media/image394.png"/><Relationship Id="rId156" Type="http://schemas.openxmlformats.org/officeDocument/2006/relationships/customXml" Target="../ink/ink138.xml"/><Relationship Id="rId177" Type="http://schemas.openxmlformats.org/officeDocument/2006/relationships/image" Target="../media/image416.png"/><Relationship Id="rId198" Type="http://schemas.openxmlformats.org/officeDocument/2006/relationships/customXml" Target="../ink/ink159.xml"/><Relationship Id="rId202" Type="http://schemas.openxmlformats.org/officeDocument/2006/relationships/customXml" Target="../ink/ink161.xml"/><Relationship Id="rId223" Type="http://schemas.openxmlformats.org/officeDocument/2006/relationships/image" Target="../media/image202.png"/><Relationship Id="rId244" Type="http://schemas.openxmlformats.org/officeDocument/2006/relationships/customXml" Target="../ink/ink182.xml"/><Relationship Id="rId18" Type="http://schemas.openxmlformats.org/officeDocument/2006/relationships/customXml" Target="../ink/ink69.xml"/><Relationship Id="rId39" Type="http://schemas.openxmlformats.org/officeDocument/2006/relationships/image" Target="../media/image107.png"/><Relationship Id="rId265" Type="http://schemas.openxmlformats.org/officeDocument/2006/relationships/image" Target="../media/image460.png"/><Relationship Id="rId286" Type="http://schemas.openxmlformats.org/officeDocument/2006/relationships/customXml" Target="../ink/ink203.xml"/><Relationship Id="rId50" Type="http://schemas.openxmlformats.org/officeDocument/2006/relationships/customXml" Target="../ink/ink85.xml"/><Relationship Id="rId104" Type="http://schemas.openxmlformats.org/officeDocument/2006/relationships/customXml" Target="../ink/ink112.xml"/><Relationship Id="rId125" Type="http://schemas.openxmlformats.org/officeDocument/2006/relationships/image" Target="../media/image389.png"/><Relationship Id="rId146" Type="http://schemas.openxmlformats.org/officeDocument/2006/relationships/customXml" Target="../ink/ink133.xml"/><Relationship Id="rId167" Type="http://schemas.openxmlformats.org/officeDocument/2006/relationships/image" Target="../media/image411.png"/><Relationship Id="rId188" Type="http://schemas.openxmlformats.org/officeDocument/2006/relationships/customXml" Target="../ink/ink154.xml"/><Relationship Id="rId71" Type="http://schemas.openxmlformats.org/officeDocument/2006/relationships/image" Target="../media/image160.png"/><Relationship Id="rId92" Type="http://schemas.openxmlformats.org/officeDocument/2006/relationships/customXml" Target="../ink/ink106.xml"/><Relationship Id="rId213" Type="http://schemas.openxmlformats.org/officeDocument/2006/relationships/image" Target="../media/image197.png"/><Relationship Id="rId234" Type="http://schemas.openxmlformats.org/officeDocument/2006/relationships/customXml" Target="../ink/ink177.xml"/><Relationship Id="rId2" Type="http://schemas.openxmlformats.org/officeDocument/2006/relationships/customXml" Target="../ink/ink61.xml"/><Relationship Id="rId29" Type="http://schemas.openxmlformats.org/officeDocument/2006/relationships/image" Target="../media/image100.png"/><Relationship Id="rId255" Type="http://schemas.openxmlformats.org/officeDocument/2006/relationships/image" Target="../media/image455.png"/><Relationship Id="rId276" Type="http://schemas.openxmlformats.org/officeDocument/2006/relationships/customXml" Target="../ink/ink198.xml"/><Relationship Id="rId40" Type="http://schemas.openxmlformats.org/officeDocument/2006/relationships/customXml" Target="../ink/ink80.xml"/><Relationship Id="rId115" Type="http://schemas.openxmlformats.org/officeDocument/2006/relationships/image" Target="../media/image258.png"/><Relationship Id="rId136" Type="http://schemas.openxmlformats.org/officeDocument/2006/relationships/customXml" Target="../ink/ink128.xml"/><Relationship Id="rId157" Type="http://schemas.openxmlformats.org/officeDocument/2006/relationships/image" Target="../media/image406.png"/><Relationship Id="rId178" Type="http://schemas.openxmlformats.org/officeDocument/2006/relationships/customXml" Target="../ink/ink149.xml"/><Relationship Id="rId61" Type="http://schemas.openxmlformats.org/officeDocument/2006/relationships/image" Target="../media/image155.png"/><Relationship Id="rId82" Type="http://schemas.openxmlformats.org/officeDocument/2006/relationships/customXml" Target="../ink/ink101.xml"/><Relationship Id="rId199" Type="http://schemas.openxmlformats.org/officeDocument/2006/relationships/image" Target="../media/image190.png"/><Relationship Id="rId203" Type="http://schemas.openxmlformats.org/officeDocument/2006/relationships/image" Target="../media/image192.png"/><Relationship Id="rId19" Type="http://schemas.openxmlformats.org/officeDocument/2006/relationships/image" Target="../media/image93.png"/><Relationship Id="rId224" Type="http://schemas.openxmlformats.org/officeDocument/2006/relationships/customXml" Target="../ink/ink172.xml"/><Relationship Id="rId245" Type="http://schemas.openxmlformats.org/officeDocument/2006/relationships/image" Target="../media/image450.png"/><Relationship Id="rId266" Type="http://schemas.openxmlformats.org/officeDocument/2006/relationships/customXml" Target="../ink/ink193.xml"/><Relationship Id="rId287" Type="http://schemas.openxmlformats.org/officeDocument/2006/relationships/image" Target="../media/image471.png"/><Relationship Id="rId30" Type="http://schemas.openxmlformats.org/officeDocument/2006/relationships/customXml" Target="../ink/ink75.xml"/><Relationship Id="rId105" Type="http://schemas.openxmlformats.org/officeDocument/2006/relationships/image" Target="../media/image177.png"/><Relationship Id="rId126" Type="http://schemas.openxmlformats.org/officeDocument/2006/relationships/customXml" Target="../ink/ink123.xml"/><Relationship Id="rId147" Type="http://schemas.openxmlformats.org/officeDocument/2006/relationships/image" Target="../media/image400.png"/><Relationship Id="rId168" Type="http://schemas.openxmlformats.org/officeDocument/2006/relationships/customXml" Target="../ink/ink144.xml"/><Relationship Id="rId51" Type="http://schemas.openxmlformats.org/officeDocument/2006/relationships/image" Target="../media/image150.png"/><Relationship Id="rId72" Type="http://schemas.openxmlformats.org/officeDocument/2006/relationships/customXml" Target="../ink/ink96.xml"/><Relationship Id="rId93" Type="http://schemas.openxmlformats.org/officeDocument/2006/relationships/image" Target="../media/image171.png"/><Relationship Id="rId189" Type="http://schemas.openxmlformats.org/officeDocument/2006/relationships/image" Target="../media/image185.png"/><Relationship Id="rId3" Type="http://schemas.openxmlformats.org/officeDocument/2006/relationships/image" Target="../media/image85.png"/><Relationship Id="rId214" Type="http://schemas.openxmlformats.org/officeDocument/2006/relationships/customXml" Target="../ink/ink167.xml"/><Relationship Id="rId235" Type="http://schemas.openxmlformats.org/officeDocument/2006/relationships/image" Target="../media/image479.png"/><Relationship Id="rId256" Type="http://schemas.openxmlformats.org/officeDocument/2006/relationships/customXml" Target="../ink/ink188.xml"/><Relationship Id="rId277" Type="http://schemas.openxmlformats.org/officeDocument/2006/relationships/image" Target="../media/image466.png"/><Relationship Id="rId116" Type="http://schemas.openxmlformats.org/officeDocument/2006/relationships/customXml" Target="../ink/ink118.xml"/><Relationship Id="rId137" Type="http://schemas.openxmlformats.org/officeDocument/2006/relationships/image" Target="../media/image395.png"/><Relationship Id="rId158" Type="http://schemas.openxmlformats.org/officeDocument/2006/relationships/customXml" Target="../ink/ink139.xml"/><Relationship Id="rId20" Type="http://schemas.openxmlformats.org/officeDocument/2006/relationships/customXml" Target="../ink/ink70.xml"/><Relationship Id="rId41" Type="http://schemas.openxmlformats.org/officeDocument/2006/relationships/image" Target="../media/image110.png"/><Relationship Id="rId62" Type="http://schemas.openxmlformats.org/officeDocument/2006/relationships/customXml" Target="../ink/ink91.xml"/><Relationship Id="rId83" Type="http://schemas.openxmlformats.org/officeDocument/2006/relationships/image" Target="../media/image166.png"/><Relationship Id="rId179" Type="http://schemas.openxmlformats.org/officeDocument/2006/relationships/image" Target="../media/image417.png"/><Relationship Id="rId190" Type="http://schemas.openxmlformats.org/officeDocument/2006/relationships/customXml" Target="../ink/ink155.xml"/><Relationship Id="rId204" Type="http://schemas.openxmlformats.org/officeDocument/2006/relationships/customXml" Target="../ink/ink162.xml"/><Relationship Id="rId225" Type="http://schemas.openxmlformats.org/officeDocument/2006/relationships/image" Target="../media/image203.png"/><Relationship Id="rId246" Type="http://schemas.openxmlformats.org/officeDocument/2006/relationships/customXml" Target="../ink/ink183.xml"/><Relationship Id="rId267" Type="http://schemas.openxmlformats.org/officeDocument/2006/relationships/image" Target="../media/image461.png"/><Relationship Id="rId288" Type="http://schemas.openxmlformats.org/officeDocument/2006/relationships/customXml" Target="../ink/ink204.xml"/><Relationship Id="rId106" Type="http://schemas.openxmlformats.org/officeDocument/2006/relationships/customXml" Target="../ink/ink113.xml"/><Relationship Id="rId127" Type="http://schemas.openxmlformats.org/officeDocument/2006/relationships/image" Target="../media/image390.png"/><Relationship Id="rId10" Type="http://schemas.openxmlformats.org/officeDocument/2006/relationships/customXml" Target="../ink/ink65.xml"/><Relationship Id="rId31" Type="http://schemas.openxmlformats.org/officeDocument/2006/relationships/image" Target="../media/image102.png"/><Relationship Id="rId52" Type="http://schemas.openxmlformats.org/officeDocument/2006/relationships/customXml" Target="../ink/ink86.xml"/><Relationship Id="rId73" Type="http://schemas.openxmlformats.org/officeDocument/2006/relationships/image" Target="../media/image161.png"/><Relationship Id="rId94" Type="http://schemas.openxmlformats.org/officeDocument/2006/relationships/customXml" Target="../ink/ink107.xml"/><Relationship Id="rId148" Type="http://schemas.openxmlformats.org/officeDocument/2006/relationships/customXml" Target="../ink/ink134.xml"/><Relationship Id="rId169" Type="http://schemas.openxmlformats.org/officeDocument/2006/relationships/image" Target="../media/image412.png"/><Relationship Id="rId4" Type="http://schemas.openxmlformats.org/officeDocument/2006/relationships/customXml" Target="../ink/ink62.xml"/><Relationship Id="rId180" Type="http://schemas.openxmlformats.org/officeDocument/2006/relationships/customXml" Target="../ink/ink150.xml"/><Relationship Id="rId215" Type="http://schemas.openxmlformats.org/officeDocument/2006/relationships/image" Target="../media/image198.png"/><Relationship Id="rId236" Type="http://schemas.openxmlformats.org/officeDocument/2006/relationships/customXml" Target="../ink/ink178.xml"/><Relationship Id="rId257" Type="http://schemas.openxmlformats.org/officeDocument/2006/relationships/image" Target="../media/image456.png"/><Relationship Id="rId278" Type="http://schemas.openxmlformats.org/officeDocument/2006/relationships/customXml" Target="../ink/ink199.xml"/><Relationship Id="rId42" Type="http://schemas.openxmlformats.org/officeDocument/2006/relationships/customXml" Target="../ink/ink81.xml"/><Relationship Id="rId84" Type="http://schemas.openxmlformats.org/officeDocument/2006/relationships/customXml" Target="../ink/ink102.xml"/><Relationship Id="rId138" Type="http://schemas.openxmlformats.org/officeDocument/2006/relationships/customXml" Target="../ink/ink129.xml"/><Relationship Id="rId191" Type="http://schemas.openxmlformats.org/officeDocument/2006/relationships/image" Target="../media/image186.png"/><Relationship Id="rId205" Type="http://schemas.openxmlformats.org/officeDocument/2006/relationships/image" Target="../media/image193.png"/><Relationship Id="rId247" Type="http://schemas.openxmlformats.org/officeDocument/2006/relationships/image" Target="../media/image451.png"/><Relationship Id="rId107" Type="http://schemas.openxmlformats.org/officeDocument/2006/relationships/image" Target="../media/image178.png"/><Relationship Id="rId289" Type="http://schemas.openxmlformats.org/officeDocument/2006/relationships/image" Target="../media/image69.png"/><Relationship Id="rId11" Type="http://schemas.openxmlformats.org/officeDocument/2006/relationships/image" Target="../media/image89.png"/><Relationship Id="rId53" Type="http://schemas.openxmlformats.org/officeDocument/2006/relationships/image" Target="../media/image151.png"/><Relationship Id="rId149" Type="http://schemas.openxmlformats.org/officeDocument/2006/relationships/image" Target="../media/image401.png"/><Relationship Id="rId95" Type="http://schemas.openxmlformats.org/officeDocument/2006/relationships/image" Target="../media/image172.png"/><Relationship Id="rId160" Type="http://schemas.openxmlformats.org/officeDocument/2006/relationships/customXml" Target="../ink/ink140.xml"/><Relationship Id="rId216" Type="http://schemas.openxmlformats.org/officeDocument/2006/relationships/customXml" Target="../ink/ink168.xml"/><Relationship Id="rId258" Type="http://schemas.openxmlformats.org/officeDocument/2006/relationships/customXml" Target="../ink/ink189.xml"/><Relationship Id="rId22" Type="http://schemas.openxmlformats.org/officeDocument/2006/relationships/customXml" Target="../ink/ink71.xml"/><Relationship Id="rId64" Type="http://schemas.openxmlformats.org/officeDocument/2006/relationships/customXml" Target="../ink/ink92.xml"/><Relationship Id="rId118" Type="http://schemas.openxmlformats.org/officeDocument/2006/relationships/customXml" Target="../ink/ink119.xml"/><Relationship Id="rId171" Type="http://schemas.openxmlformats.org/officeDocument/2006/relationships/image" Target="../media/image413.png"/><Relationship Id="rId227" Type="http://schemas.openxmlformats.org/officeDocument/2006/relationships/image" Target="../media/image20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8.xml"/><Relationship Id="rId13" Type="http://schemas.openxmlformats.org/officeDocument/2006/relationships/image" Target="../media/image75.png"/><Relationship Id="rId18" Type="http://schemas.openxmlformats.org/officeDocument/2006/relationships/customXml" Target="../ink/ink213.xml"/><Relationship Id="rId26" Type="http://schemas.openxmlformats.org/officeDocument/2006/relationships/customXml" Target="../ink/ink217.xml"/><Relationship Id="rId3" Type="http://schemas.openxmlformats.org/officeDocument/2006/relationships/image" Target="../media/image70.png"/><Relationship Id="rId21" Type="http://schemas.openxmlformats.org/officeDocument/2006/relationships/image" Target="../media/image79.png"/><Relationship Id="rId7" Type="http://schemas.openxmlformats.org/officeDocument/2006/relationships/image" Target="../media/image72.png"/><Relationship Id="rId12" Type="http://schemas.openxmlformats.org/officeDocument/2006/relationships/customXml" Target="../ink/ink210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2" Type="http://schemas.openxmlformats.org/officeDocument/2006/relationships/customXml" Target="../ink/ink205.xml"/><Relationship Id="rId16" Type="http://schemas.openxmlformats.org/officeDocument/2006/relationships/customXml" Target="../ink/ink212.xml"/><Relationship Id="rId20" Type="http://schemas.openxmlformats.org/officeDocument/2006/relationships/customXml" Target="../ink/ink214.xml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7.xml"/><Relationship Id="rId11" Type="http://schemas.openxmlformats.org/officeDocument/2006/relationships/image" Target="../media/image74.png"/><Relationship Id="rId24" Type="http://schemas.openxmlformats.org/officeDocument/2006/relationships/customXml" Target="../ink/ink216.xml"/><Relationship Id="rId5" Type="http://schemas.openxmlformats.org/officeDocument/2006/relationships/image" Target="../media/image71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openxmlformats.org/officeDocument/2006/relationships/customXml" Target="../ink/ink218.xml"/><Relationship Id="rId10" Type="http://schemas.openxmlformats.org/officeDocument/2006/relationships/customXml" Target="../ink/ink209.xml"/><Relationship Id="rId19" Type="http://schemas.openxmlformats.org/officeDocument/2006/relationships/image" Target="../media/image78.png"/><Relationship Id="rId4" Type="http://schemas.openxmlformats.org/officeDocument/2006/relationships/customXml" Target="../ink/ink206.xml"/><Relationship Id="rId9" Type="http://schemas.openxmlformats.org/officeDocument/2006/relationships/image" Target="../media/image73.png"/><Relationship Id="rId14" Type="http://schemas.openxmlformats.org/officeDocument/2006/relationships/customXml" Target="../ink/ink211.xml"/><Relationship Id="rId22" Type="http://schemas.openxmlformats.org/officeDocument/2006/relationships/customXml" Target="../ink/ink215.xml"/><Relationship Id="rId27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2.xml"/><Relationship Id="rId42" Type="http://schemas.openxmlformats.org/officeDocument/2006/relationships/image" Target="../media/image691.png"/><Relationship Id="rId47" Type="http://schemas.openxmlformats.org/officeDocument/2006/relationships/customXml" Target="../ink/ink228.xml"/><Relationship Id="rId63" Type="http://schemas.openxmlformats.org/officeDocument/2006/relationships/customXml" Target="../ink/ink236.xml"/><Relationship Id="rId68" Type="http://schemas.openxmlformats.org/officeDocument/2006/relationships/image" Target="../media/image110.png"/><Relationship Id="rId84" Type="http://schemas.openxmlformats.org/officeDocument/2006/relationships/image" Target="../media/image152.png"/><Relationship Id="rId89" Type="http://schemas.openxmlformats.org/officeDocument/2006/relationships/customXml" Target="../ink/ink248.xml"/><Relationship Id="rId112" Type="http://schemas.openxmlformats.org/officeDocument/2006/relationships/image" Target="../media/image166.png"/><Relationship Id="rId133" Type="http://schemas.openxmlformats.org/officeDocument/2006/relationships/customXml" Target="../ink/ink270.xml"/><Relationship Id="rId138" Type="http://schemas.openxmlformats.org/officeDocument/2006/relationships/image" Target="../media/image179.png"/><Relationship Id="rId107" Type="http://schemas.openxmlformats.org/officeDocument/2006/relationships/customXml" Target="../ink/ink257.xml"/><Relationship Id="rId53" Type="http://schemas.openxmlformats.org/officeDocument/2006/relationships/customXml" Target="../ink/ink231.xml"/><Relationship Id="rId58" Type="http://schemas.openxmlformats.org/officeDocument/2006/relationships/image" Target="../media/image102.png"/><Relationship Id="rId74" Type="http://schemas.openxmlformats.org/officeDocument/2006/relationships/image" Target="../media/image114.png"/><Relationship Id="rId102" Type="http://schemas.openxmlformats.org/officeDocument/2006/relationships/image" Target="../media/image161.png"/><Relationship Id="rId123" Type="http://schemas.openxmlformats.org/officeDocument/2006/relationships/customXml" Target="../ink/ink265.xml"/><Relationship Id="rId128" Type="http://schemas.openxmlformats.org/officeDocument/2006/relationships/image" Target="../media/image174.png"/><Relationship Id="rId144" Type="http://schemas.openxmlformats.org/officeDocument/2006/relationships/customXml" Target="../ink/ink275.xml"/><Relationship Id="rId5" Type="http://schemas.openxmlformats.org/officeDocument/2006/relationships/image" Target="../media/image66.png"/><Relationship Id="rId90" Type="http://schemas.openxmlformats.org/officeDocument/2006/relationships/image" Target="../media/image155.png"/><Relationship Id="rId95" Type="http://schemas.openxmlformats.org/officeDocument/2006/relationships/customXml" Target="../ink/ink251.xml"/><Relationship Id="rId43" Type="http://schemas.openxmlformats.org/officeDocument/2006/relationships/customXml" Target="../ink/ink226.xml"/><Relationship Id="rId48" Type="http://schemas.openxmlformats.org/officeDocument/2006/relationships/image" Target="../media/image94.png"/><Relationship Id="rId64" Type="http://schemas.openxmlformats.org/officeDocument/2006/relationships/image" Target="../media/image105.png"/><Relationship Id="rId69" Type="http://schemas.openxmlformats.org/officeDocument/2006/relationships/customXml" Target="../ink/ink239.xml"/><Relationship Id="rId113" Type="http://schemas.openxmlformats.org/officeDocument/2006/relationships/customXml" Target="../ink/ink260.xml"/><Relationship Id="rId118" Type="http://schemas.openxmlformats.org/officeDocument/2006/relationships/image" Target="../media/image169.png"/><Relationship Id="rId134" Type="http://schemas.openxmlformats.org/officeDocument/2006/relationships/image" Target="../media/image177.png"/><Relationship Id="rId139" Type="http://schemas.openxmlformats.org/officeDocument/2006/relationships/customXml" Target="../ink/ink273.xml"/><Relationship Id="rId80" Type="http://schemas.openxmlformats.org/officeDocument/2006/relationships/image" Target="../media/image150.png"/><Relationship Id="rId85" Type="http://schemas.openxmlformats.org/officeDocument/2006/relationships/customXml" Target="../ink/ink246.xml"/><Relationship Id="rId38" Type="http://schemas.openxmlformats.org/officeDocument/2006/relationships/image" Target="../media/image89.png"/><Relationship Id="rId59" Type="http://schemas.openxmlformats.org/officeDocument/2006/relationships/customXml" Target="../ink/ink234.xml"/><Relationship Id="rId103" Type="http://schemas.openxmlformats.org/officeDocument/2006/relationships/customXml" Target="../ink/ink255.xml"/><Relationship Id="rId108" Type="http://schemas.openxmlformats.org/officeDocument/2006/relationships/image" Target="../media/image164.png"/><Relationship Id="rId124" Type="http://schemas.openxmlformats.org/officeDocument/2006/relationships/image" Target="../media/image172.png"/><Relationship Id="rId129" Type="http://schemas.openxmlformats.org/officeDocument/2006/relationships/customXml" Target="../ink/ink268.xml"/><Relationship Id="rId54" Type="http://schemas.openxmlformats.org/officeDocument/2006/relationships/image" Target="../media/image99.png"/><Relationship Id="rId70" Type="http://schemas.openxmlformats.org/officeDocument/2006/relationships/image" Target="../media/image111.png"/><Relationship Id="rId75" Type="http://schemas.openxmlformats.org/officeDocument/2006/relationships/customXml" Target="../ink/ink242.xml"/><Relationship Id="rId91" Type="http://schemas.openxmlformats.org/officeDocument/2006/relationships/customXml" Target="../ink/ink249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45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1.xml"/><Relationship Id="rId49" Type="http://schemas.openxmlformats.org/officeDocument/2006/relationships/customXml" Target="../ink/ink229.xml"/><Relationship Id="rId57" Type="http://schemas.openxmlformats.org/officeDocument/2006/relationships/customXml" Target="../ink/ink233.xml"/><Relationship Id="rId106" Type="http://schemas.openxmlformats.org/officeDocument/2006/relationships/image" Target="../media/image163.png"/><Relationship Id="rId114" Type="http://schemas.openxmlformats.org/officeDocument/2006/relationships/image" Target="../media/image167.png"/><Relationship Id="rId119" Type="http://schemas.openxmlformats.org/officeDocument/2006/relationships/customXml" Target="../ink/ink263.xml"/><Relationship Id="rId127" Type="http://schemas.openxmlformats.org/officeDocument/2006/relationships/customXml" Target="../ink/ink267.xml"/><Relationship Id="rId10" Type="http://schemas.openxmlformats.org/officeDocument/2006/relationships/customXml" Target="../ink/ink223.xml"/><Relationship Id="rId44" Type="http://schemas.openxmlformats.org/officeDocument/2006/relationships/image" Target="../media/image701.png"/><Relationship Id="rId52" Type="http://schemas.openxmlformats.org/officeDocument/2006/relationships/image" Target="../media/image98.png"/><Relationship Id="rId60" Type="http://schemas.openxmlformats.org/officeDocument/2006/relationships/image" Target="../media/image103.png"/><Relationship Id="rId65" Type="http://schemas.openxmlformats.org/officeDocument/2006/relationships/customXml" Target="../ink/ink237.xml"/><Relationship Id="rId73" Type="http://schemas.openxmlformats.org/officeDocument/2006/relationships/customXml" Target="../ink/ink241.xml"/><Relationship Id="rId81" Type="http://schemas.openxmlformats.org/officeDocument/2006/relationships/customXml" Target="../ink/ink244.xml"/><Relationship Id="rId86" Type="http://schemas.openxmlformats.org/officeDocument/2006/relationships/image" Target="../media/image153.png"/><Relationship Id="rId94" Type="http://schemas.openxmlformats.org/officeDocument/2006/relationships/image" Target="../media/image157.png"/><Relationship Id="rId99" Type="http://schemas.openxmlformats.org/officeDocument/2006/relationships/customXml" Target="../ink/ink253.xml"/><Relationship Id="rId101" Type="http://schemas.openxmlformats.org/officeDocument/2006/relationships/customXml" Target="../ink/ink254.xml"/><Relationship Id="rId122" Type="http://schemas.openxmlformats.org/officeDocument/2006/relationships/image" Target="../media/image171.png"/><Relationship Id="rId130" Type="http://schemas.openxmlformats.org/officeDocument/2006/relationships/image" Target="../media/image175.png"/><Relationship Id="rId135" Type="http://schemas.openxmlformats.org/officeDocument/2006/relationships/customXml" Target="../ink/ink271.xml"/><Relationship Id="rId143" Type="http://schemas.openxmlformats.org/officeDocument/2006/relationships/image" Target="../media/image84.png"/><Relationship Id="rId4" Type="http://schemas.openxmlformats.org/officeDocument/2006/relationships/customXml" Target="../ink/ink220.xml"/><Relationship Id="rId9" Type="http://schemas.openxmlformats.org/officeDocument/2006/relationships/image" Target="../media/image681.png"/><Relationship Id="rId39" Type="http://schemas.openxmlformats.org/officeDocument/2006/relationships/customXml" Target="../ink/ink224.xml"/><Relationship Id="rId109" Type="http://schemas.openxmlformats.org/officeDocument/2006/relationships/customXml" Target="../ink/ink258.xml"/><Relationship Id="rId50" Type="http://schemas.openxmlformats.org/officeDocument/2006/relationships/image" Target="../media/image96.png"/><Relationship Id="rId55" Type="http://schemas.openxmlformats.org/officeDocument/2006/relationships/customXml" Target="../ink/ink232.xml"/><Relationship Id="rId76" Type="http://schemas.openxmlformats.org/officeDocument/2006/relationships/image" Target="../media/image121.png"/><Relationship Id="rId97" Type="http://schemas.openxmlformats.org/officeDocument/2006/relationships/customXml" Target="../ink/ink252.xml"/><Relationship Id="rId104" Type="http://schemas.openxmlformats.org/officeDocument/2006/relationships/image" Target="../media/image162.png"/><Relationship Id="rId120" Type="http://schemas.openxmlformats.org/officeDocument/2006/relationships/image" Target="../media/image170.png"/><Relationship Id="rId125" Type="http://schemas.openxmlformats.org/officeDocument/2006/relationships/customXml" Target="../ink/ink266.xml"/><Relationship Id="rId141" Type="http://schemas.openxmlformats.org/officeDocument/2006/relationships/image" Target="../media/image56.png"/><Relationship Id="rId7" Type="http://schemas.openxmlformats.org/officeDocument/2006/relationships/image" Target="../media/image67.png"/><Relationship Id="rId71" Type="http://schemas.openxmlformats.org/officeDocument/2006/relationships/customXml" Target="../ink/ink240.xml"/><Relationship Id="rId92" Type="http://schemas.openxmlformats.org/officeDocument/2006/relationships/image" Target="../media/image156.png"/><Relationship Id="rId2" Type="http://schemas.openxmlformats.org/officeDocument/2006/relationships/customXml" Target="../ink/ink219.xml"/><Relationship Id="rId40" Type="http://schemas.openxmlformats.org/officeDocument/2006/relationships/image" Target="../media/image90.png"/><Relationship Id="rId45" Type="http://schemas.openxmlformats.org/officeDocument/2006/relationships/customXml" Target="../ink/ink227.xml"/><Relationship Id="rId66" Type="http://schemas.openxmlformats.org/officeDocument/2006/relationships/image" Target="../media/image107.png"/><Relationship Id="rId87" Type="http://schemas.openxmlformats.org/officeDocument/2006/relationships/customXml" Target="../ink/ink247.xml"/><Relationship Id="rId110" Type="http://schemas.openxmlformats.org/officeDocument/2006/relationships/image" Target="../media/image165.png"/><Relationship Id="rId115" Type="http://schemas.openxmlformats.org/officeDocument/2006/relationships/customXml" Target="../ink/ink261.xml"/><Relationship Id="rId131" Type="http://schemas.openxmlformats.org/officeDocument/2006/relationships/customXml" Target="../ink/ink269.xml"/><Relationship Id="rId136" Type="http://schemas.openxmlformats.org/officeDocument/2006/relationships/image" Target="../media/image178.png"/><Relationship Id="rId61" Type="http://schemas.openxmlformats.org/officeDocument/2006/relationships/customXml" Target="../ink/ink235.xml"/><Relationship Id="rId82" Type="http://schemas.openxmlformats.org/officeDocument/2006/relationships/image" Target="../media/image151.png"/><Relationship Id="rId56" Type="http://schemas.openxmlformats.org/officeDocument/2006/relationships/image" Target="../media/image100.png"/><Relationship Id="rId77" Type="http://schemas.openxmlformats.org/officeDocument/2006/relationships/customXml" Target="../ink/ink243.xml"/><Relationship Id="rId100" Type="http://schemas.openxmlformats.org/officeDocument/2006/relationships/image" Target="../media/image160.png"/><Relationship Id="rId105" Type="http://schemas.openxmlformats.org/officeDocument/2006/relationships/customXml" Target="../ink/ink256.xml"/><Relationship Id="rId126" Type="http://schemas.openxmlformats.org/officeDocument/2006/relationships/image" Target="../media/image173.png"/><Relationship Id="rId8" Type="http://schemas.openxmlformats.org/officeDocument/2006/relationships/customXml" Target="../ink/ink222.xml"/><Relationship Id="rId51" Type="http://schemas.openxmlformats.org/officeDocument/2006/relationships/customXml" Target="../ink/ink230.xml"/><Relationship Id="rId72" Type="http://schemas.openxmlformats.org/officeDocument/2006/relationships/image" Target="../media/image112.png"/><Relationship Id="rId93" Type="http://schemas.openxmlformats.org/officeDocument/2006/relationships/customXml" Target="../ink/ink250.xml"/><Relationship Id="rId98" Type="http://schemas.openxmlformats.org/officeDocument/2006/relationships/image" Target="../media/image159.png"/><Relationship Id="rId121" Type="http://schemas.openxmlformats.org/officeDocument/2006/relationships/customXml" Target="../ink/ink264.xml"/><Relationship Id="rId142" Type="http://schemas.openxmlformats.org/officeDocument/2006/relationships/customXml" Target="../ink/ink274.xml"/><Relationship Id="rId3" Type="http://schemas.openxmlformats.org/officeDocument/2006/relationships/image" Target="../media/image651.png"/><Relationship Id="rId46" Type="http://schemas.openxmlformats.org/officeDocument/2006/relationships/image" Target="../media/image711.png"/><Relationship Id="rId67" Type="http://schemas.openxmlformats.org/officeDocument/2006/relationships/customXml" Target="../ink/ink238.xml"/><Relationship Id="rId116" Type="http://schemas.openxmlformats.org/officeDocument/2006/relationships/image" Target="../media/image168.png"/><Relationship Id="rId137" Type="http://schemas.openxmlformats.org/officeDocument/2006/relationships/customXml" Target="../ink/ink272.xml"/><Relationship Id="rId41" Type="http://schemas.openxmlformats.org/officeDocument/2006/relationships/customXml" Target="../ink/ink225.xml"/><Relationship Id="rId62" Type="http://schemas.openxmlformats.org/officeDocument/2006/relationships/image" Target="../media/image104.png"/><Relationship Id="rId83" Type="http://schemas.openxmlformats.org/officeDocument/2006/relationships/customXml" Target="../ink/ink245.xml"/><Relationship Id="rId88" Type="http://schemas.openxmlformats.org/officeDocument/2006/relationships/image" Target="../media/image154.png"/><Relationship Id="rId111" Type="http://schemas.openxmlformats.org/officeDocument/2006/relationships/customXml" Target="../ink/ink259.xml"/><Relationship Id="rId132" Type="http://schemas.openxmlformats.org/officeDocument/2006/relationships/image" Target="../media/image17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9.xml"/><Relationship Id="rId63" Type="http://schemas.openxmlformats.org/officeDocument/2006/relationships/customXml" Target="../ink/ink293.xml"/><Relationship Id="rId159" Type="http://schemas.openxmlformats.org/officeDocument/2006/relationships/customXml" Target="../ink/ink340.xml"/><Relationship Id="rId21" Type="http://schemas.openxmlformats.org/officeDocument/2006/relationships/image" Target="../media/image680.png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107" Type="http://schemas.openxmlformats.org/officeDocument/2006/relationships/customXml" Target="../ink/ink314.xml"/><Relationship Id="rId268" Type="http://schemas.openxmlformats.org/officeDocument/2006/relationships/image" Target="../media/image149.png"/><Relationship Id="rId53" Type="http://schemas.openxmlformats.org/officeDocument/2006/relationships/customXml" Target="../ink/ink288.xml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149" Type="http://schemas.openxmlformats.org/officeDocument/2006/relationships/customXml" Target="../ink/ink335.xml"/><Relationship Id="rId11" Type="http://schemas.openxmlformats.org/officeDocument/2006/relationships/image" Target="../media/image580.png"/><Relationship Id="rId5" Type="http://schemas.openxmlformats.org/officeDocument/2006/relationships/image" Target="../media/image66.png"/><Relationship Id="rId95" Type="http://schemas.openxmlformats.org/officeDocument/2006/relationships/customXml" Target="../ink/ink308.xml"/><Relationship Id="rId160" Type="http://schemas.openxmlformats.org/officeDocument/2006/relationships/image" Target="../media/image821.png"/><Relationship Id="rId181" Type="http://schemas.openxmlformats.org/officeDocument/2006/relationships/customXml" Target="../ink/ink351.xml"/><Relationship Id="rId216" Type="http://schemas.openxmlformats.org/officeDocument/2006/relationships/customXml" Target="../ink/ink369.xml"/><Relationship Id="rId237" Type="http://schemas.openxmlformats.org/officeDocument/2006/relationships/customXml" Target="../ink/ink386.xml"/><Relationship Id="rId258" Type="http://schemas.openxmlformats.org/officeDocument/2006/relationships/image" Target="../media/image144.png"/><Relationship Id="rId279" Type="http://schemas.openxmlformats.org/officeDocument/2006/relationships/customXml" Target="../ink/ink407.xml"/><Relationship Id="rId43" Type="http://schemas.openxmlformats.org/officeDocument/2006/relationships/customXml" Target="../ink/ink283.xml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139" Type="http://schemas.openxmlformats.org/officeDocument/2006/relationships/customXml" Target="../ink/ink330.xml"/><Relationship Id="rId22" Type="http://schemas.openxmlformats.org/officeDocument/2006/relationships/image" Target="../media/image810.png"/><Relationship Id="rId85" Type="http://schemas.openxmlformats.org/officeDocument/2006/relationships/customXml" Target="../ink/ink303.xml"/><Relationship Id="rId150" Type="http://schemas.openxmlformats.org/officeDocument/2006/relationships/image" Target="../media/image770.png"/><Relationship Id="rId171" Type="http://schemas.openxmlformats.org/officeDocument/2006/relationships/customXml" Target="../ink/ink346.xml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27" Type="http://schemas.openxmlformats.org/officeDocument/2006/relationships/customXml" Target="../ink/ink376.xml"/><Relationship Id="rId248" Type="http://schemas.openxmlformats.org/officeDocument/2006/relationships/image" Target="../media/image139.png"/><Relationship Id="rId269" Type="http://schemas.openxmlformats.org/officeDocument/2006/relationships/customXml" Target="../ink/ink402.xml"/><Relationship Id="rId108" Type="http://schemas.openxmlformats.org/officeDocument/2006/relationships/image" Target="../media/image164.png"/><Relationship Id="rId129" Type="http://schemas.openxmlformats.org/officeDocument/2006/relationships/customXml" Target="../ink/ink325.xml"/><Relationship Id="rId280" Type="http://schemas.openxmlformats.org/officeDocument/2006/relationships/image" Target="../media/image210.png"/><Relationship Id="rId54" Type="http://schemas.openxmlformats.org/officeDocument/2006/relationships/image" Target="../media/image99.png"/><Relationship Id="rId75" Type="http://schemas.openxmlformats.org/officeDocument/2006/relationships/customXml" Target="../ink/ink299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61" Type="http://schemas.openxmlformats.org/officeDocument/2006/relationships/customXml" Target="../ink/ink341.xml"/><Relationship Id="rId182" Type="http://schemas.openxmlformats.org/officeDocument/2006/relationships/image" Target="../media/image116.png"/><Relationship Id="rId217" Type="http://schemas.openxmlformats.org/officeDocument/2006/relationships/customXml" Target="../ink/ink370.xml"/><Relationship Id="rId6" Type="http://schemas.openxmlformats.org/officeDocument/2006/relationships/customXml" Target="../ink/ink278.xml"/><Relationship Id="rId238" Type="http://schemas.openxmlformats.org/officeDocument/2006/relationships/image" Target="../media/image134.png"/><Relationship Id="rId259" Type="http://schemas.openxmlformats.org/officeDocument/2006/relationships/customXml" Target="../ink/ink397.xml"/><Relationship Id="rId119" Type="http://schemas.openxmlformats.org/officeDocument/2006/relationships/customXml" Target="../ink/ink320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44" Type="http://schemas.openxmlformats.org/officeDocument/2006/relationships/image" Target="../media/image701.png"/><Relationship Id="rId65" Type="http://schemas.openxmlformats.org/officeDocument/2006/relationships/customXml" Target="../ink/ink294.xml"/><Relationship Id="rId86" Type="http://schemas.openxmlformats.org/officeDocument/2006/relationships/image" Target="../media/image153.png"/><Relationship Id="rId130" Type="http://schemas.openxmlformats.org/officeDocument/2006/relationships/image" Target="../media/image175.png"/><Relationship Id="rId151" Type="http://schemas.openxmlformats.org/officeDocument/2006/relationships/customXml" Target="../ink/ink336.xml"/><Relationship Id="rId172" Type="http://schemas.openxmlformats.org/officeDocument/2006/relationships/image" Target="../media/image106.png"/><Relationship Id="rId193" Type="http://schemas.openxmlformats.org/officeDocument/2006/relationships/customXml" Target="../ink/ink357.xml"/><Relationship Id="rId207" Type="http://schemas.openxmlformats.org/officeDocument/2006/relationships/customXml" Target="../ink/ink364.xml"/><Relationship Id="rId228" Type="http://schemas.openxmlformats.org/officeDocument/2006/relationships/customXml" Target="../ink/ink377.xml"/><Relationship Id="rId249" Type="http://schemas.openxmlformats.org/officeDocument/2006/relationships/customXml" Target="../ink/ink392.xml"/><Relationship Id="rId109" Type="http://schemas.openxmlformats.org/officeDocument/2006/relationships/customXml" Target="../ink/ink315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55" Type="http://schemas.openxmlformats.org/officeDocument/2006/relationships/customXml" Target="../ink/ink289.xml"/><Relationship Id="rId76" Type="http://schemas.openxmlformats.org/officeDocument/2006/relationships/image" Target="../media/image121.png"/><Relationship Id="rId97" Type="http://schemas.openxmlformats.org/officeDocument/2006/relationships/customXml" Target="../ink/ink309.xml"/><Relationship Id="rId120" Type="http://schemas.openxmlformats.org/officeDocument/2006/relationships/image" Target="../media/image170.png"/><Relationship Id="rId141" Type="http://schemas.openxmlformats.org/officeDocument/2006/relationships/customXml" Target="../ink/ink331.xml"/><Relationship Id="rId7" Type="http://schemas.openxmlformats.org/officeDocument/2006/relationships/image" Target="../media/image67.png"/><Relationship Id="rId162" Type="http://schemas.openxmlformats.org/officeDocument/2006/relationships/image" Target="../media/image830.png"/><Relationship Id="rId183" Type="http://schemas.openxmlformats.org/officeDocument/2006/relationships/customXml" Target="../ink/ink352.xml"/><Relationship Id="rId218" Type="http://schemas.openxmlformats.org/officeDocument/2006/relationships/customXml" Target="../ink/ink371.xml"/><Relationship Id="rId239" Type="http://schemas.openxmlformats.org/officeDocument/2006/relationships/customXml" Target="../ink/ink387.xml"/><Relationship Id="rId250" Type="http://schemas.openxmlformats.org/officeDocument/2006/relationships/image" Target="../media/image140.png"/><Relationship Id="rId271" Type="http://schemas.openxmlformats.org/officeDocument/2006/relationships/customXml" Target="../ink/ink403.xml"/><Relationship Id="rId45" Type="http://schemas.openxmlformats.org/officeDocument/2006/relationships/customXml" Target="../ink/ink284.xml"/><Relationship Id="rId66" Type="http://schemas.openxmlformats.org/officeDocument/2006/relationships/image" Target="../media/image107.png"/><Relationship Id="rId87" Type="http://schemas.openxmlformats.org/officeDocument/2006/relationships/customXml" Target="../ink/ink304.xml"/><Relationship Id="rId110" Type="http://schemas.openxmlformats.org/officeDocument/2006/relationships/image" Target="../media/image165.png"/><Relationship Id="rId131" Type="http://schemas.openxmlformats.org/officeDocument/2006/relationships/customXml" Target="../ink/ink326.xml"/><Relationship Id="rId24" Type="http://schemas.openxmlformats.org/officeDocument/2006/relationships/image" Target="../media/image820.png"/><Relationship Id="rId152" Type="http://schemas.openxmlformats.org/officeDocument/2006/relationships/image" Target="../media/image780.png"/><Relationship Id="rId173" Type="http://schemas.openxmlformats.org/officeDocument/2006/relationships/customXml" Target="../ink/ink347.xml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29" Type="http://schemas.openxmlformats.org/officeDocument/2006/relationships/customXml" Target="../ink/ink378.xml"/><Relationship Id="rId240" Type="http://schemas.openxmlformats.org/officeDocument/2006/relationships/image" Target="../media/image135.png"/><Relationship Id="rId261" Type="http://schemas.openxmlformats.org/officeDocument/2006/relationships/customXml" Target="../ink/ink398.xml"/><Relationship Id="rId56" Type="http://schemas.openxmlformats.org/officeDocument/2006/relationships/image" Target="../media/image100.png"/><Relationship Id="rId77" Type="http://schemas.openxmlformats.org/officeDocument/2006/relationships/customXml" Target="../ink/ink300.xml"/><Relationship Id="rId100" Type="http://schemas.openxmlformats.org/officeDocument/2006/relationships/image" Target="../media/image160.png"/><Relationship Id="rId8" Type="http://schemas.openxmlformats.org/officeDocument/2006/relationships/customXml" Target="../ink/ink279.xml"/><Relationship Id="rId98" Type="http://schemas.openxmlformats.org/officeDocument/2006/relationships/image" Target="../media/image159.png"/><Relationship Id="rId121" Type="http://schemas.openxmlformats.org/officeDocument/2006/relationships/customXml" Target="../ink/ink321.xml"/><Relationship Id="rId142" Type="http://schemas.openxmlformats.org/officeDocument/2006/relationships/image" Target="../media/image721.png"/><Relationship Id="rId163" Type="http://schemas.openxmlformats.org/officeDocument/2006/relationships/customXml" Target="../ink/ink342.xml"/><Relationship Id="rId184" Type="http://schemas.openxmlformats.org/officeDocument/2006/relationships/image" Target="../media/image117.png"/><Relationship Id="rId219" Type="http://schemas.openxmlformats.org/officeDocument/2006/relationships/customXml" Target="../ink/ink372.xml"/><Relationship Id="rId230" Type="http://schemas.openxmlformats.org/officeDocument/2006/relationships/customXml" Target="../ink/ink379.xml"/><Relationship Id="rId251" Type="http://schemas.openxmlformats.org/officeDocument/2006/relationships/customXml" Target="../ink/ink393.xml"/><Relationship Id="rId46" Type="http://schemas.openxmlformats.org/officeDocument/2006/relationships/image" Target="../media/image711.png"/><Relationship Id="rId67" Type="http://schemas.openxmlformats.org/officeDocument/2006/relationships/customXml" Target="../ink/ink295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88" Type="http://schemas.openxmlformats.org/officeDocument/2006/relationships/image" Target="../media/image154.png"/><Relationship Id="rId111" Type="http://schemas.openxmlformats.org/officeDocument/2006/relationships/customXml" Target="../ink/ink316.xml"/><Relationship Id="rId132" Type="http://schemas.openxmlformats.org/officeDocument/2006/relationships/image" Target="../media/image176.png"/><Relationship Id="rId153" Type="http://schemas.openxmlformats.org/officeDocument/2006/relationships/customXml" Target="../ink/ink337.xml"/><Relationship Id="rId174" Type="http://schemas.openxmlformats.org/officeDocument/2006/relationships/image" Target="../media/image108.png"/><Relationship Id="rId195" Type="http://schemas.openxmlformats.org/officeDocument/2006/relationships/customXml" Target="../ink/ink358.xml"/><Relationship Id="rId209" Type="http://schemas.openxmlformats.org/officeDocument/2006/relationships/customXml" Target="../ink/ink365.xml"/><Relationship Id="rId220" Type="http://schemas.openxmlformats.org/officeDocument/2006/relationships/image" Target="../media/image600.png"/><Relationship Id="rId241" Type="http://schemas.openxmlformats.org/officeDocument/2006/relationships/customXml" Target="../ink/ink388.xml"/><Relationship Id="rId57" Type="http://schemas.openxmlformats.org/officeDocument/2006/relationships/customXml" Target="../ink/ink290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99" Type="http://schemas.openxmlformats.org/officeDocument/2006/relationships/customXml" Target="../ink/ink310.xml"/><Relationship Id="rId101" Type="http://schemas.openxmlformats.org/officeDocument/2006/relationships/customXml" Target="../ink/ink311.xml"/><Relationship Id="rId122" Type="http://schemas.openxmlformats.org/officeDocument/2006/relationships/image" Target="../media/image171.png"/><Relationship Id="rId143" Type="http://schemas.openxmlformats.org/officeDocument/2006/relationships/customXml" Target="../ink/ink332.xml"/><Relationship Id="rId164" Type="http://schemas.openxmlformats.org/officeDocument/2006/relationships/image" Target="../media/image840.png"/><Relationship Id="rId185" Type="http://schemas.openxmlformats.org/officeDocument/2006/relationships/customXml" Target="../ink/ink353.xml"/><Relationship Id="rId9" Type="http://schemas.openxmlformats.org/officeDocument/2006/relationships/image" Target="../media/image681.png"/><Relationship Id="rId210" Type="http://schemas.openxmlformats.org/officeDocument/2006/relationships/image" Target="../media/image131.png"/><Relationship Id="rId231" Type="http://schemas.openxmlformats.org/officeDocument/2006/relationships/customXml" Target="../ink/ink380.xml"/><Relationship Id="rId252" Type="http://schemas.openxmlformats.org/officeDocument/2006/relationships/image" Target="../media/image141.png"/><Relationship Id="rId273" Type="http://schemas.openxmlformats.org/officeDocument/2006/relationships/customXml" Target="../ink/ink404.xml"/><Relationship Id="rId47" Type="http://schemas.openxmlformats.org/officeDocument/2006/relationships/customXml" Target="../ink/ink285.xml"/><Relationship Id="rId68" Type="http://schemas.openxmlformats.org/officeDocument/2006/relationships/image" Target="../media/image110.png"/><Relationship Id="rId89" Type="http://schemas.openxmlformats.org/officeDocument/2006/relationships/customXml" Target="../ink/ink305.xml"/><Relationship Id="rId112" Type="http://schemas.openxmlformats.org/officeDocument/2006/relationships/image" Target="../media/image166.png"/><Relationship Id="rId133" Type="http://schemas.openxmlformats.org/officeDocument/2006/relationships/customXml" Target="../ink/ink327.xml"/><Relationship Id="rId154" Type="http://schemas.openxmlformats.org/officeDocument/2006/relationships/image" Target="../media/image791.png"/><Relationship Id="rId175" Type="http://schemas.openxmlformats.org/officeDocument/2006/relationships/customXml" Target="../ink/ink348.xml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373.xml"/><Relationship Id="rId242" Type="http://schemas.openxmlformats.org/officeDocument/2006/relationships/image" Target="../media/image136.png"/><Relationship Id="rId263" Type="http://schemas.openxmlformats.org/officeDocument/2006/relationships/customXml" Target="../ink/ink399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322.xml"/><Relationship Id="rId144" Type="http://schemas.openxmlformats.org/officeDocument/2006/relationships/image" Target="../media/image740.png"/><Relationship Id="rId90" Type="http://schemas.openxmlformats.org/officeDocument/2006/relationships/image" Target="../media/image155.png"/><Relationship Id="rId165" Type="http://schemas.openxmlformats.org/officeDocument/2006/relationships/customXml" Target="../ink/ink343.xml"/><Relationship Id="rId186" Type="http://schemas.openxmlformats.org/officeDocument/2006/relationships/image" Target="../media/image118.png"/><Relationship Id="rId211" Type="http://schemas.openxmlformats.org/officeDocument/2006/relationships/customXml" Target="../ink/ink366.xml"/><Relationship Id="rId232" Type="http://schemas.openxmlformats.org/officeDocument/2006/relationships/customXml" Target="../ink/ink381.xml"/><Relationship Id="rId253" Type="http://schemas.openxmlformats.org/officeDocument/2006/relationships/customXml" Target="../ink/ink394.xml"/><Relationship Id="rId274" Type="http://schemas.openxmlformats.org/officeDocument/2006/relationships/image" Target="../media/image207.png"/><Relationship Id="rId48" Type="http://schemas.openxmlformats.org/officeDocument/2006/relationships/image" Target="../media/image94.png"/><Relationship Id="rId69" Type="http://schemas.openxmlformats.org/officeDocument/2006/relationships/customXml" Target="../ink/ink296.xml"/><Relationship Id="rId113" Type="http://schemas.openxmlformats.org/officeDocument/2006/relationships/customXml" Target="../ink/ink317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80" Type="http://schemas.openxmlformats.org/officeDocument/2006/relationships/image" Target="../media/image150.png"/><Relationship Id="rId155" Type="http://schemas.openxmlformats.org/officeDocument/2006/relationships/customXml" Target="../ink/ink338.xml"/><Relationship Id="rId176" Type="http://schemas.openxmlformats.org/officeDocument/2006/relationships/image" Target="../media/image109.png"/><Relationship Id="rId197" Type="http://schemas.openxmlformats.org/officeDocument/2006/relationships/customXml" Target="../ink/ink359.xml"/><Relationship Id="rId201" Type="http://schemas.openxmlformats.org/officeDocument/2006/relationships/customXml" Target="../ink/ink361.xml"/><Relationship Id="rId222" Type="http://schemas.openxmlformats.org/officeDocument/2006/relationships/image" Target="../media/image610.png"/><Relationship Id="rId243" Type="http://schemas.openxmlformats.org/officeDocument/2006/relationships/customXml" Target="../ink/ink389.xml"/><Relationship Id="rId264" Type="http://schemas.openxmlformats.org/officeDocument/2006/relationships/image" Target="../media/image147.png"/><Relationship Id="rId38" Type="http://schemas.openxmlformats.org/officeDocument/2006/relationships/image" Target="../media/image89.png"/><Relationship Id="rId59" Type="http://schemas.openxmlformats.org/officeDocument/2006/relationships/customXml" Target="../ink/ink291.xml"/><Relationship Id="rId103" Type="http://schemas.openxmlformats.org/officeDocument/2006/relationships/customXml" Target="../ink/ink312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70" Type="http://schemas.openxmlformats.org/officeDocument/2006/relationships/image" Target="../media/image111.png"/><Relationship Id="rId91" Type="http://schemas.openxmlformats.org/officeDocument/2006/relationships/customXml" Target="../ink/ink306.xml"/><Relationship Id="rId145" Type="http://schemas.openxmlformats.org/officeDocument/2006/relationships/customXml" Target="../ink/ink333.xml"/><Relationship Id="rId166" Type="http://schemas.openxmlformats.org/officeDocument/2006/relationships/image" Target="../media/image951.png"/><Relationship Id="rId187" Type="http://schemas.openxmlformats.org/officeDocument/2006/relationships/customXml" Target="../ink/ink354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382.xml"/><Relationship Id="rId254" Type="http://schemas.openxmlformats.org/officeDocument/2006/relationships/image" Target="../media/image142.png"/><Relationship Id="rId49" Type="http://schemas.openxmlformats.org/officeDocument/2006/relationships/customXml" Target="../ink/ink286.xml"/><Relationship Id="rId114" Type="http://schemas.openxmlformats.org/officeDocument/2006/relationships/image" Target="../media/image167.png"/><Relationship Id="rId275" Type="http://schemas.openxmlformats.org/officeDocument/2006/relationships/customXml" Target="../ink/ink405.xml"/><Relationship Id="rId60" Type="http://schemas.openxmlformats.org/officeDocument/2006/relationships/image" Target="../media/image103.png"/><Relationship Id="rId81" Type="http://schemas.openxmlformats.org/officeDocument/2006/relationships/customXml" Target="../ink/ink301.xml"/><Relationship Id="rId135" Type="http://schemas.openxmlformats.org/officeDocument/2006/relationships/customXml" Target="../ink/ink328.xml"/><Relationship Id="rId156" Type="http://schemas.openxmlformats.org/officeDocument/2006/relationships/image" Target="../media/image801.png"/><Relationship Id="rId177" Type="http://schemas.openxmlformats.org/officeDocument/2006/relationships/customXml" Target="../ink/ink349.xml"/><Relationship Id="rId198" Type="http://schemas.openxmlformats.org/officeDocument/2006/relationships/image" Target="../media/image125.png"/><Relationship Id="rId202" Type="http://schemas.openxmlformats.org/officeDocument/2006/relationships/image" Target="../media/image127.png"/><Relationship Id="rId223" Type="http://schemas.openxmlformats.org/officeDocument/2006/relationships/customXml" Target="../ink/ink374.xml"/><Relationship Id="rId244" Type="http://schemas.openxmlformats.org/officeDocument/2006/relationships/image" Target="../media/image137.png"/><Relationship Id="rId39" Type="http://schemas.openxmlformats.org/officeDocument/2006/relationships/customXml" Target="../ink/ink281.xml"/><Relationship Id="rId18" Type="http://schemas.openxmlformats.org/officeDocument/2006/relationships/image" Target="../media/image790.png"/><Relationship Id="rId265" Type="http://schemas.openxmlformats.org/officeDocument/2006/relationships/customXml" Target="../ink/ink400.xml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323.xml"/><Relationship Id="rId146" Type="http://schemas.openxmlformats.org/officeDocument/2006/relationships/image" Target="../media/image750.png"/><Relationship Id="rId167" Type="http://schemas.openxmlformats.org/officeDocument/2006/relationships/customXml" Target="../ink/ink344.xml"/><Relationship Id="rId188" Type="http://schemas.openxmlformats.org/officeDocument/2006/relationships/image" Target="../media/image119.png"/><Relationship Id="rId71" Type="http://schemas.openxmlformats.org/officeDocument/2006/relationships/customXml" Target="../ink/ink297.xml"/><Relationship Id="rId92" Type="http://schemas.openxmlformats.org/officeDocument/2006/relationships/image" Target="../media/image156.png"/><Relationship Id="rId213" Type="http://schemas.openxmlformats.org/officeDocument/2006/relationships/customXml" Target="../ink/ink367.xml"/><Relationship Id="rId234" Type="http://schemas.openxmlformats.org/officeDocument/2006/relationships/customXml" Target="../ink/ink383.xml"/><Relationship Id="rId2" Type="http://schemas.openxmlformats.org/officeDocument/2006/relationships/customXml" Target="../ink/ink276.xml"/><Relationship Id="rId29" Type="http://schemas.openxmlformats.org/officeDocument/2006/relationships/image" Target="../media/image720.png"/><Relationship Id="rId255" Type="http://schemas.openxmlformats.org/officeDocument/2006/relationships/customXml" Target="../ink/ink395.xml"/><Relationship Id="rId276" Type="http://schemas.openxmlformats.org/officeDocument/2006/relationships/image" Target="../media/image208.png"/><Relationship Id="rId40" Type="http://schemas.openxmlformats.org/officeDocument/2006/relationships/image" Target="../media/image90.png"/><Relationship Id="rId115" Type="http://schemas.openxmlformats.org/officeDocument/2006/relationships/customXml" Target="../ink/ink318.xml"/><Relationship Id="rId136" Type="http://schemas.openxmlformats.org/officeDocument/2006/relationships/image" Target="../media/image178.png"/><Relationship Id="rId157" Type="http://schemas.openxmlformats.org/officeDocument/2006/relationships/customXml" Target="../ink/ink339.xml"/><Relationship Id="rId178" Type="http://schemas.openxmlformats.org/officeDocument/2006/relationships/image" Target="../media/image113.png"/><Relationship Id="rId61" Type="http://schemas.openxmlformats.org/officeDocument/2006/relationships/customXml" Target="../ink/ink292.xml"/><Relationship Id="rId82" Type="http://schemas.openxmlformats.org/officeDocument/2006/relationships/image" Target="../media/image151.png"/><Relationship Id="rId199" Type="http://schemas.openxmlformats.org/officeDocument/2006/relationships/customXml" Target="../ink/ink360.xml"/><Relationship Id="rId203" Type="http://schemas.openxmlformats.org/officeDocument/2006/relationships/customXml" Target="../ink/ink362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390.xml"/><Relationship Id="rId266" Type="http://schemas.openxmlformats.org/officeDocument/2006/relationships/image" Target="../media/image148.png"/><Relationship Id="rId105" Type="http://schemas.openxmlformats.org/officeDocument/2006/relationships/customXml" Target="../ink/ink313.xml"/><Relationship Id="rId126" Type="http://schemas.openxmlformats.org/officeDocument/2006/relationships/image" Target="../media/image173.png"/><Relationship Id="rId147" Type="http://schemas.openxmlformats.org/officeDocument/2006/relationships/customXml" Target="../ink/ink334.xml"/><Relationship Id="rId168" Type="http://schemas.openxmlformats.org/officeDocument/2006/relationships/image" Target="../media/image97.png"/><Relationship Id="rId51" Type="http://schemas.openxmlformats.org/officeDocument/2006/relationships/customXml" Target="../ink/ink287.xml"/><Relationship Id="rId72" Type="http://schemas.openxmlformats.org/officeDocument/2006/relationships/image" Target="../media/image112.png"/><Relationship Id="rId93" Type="http://schemas.openxmlformats.org/officeDocument/2006/relationships/customXml" Target="../ink/ink307.xml"/><Relationship Id="rId189" Type="http://schemas.openxmlformats.org/officeDocument/2006/relationships/customXml" Target="../ink/ink355.xml"/><Relationship Id="rId3" Type="http://schemas.openxmlformats.org/officeDocument/2006/relationships/image" Target="../media/image651.png"/><Relationship Id="rId214" Type="http://schemas.openxmlformats.org/officeDocument/2006/relationships/image" Target="../media/image133.png"/><Relationship Id="rId235" Type="http://schemas.openxmlformats.org/officeDocument/2006/relationships/customXml" Target="../ink/ink384.xml"/><Relationship Id="rId256" Type="http://schemas.openxmlformats.org/officeDocument/2006/relationships/image" Target="../media/image143.png"/><Relationship Id="rId277" Type="http://schemas.openxmlformats.org/officeDocument/2006/relationships/customXml" Target="../ink/ink406.xml"/><Relationship Id="rId116" Type="http://schemas.openxmlformats.org/officeDocument/2006/relationships/image" Target="../media/image168.png"/><Relationship Id="rId137" Type="http://schemas.openxmlformats.org/officeDocument/2006/relationships/customXml" Target="../ink/ink329.xml"/><Relationship Id="rId158" Type="http://schemas.openxmlformats.org/officeDocument/2006/relationships/image" Target="../media/image811.png"/><Relationship Id="rId41" Type="http://schemas.openxmlformats.org/officeDocument/2006/relationships/customXml" Target="../ink/ink282.xml"/><Relationship Id="rId62" Type="http://schemas.openxmlformats.org/officeDocument/2006/relationships/image" Target="../media/image104.png"/><Relationship Id="rId83" Type="http://schemas.openxmlformats.org/officeDocument/2006/relationships/customXml" Target="../ink/ink302.xml"/><Relationship Id="rId179" Type="http://schemas.openxmlformats.org/officeDocument/2006/relationships/customXml" Target="../ink/ink350.xml"/><Relationship Id="rId20" Type="http://schemas.openxmlformats.org/officeDocument/2006/relationships/image" Target="../media/image80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375.xml"/><Relationship Id="rId246" Type="http://schemas.openxmlformats.org/officeDocument/2006/relationships/image" Target="../media/image138.png"/><Relationship Id="rId267" Type="http://schemas.openxmlformats.org/officeDocument/2006/relationships/customXml" Target="../ink/ink401.xml"/><Relationship Id="rId106" Type="http://schemas.openxmlformats.org/officeDocument/2006/relationships/image" Target="../media/image163.png"/><Relationship Id="rId127" Type="http://schemas.openxmlformats.org/officeDocument/2006/relationships/customXml" Target="../ink/ink324.xml"/><Relationship Id="rId10" Type="http://schemas.openxmlformats.org/officeDocument/2006/relationships/customXml" Target="../ink/ink280.xml"/><Relationship Id="rId52" Type="http://schemas.openxmlformats.org/officeDocument/2006/relationships/image" Target="../media/image98.png"/><Relationship Id="rId73" Type="http://schemas.openxmlformats.org/officeDocument/2006/relationships/customXml" Target="../ink/ink298.xml"/><Relationship Id="rId94" Type="http://schemas.openxmlformats.org/officeDocument/2006/relationships/image" Target="../media/image157.png"/><Relationship Id="rId148" Type="http://schemas.openxmlformats.org/officeDocument/2006/relationships/image" Target="../media/image760.png"/><Relationship Id="rId169" Type="http://schemas.openxmlformats.org/officeDocument/2006/relationships/customXml" Target="../ink/ink345.xml"/><Relationship Id="rId4" Type="http://schemas.openxmlformats.org/officeDocument/2006/relationships/customXml" Target="../ink/ink277.xml"/><Relationship Id="rId180" Type="http://schemas.openxmlformats.org/officeDocument/2006/relationships/image" Target="../media/image115.png"/><Relationship Id="rId215" Type="http://schemas.openxmlformats.org/officeDocument/2006/relationships/customXml" Target="../ink/ink368.xml"/><Relationship Id="rId236" Type="http://schemas.openxmlformats.org/officeDocument/2006/relationships/customXml" Target="../ink/ink385.xml"/><Relationship Id="rId257" Type="http://schemas.openxmlformats.org/officeDocument/2006/relationships/customXml" Target="../ink/ink396.xml"/><Relationship Id="rId278" Type="http://schemas.openxmlformats.org/officeDocument/2006/relationships/image" Target="../media/image209.png"/><Relationship Id="rId42" Type="http://schemas.openxmlformats.org/officeDocument/2006/relationships/image" Target="../media/image691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191" Type="http://schemas.openxmlformats.org/officeDocument/2006/relationships/customXml" Target="../ink/ink356.xml"/><Relationship Id="rId205" Type="http://schemas.openxmlformats.org/officeDocument/2006/relationships/customXml" Target="../ink/ink363.xml"/><Relationship Id="rId247" Type="http://schemas.openxmlformats.org/officeDocument/2006/relationships/customXml" Target="../ink/ink391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1.xml"/><Relationship Id="rId63" Type="http://schemas.openxmlformats.org/officeDocument/2006/relationships/customXml" Target="../ink/ink425.xml"/><Relationship Id="rId159" Type="http://schemas.openxmlformats.org/officeDocument/2006/relationships/customXml" Target="../ink/ink472.xml"/><Relationship Id="rId21" Type="http://schemas.openxmlformats.org/officeDocument/2006/relationships/image" Target="../media/image680.png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107" Type="http://schemas.openxmlformats.org/officeDocument/2006/relationships/customXml" Target="../ink/ink446.xml"/><Relationship Id="rId268" Type="http://schemas.openxmlformats.org/officeDocument/2006/relationships/image" Target="../media/image149.png"/><Relationship Id="rId53" Type="http://schemas.openxmlformats.org/officeDocument/2006/relationships/customXml" Target="../ink/ink420.xml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149" Type="http://schemas.openxmlformats.org/officeDocument/2006/relationships/customXml" Target="../ink/ink467.xml"/><Relationship Id="rId11" Type="http://schemas.openxmlformats.org/officeDocument/2006/relationships/image" Target="../media/image580.png"/><Relationship Id="rId5" Type="http://schemas.openxmlformats.org/officeDocument/2006/relationships/image" Target="../media/image66.png"/><Relationship Id="rId95" Type="http://schemas.openxmlformats.org/officeDocument/2006/relationships/customXml" Target="../ink/ink440.xml"/><Relationship Id="rId160" Type="http://schemas.openxmlformats.org/officeDocument/2006/relationships/image" Target="../media/image821.png"/><Relationship Id="rId181" Type="http://schemas.openxmlformats.org/officeDocument/2006/relationships/customXml" Target="../ink/ink483.xml"/><Relationship Id="rId216" Type="http://schemas.openxmlformats.org/officeDocument/2006/relationships/customXml" Target="../ink/ink501.xml"/><Relationship Id="rId237" Type="http://schemas.openxmlformats.org/officeDocument/2006/relationships/customXml" Target="../ink/ink518.xml"/><Relationship Id="rId258" Type="http://schemas.openxmlformats.org/officeDocument/2006/relationships/image" Target="../media/image144.png"/><Relationship Id="rId279" Type="http://schemas.openxmlformats.org/officeDocument/2006/relationships/customXml" Target="../ink/ink539.xml"/><Relationship Id="rId43" Type="http://schemas.openxmlformats.org/officeDocument/2006/relationships/customXml" Target="../ink/ink415.xml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139" Type="http://schemas.openxmlformats.org/officeDocument/2006/relationships/customXml" Target="../ink/ink462.xml"/><Relationship Id="rId22" Type="http://schemas.openxmlformats.org/officeDocument/2006/relationships/image" Target="../media/image810.png"/><Relationship Id="rId85" Type="http://schemas.openxmlformats.org/officeDocument/2006/relationships/customXml" Target="../ink/ink435.xml"/><Relationship Id="rId150" Type="http://schemas.openxmlformats.org/officeDocument/2006/relationships/image" Target="../media/image770.png"/><Relationship Id="rId171" Type="http://schemas.openxmlformats.org/officeDocument/2006/relationships/customXml" Target="../ink/ink478.xml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27" Type="http://schemas.openxmlformats.org/officeDocument/2006/relationships/customXml" Target="../ink/ink508.xml"/><Relationship Id="rId248" Type="http://schemas.openxmlformats.org/officeDocument/2006/relationships/image" Target="../media/image139.png"/><Relationship Id="rId269" Type="http://schemas.openxmlformats.org/officeDocument/2006/relationships/customXml" Target="../ink/ink534.xml"/><Relationship Id="rId108" Type="http://schemas.openxmlformats.org/officeDocument/2006/relationships/image" Target="../media/image164.png"/><Relationship Id="rId129" Type="http://schemas.openxmlformats.org/officeDocument/2006/relationships/customXml" Target="../ink/ink457.xml"/><Relationship Id="rId280" Type="http://schemas.openxmlformats.org/officeDocument/2006/relationships/image" Target="../media/image211.png"/><Relationship Id="rId54" Type="http://schemas.openxmlformats.org/officeDocument/2006/relationships/image" Target="../media/image99.png"/><Relationship Id="rId75" Type="http://schemas.openxmlformats.org/officeDocument/2006/relationships/customXml" Target="../ink/ink431.xml"/><Relationship Id="rId96" Type="http://schemas.openxmlformats.org/officeDocument/2006/relationships/image" Target="../media/image158.png"/><Relationship Id="rId140" Type="http://schemas.openxmlformats.org/officeDocument/2006/relationships/image" Target="../media/image180.png"/><Relationship Id="rId161" Type="http://schemas.openxmlformats.org/officeDocument/2006/relationships/customXml" Target="../ink/ink473.xml"/><Relationship Id="rId182" Type="http://schemas.openxmlformats.org/officeDocument/2006/relationships/image" Target="../media/image116.png"/><Relationship Id="rId217" Type="http://schemas.openxmlformats.org/officeDocument/2006/relationships/customXml" Target="../ink/ink502.xml"/><Relationship Id="rId6" Type="http://schemas.openxmlformats.org/officeDocument/2006/relationships/customXml" Target="../ink/ink410.xml"/><Relationship Id="rId238" Type="http://schemas.openxmlformats.org/officeDocument/2006/relationships/image" Target="../media/image134.png"/><Relationship Id="rId259" Type="http://schemas.openxmlformats.org/officeDocument/2006/relationships/customXml" Target="../ink/ink529.xml"/><Relationship Id="rId119" Type="http://schemas.openxmlformats.org/officeDocument/2006/relationships/customXml" Target="../ink/ink452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44" Type="http://schemas.openxmlformats.org/officeDocument/2006/relationships/image" Target="../media/image701.png"/><Relationship Id="rId65" Type="http://schemas.openxmlformats.org/officeDocument/2006/relationships/customXml" Target="../ink/ink426.xml"/><Relationship Id="rId86" Type="http://schemas.openxmlformats.org/officeDocument/2006/relationships/image" Target="../media/image153.png"/><Relationship Id="rId130" Type="http://schemas.openxmlformats.org/officeDocument/2006/relationships/image" Target="../media/image175.png"/><Relationship Id="rId151" Type="http://schemas.openxmlformats.org/officeDocument/2006/relationships/customXml" Target="../ink/ink468.xml"/><Relationship Id="rId172" Type="http://schemas.openxmlformats.org/officeDocument/2006/relationships/image" Target="../media/image106.png"/><Relationship Id="rId193" Type="http://schemas.openxmlformats.org/officeDocument/2006/relationships/customXml" Target="../ink/ink489.xml"/><Relationship Id="rId207" Type="http://schemas.openxmlformats.org/officeDocument/2006/relationships/customXml" Target="../ink/ink496.xml"/><Relationship Id="rId228" Type="http://schemas.openxmlformats.org/officeDocument/2006/relationships/customXml" Target="../ink/ink509.xml"/><Relationship Id="rId249" Type="http://schemas.openxmlformats.org/officeDocument/2006/relationships/customXml" Target="../ink/ink524.xml"/><Relationship Id="rId109" Type="http://schemas.openxmlformats.org/officeDocument/2006/relationships/customXml" Target="../ink/ink447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281" Type="http://schemas.openxmlformats.org/officeDocument/2006/relationships/customXml" Target="../ink/ink540.xml"/><Relationship Id="rId55" Type="http://schemas.openxmlformats.org/officeDocument/2006/relationships/customXml" Target="../ink/ink421.xml"/><Relationship Id="rId76" Type="http://schemas.openxmlformats.org/officeDocument/2006/relationships/image" Target="../media/image121.png"/><Relationship Id="rId97" Type="http://schemas.openxmlformats.org/officeDocument/2006/relationships/customXml" Target="../ink/ink441.xml"/><Relationship Id="rId120" Type="http://schemas.openxmlformats.org/officeDocument/2006/relationships/image" Target="../media/image170.png"/><Relationship Id="rId141" Type="http://schemas.openxmlformats.org/officeDocument/2006/relationships/customXml" Target="../ink/ink463.xml"/><Relationship Id="rId7" Type="http://schemas.openxmlformats.org/officeDocument/2006/relationships/image" Target="../media/image67.png"/><Relationship Id="rId162" Type="http://schemas.openxmlformats.org/officeDocument/2006/relationships/image" Target="../media/image830.png"/><Relationship Id="rId183" Type="http://schemas.openxmlformats.org/officeDocument/2006/relationships/customXml" Target="../ink/ink484.xml"/><Relationship Id="rId218" Type="http://schemas.openxmlformats.org/officeDocument/2006/relationships/customXml" Target="../ink/ink503.xml"/><Relationship Id="rId239" Type="http://schemas.openxmlformats.org/officeDocument/2006/relationships/customXml" Target="../ink/ink519.xml"/><Relationship Id="rId250" Type="http://schemas.openxmlformats.org/officeDocument/2006/relationships/image" Target="../media/image140.png"/><Relationship Id="rId271" Type="http://schemas.openxmlformats.org/officeDocument/2006/relationships/customXml" Target="../ink/ink535.xml"/><Relationship Id="rId45" Type="http://schemas.openxmlformats.org/officeDocument/2006/relationships/customXml" Target="../ink/ink416.xml"/><Relationship Id="rId66" Type="http://schemas.openxmlformats.org/officeDocument/2006/relationships/image" Target="../media/image107.png"/><Relationship Id="rId87" Type="http://schemas.openxmlformats.org/officeDocument/2006/relationships/customXml" Target="../ink/ink436.xml"/><Relationship Id="rId110" Type="http://schemas.openxmlformats.org/officeDocument/2006/relationships/image" Target="../media/image165.png"/><Relationship Id="rId131" Type="http://schemas.openxmlformats.org/officeDocument/2006/relationships/customXml" Target="../ink/ink458.xml"/><Relationship Id="rId24" Type="http://schemas.openxmlformats.org/officeDocument/2006/relationships/image" Target="../media/image820.png"/><Relationship Id="rId152" Type="http://schemas.openxmlformats.org/officeDocument/2006/relationships/image" Target="../media/image780.png"/><Relationship Id="rId173" Type="http://schemas.openxmlformats.org/officeDocument/2006/relationships/customXml" Target="../ink/ink479.xml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29" Type="http://schemas.openxmlformats.org/officeDocument/2006/relationships/customXml" Target="../ink/ink510.xml"/><Relationship Id="rId240" Type="http://schemas.openxmlformats.org/officeDocument/2006/relationships/image" Target="../media/image135.png"/><Relationship Id="rId261" Type="http://schemas.openxmlformats.org/officeDocument/2006/relationships/customXml" Target="../ink/ink530.xml"/><Relationship Id="rId56" Type="http://schemas.openxmlformats.org/officeDocument/2006/relationships/image" Target="../media/image100.png"/><Relationship Id="rId77" Type="http://schemas.openxmlformats.org/officeDocument/2006/relationships/customXml" Target="../ink/ink432.xml"/><Relationship Id="rId100" Type="http://schemas.openxmlformats.org/officeDocument/2006/relationships/image" Target="../media/image160.png"/><Relationship Id="rId282" Type="http://schemas.openxmlformats.org/officeDocument/2006/relationships/image" Target="../media/image212.png"/><Relationship Id="rId8" Type="http://schemas.openxmlformats.org/officeDocument/2006/relationships/customXml" Target="../ink/ink411.xml"/><Relationship Id="rId98" Type="http://schemas.openxmlformats.org/officeDocument/2006/relationships/image" Target="../media/image159.png"/><Relationship Id="rId121" Type="http://schemas.openxmlformats.org/officeDocument/2006/relationships/customXml" Target="../ink/ink453.xml"/><Relationship Id="rId142" Type="http://schemas.openxmlformats.org/officeDocument/2006/relationships/image" Target="../media/image721.png"/><Relationship Id="rId163" Type="http://schemas.openxmlformats.org/officeDocument/2006/relationships/customXml" Target="../ink/ink474.xml"/><Relationship Id="rId184" Type="http://schemas.openxmlformats.org/officeDocument/2006/relationships/image" Target="../media/image117.png"/><Relationship Id="rId219" Type="http://schemas.openxmlformats.org/officeDocument/2006/relationships/customXml" Target="../ink/ink504.xml"/><Relationship Id="rId230" Type="http://schemas.openxmlformats.org/officeDocument/2006/relationships/customXml" Target="../ink/ink511.xml"/><Relationship Id="rId251" Type="http://schemas.openxmlformats.org/officeDocument/2006/relationships/customXml" Target="../ink/ink525.xml"/><Relationship Id="rId46" Type="http://schemas.openxmlformats.org/officeDocument/2006/relationships/image" Target="../media/image711.png"/><Relationship Id="rId67" Type="http://schemas.openxmlformats.org/officeDocument/2006/relationships/customXml" Target="../ink/ink427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88" Type="http://schemas.openxmlformats.org/officeDocument/2006/relationships/image" Target="../media/image154.png"/><Relationship Id="rId111" Type="http://schemas.openxmlformats.org/officeDocument/2006/relationships/customXml" Target="../ink/ink448.xml"/><Relationship Id="rId132" Type="http://schemas.openxmlformats.org/officeDocument/2006/relationships/image" Target="../media/image176.png"/><Relationship Id="rId153" Type="http://schemas.openxmlformats.org/officeDocument/2006/relationships/customXml" Target="../ink/ink469.xml"/><Relationship Id="rId174" Type="http://schemas.openxmlformats.org/officeDocument/2006/relationships/image" Target="../media/image108.png"/><Relationship Id="rId195" Type="http://schemas.openxmlformats.org/officeDocument/2006/relationships/customXml" Target="../ink/ink490.xml"/><Relationship Id="rId209" Type="http://schemas.openxmlformats.org/officeDocument/2006/relationships/customXml" Target="../ink/ink497.xml"/><Relationship Id="rId220" Type="http://schemas.openxmlformats.org/officeDocument/2006/relationships/image" Target="../media/image600.png"/><Relationship Id="rId241" Type="http://schemas.openxmlformats.org/officeDocument/2006/relationships/customXml" Target="../ink/ink520.xml"/><Relationship Id="rId57" Type="http://schemas.openxmlformats.org/officeDocument/2006/relationships/customXml" Target="../ink/ink422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99" Type="http://schemas.openxmlformats.org/officeDocument/2006/relationships/customXml" Target="../ink/ink442.xml"/><Relationship Id="rId101" Type="http://schemas.openxmlformats.org/officeDocument/2006/relationships/customXml" Target="../ink/ink443.xml"/><Relationship Id="rId122" Type="http://schemas.openxmlformats.org/officeDocument/2006/relationships/image" Target="../media/image171.png"/><Relationship Id="rId143" Type="http://schemas.openxmlformats.org/officeDocument/2006/relationships/customXml" Target="../ink/ink464.xml"/><Relationship Id="rId164" Type="http://schemas.openxmlformats.org/officeDocument/2006/relationships/image" Target="../media/image840.png"/><Relationship Id="rId185" Type="http://schemas.openxmlformats.org/officeDocument/2006/relationships/customXml" Target="../ink/ink485.xml"/><Relationship Id="rId9" Type="http://schemas.openxmlformats.org/officeDocument/2006/relationships/image" Target="../media/image681.png"/><Relationship Id="rId210" Type="http://schemas.openxmlformats.org/officeDocument/2006/relationships/image" Target="../media/image131.png"/><Relationship Id="rId231" Type="http://schemas.openxmlformats.org/officeDocument/2006/relationships/customXml" Target="../ink/ink512.xml"/><Relationship Id="rId252" Type="http://schemas.openxmlformats.org/officeDocument/2006/relationships/image" Target="../media/image141.png"/><Relationship Id="rId273" Type="http://schemas.openxmlformats.org/officeDocument/2006/relationships/customXml" Target="../ink/ink536.xml"/><Relationship Id="rId47" Type="http://schemas.openxmlformats.org/officeDocument/2006/relationships/customXml" Target="../ink/ink417.xml"/><Relationship Id="rId68" Type="http://schemas.openxmlformats.org/officeDocument/2006/relationships/image" Target="../media/image110.png"/><Relationship Id="rId89" Type="http://schemas.openxmlformats.org/officeDocument/2006/relationships/customXml" Target="../ink/ink437.xml"/><Relationship Id="rId112" Type="http://schemas.openxmlformats.org/officeDocument/2006/relationships/image" Target="../media/image166.png"/><Relationship Id="rId133" Type="http://schemas.openxmlformats.org/officeDocument/2006/relationships/customXml" Target="../ink/ink459.xml"/><Relationship Id="rId154" Type="http://schemas.openxmlformats.org/officeDocument/2006/relationships/image" Target="../media/image791.png"/><Relationship Id="rId175" Type="http://schemas.openxmlformats.org/officeDocument/2006/relationships/customXml" Target="../ink/ink480.xml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505.xml"/><Relationship Id="rId242" Type="http://schemas.openxmlformats.org/officeDocument/2006/relationships/image" Target="../media/image136.png"/><Relationship Id="rId263" Type="http://schemas.openxmlformats.org/officeDocument/2006/relationships/customXml" Target="../ink/ink531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454.xml"/><Relationship Id="rId144" Type="http://schemas.openxmlformats.org/officeDocument/2006/relationships/image" Target="../media/image740.png"/><Relationship Id="rId90" Type="http://schemas.openxmlformats.org/officeDocument/2006/relationships/image" Target="../media/image155.png"/><Relationship Id="rId165" Type="http://schemas.openxmlformats.org/officeDocument/2006/relationships/customXml" Target="../ink/ink475.xml"/><Relationship Id="rId186" Type="http://schemas.openxmlformats.org/officeDocument/2006/relationships/image" Target="../media/image118.png"/><Relationship Id="rId211" Type="http://schemas.openxmlformats.org/officeDocument/2006/relationships/customXml" Target="../ink/ink498.xml"/><Relationship Id="rId232" Type="http://schemas.openxmlformats.org/officeDocument/2006/relationships/customXml" Target="../ink/ink513.xml"/><Relationship Id="rId253" Type="http://schemas.openxmlformats.org/officeDocument/2006/relationships/customXml" Target="../ink/ink526.xml"/><Relationship Id="rId274" Type="http://schemas.openxmlformats.org/officeDocument/2006/relationships/image" Target="../media/image207.png"/><Relationship Id="rId48" Type="http://schemas.openxmlformats.org/officeDocument/2006/relationships/image" Target="../media/image94.png"/><Relationship Id="rId69" Type="http://schemas.openxmlformats.org/officeDocument/2006/relationships/customXml" Target="../ink/ink428.xml"/><Relationship Id="rId113" Type="http://schemas.openxmlformats.org/officeDocument/2006/relationships/customXml" Target="../ink/ink449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80" Type="http://schemas.openxmlformats.org/officeDocument/2006/relationships/image" Target="../media/image150.png"/><Relationship Id="rId155" Type="http://schemas.openxmlformats.org/officeDocument/2006/relationships/customXml" Target="../ink/ink470.xml"/><Relationship Id="rId176" Type="http://schemas.openxmlformats.org/officeDocument/2006/relationships/image" Target="../media/image109.png"/><Relationship Id="rId197" Type="http://schemas.openxmlformats.org/officeDocument/2006/relationships/customXml" Target="../ink/ink491.xml"/><Relationship Id="rId201" Type="http://schemas.openxmlformats.org/officeDocument/2006/relationships/customXml" Target="../ink/ink493.xml"/><Relationship Id="rId222" Type="http://schemas.openxmlformats.org/officeDocument/2006/relationships/image" Target="../media/image610.png"/><Relationship Id="rId243" Type="http://schemas.openxmlformats.org/officeDocument/2006/relationships/customXml" Target="../ink/ink521.xml"/><Relationship Id="rId264" Type="http://schemas.openxmlformats.org/officeDocument/2006/relationships/image" Target="../media/image147.png"/><Relationship Id="rId38" Type="http://schemas.openxmlformats.org/officeDocument/2006/relationships/image" Target="../media/image89.png"/><Relationship Id="rId59" Type="http://schemas.openxmlformats.org/officeDocument/2006/relationships/customXml" Target="../ink/ink423.xml"/><Relationship Id="rId103" Type="http://schemas.openxmlformats.org/officeDocument/2006/relationships/customXml" Target="../ink/ink444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70" Type="http://schemas.openxmlformats.org/officeDocument/2006/relationships/image" Target="../media/image111.png"/><Relationship Id="rId91" Type="http://schemas.openxmlformats.org/officeDocument/2006/relationships/customXml" Target="../ink/ink438.xml"/><Relationship Id="rId145" Type="http://schemas.openxmlformats.org/officeDocument/2006/relationships/customXml" Target="../ink/ink465.xml"/><Relationship Id="rId166" Type="http://schemas.openxmlformats.org/officeDocument/2006/relationships/image" Target="../media/image951.png"/><Relationship Id="rId187" Type="http://schemas.openxmlformats.org/officeDocument/2006/relationships/customXml" Target="../ink/ink486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514.xml"/><Relationship Id="rId254" Type="http://schemas.openxmlformats.org/officeDocument/2006/relationships/image" Target="../media/image142.png"/><Relationship Id="rId49" Type="http://schemas.openxmlformats.org/officeDocument/2006/relationships/customXml" Target="../ink/ink418.xml"/><Relationship Id="rId114" Type="http://schemas.openxmlformats.org/officeDocument/2006/relationships/image" Target="../media/image167.png"/><Relationship Id="rId275" Type="http://schemas.openxmlformats.org/officeDocument/2006/relationships/customXml" Target="../ink/ink537.xml"/><Relationship Id="rId60" Type="http://schemas.openxmlformats.org/officeDocument/2006/relationships/image" Target="../media/image103.png"/><Relationship Id="rId81" Type="http://schemas.openxmlformats.org/officeDocument/2006/relationships/customXml" Target="../ink/ink433.xml"/><Relationship Id="rId135" Type="http://schemas.openxmlformats.org/officeDocument/2006/relationships/customXml" Target="../ink/ink460.xml"/><Relationship Id="rId156" Type="http://schemas.openxmlformats.org/officeDocument/2006/relationships/image" Target="../media/image801.png"/><Relationship Id="rId177" Type="http://schemas.openxmlformats.org/officeDocument/2006/relationships/customXml" Target="../ink/ink481.xml"/><Relationship Id="rId198" Type="http://schemas.openxmlformats.org/officeDocument/2006/relationships/image" Target="../media/image125.png"/><Relationship Id="rId202" Type="http://schemas.openxmlformats.org/officeDocument/2006/relationships/image" Target="../media/image127.png"/><Relationship Id="rId223" Type="http://schemas.openxmlformats.org/officeDocument/2006/relationships/customXml" Target="../ink/ink506.xml"/><Relationship Id="rId244" Type="http://schemas.openxmlformats.org/officeDocument/2006/relationships/image" Target="../media/image137.png"/><Relationship Id="rId39" Type="http://schemas.openxmlformats.org/officeDocument/2006/relationships/customXml" Target="../ink/ink413.xml"/><Relationship Id="rId18" Type="http://schemas.openxmlformats.org/officeDocument/2006/relationships/image" Target="../media/image790.png"/><Relationship Id="rId265" Type="http://schemas.openxmlformats.org/officeDocument/2006/relationships/customXml" Target="../ink/ink532.xml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455.xml"/><Relationship Id="rId146" Type="http://schemas.openxmlformats.org/officeDocument/2006/relationships/image" Target="../media/image750.png"/><Relationship Id="rId167" Type="http://schemas.openxmlformats.org/officeDocument/2006/relationships/customXml" Target="../ink/ink476.xml"/><Relationship Id="rId188" Type="http://schemas.openxmlformats.org/officeDocument/2006/relationships/image" Target="../media/image119.png"/><Relationship Id="rId71" Type="http://schemas.openxmlformats.org/officeDocument/2006/relationships/customXml" Target="../ink/ink429.xml"/><Relationship Id="rId92" Type="http://schemas.openxmlformats.org/officeDocument/2006/relationships/image" Target="../media/image156.png"/><Relationship Id="rId213" Type="http://schemas.openxmlformats.org/officeDocument/2006/relationships/customXml" Target="../ink/ink499.xml"/><Relationship Id="rId234" Type="http://schemas.openxmlformats.org/officeDocument/2006/relationships/customXml" Target="../ink/ink515.xml"/><Relationship Id="rId2" Type="http://schemas.openxmlformats.org/officeDocument/2006/relationships/customXml" Target="../ink/ink408.xml"/><Relationship Id="rId29" Type="http://schemas.openxmlformats.org/officeDocument/2006/relationships/image" Target="../media/image720.png"/><Relationship Id="rId255" Type="http://schemas.openxmlformats.org/officeDocument/2006/relationships/customXml" Target="../ink/ink527.xml"/><Relationship Id="rId276" Type="http://schemas.openxmlformats.org/officeDocument/2006/relationships/image" Target="../media/image208.png"/><Relationship Id="rId40" Type="http://schemas.openxmlformats.org/officeDocument/2006/relationships/image" Target="../media/image90.png"/><Relationship Id="rId115" Type="http://schemas.openxmlformats.org/officeDocument/2006/relationships/customXml" Target="../ink/ink450.xml"/><Relationship Id="rId136" Type="http://schemas.openxmlformats.org/officeDocument/2006/relationships/image" Target="../media/image178.png"/><Relationship Id="rId157" Type="http://schemas.openxmlformats.org/officeDocument/2006/relationships/customXml" Target="../ink/ink471.xml"/><Relationship Id="rId178" Type="http://schemas.openxmlformats.org/officeDocument/2006/relationships/image" Target="../media/image113.png"/><Relationship Id="rId61" Type="http://schemas.openxmlformats.org/officeDocument/2006/relationships/customXml" Target="../ink/ink424.xml"/><Relationship Id="rId82" Type="http://schemas.openxmlformats.org/officeDocument/2006/relationships/image" Target="../media/image151.png"/><Relationship Id="rId199" Type="http://schemas.openxmlformats.org/officeDocument/2006/relationships/customXml" Target="../ink/ink492.xml"/><Relationship Id="rId203" Type="http://schemas.openxmlformats.org/officeDocument/2006/relationships/customXml" Target="../ink/ink494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522.xml"/><Relationship Id="rId266" Type="http://schemas.openxmlformats.org/officeDocument/2006/relationships/image" Target="../media/image148.png"/><Relationship Id="rId105" Type="http://schemas.openxmlformats.org/officeDocument/2006/relationships/customXml" Target="../ink/ink445.xml"/><Relationship Id="rId126" Type="http://schemas.openxmlformats.org/officeDocument/2006/relationships/image" Target="../media/image173.png"/><Relationship Id="rId147" Type="http://schemas.openxmlformats.org/officeDocument/2006/relationships/customXml" Target="../ink/ink466.xml"/><Relationship Id="rId168" Type="http://schemas.openxmlformats.org/officeDocument/2006/relationships/image" Target="../media/image97.png"/><Relationship Id="rId51" Type="http://schemas.openxmlformats.org/officeDocument/2006/relationships/customXml" Target="../ink/ink419.xml"/><Relationship Id="rId72" Type="http://schemas.openxmlformats.org/officeDocument/2006/relationships/image" Target="../media/image112.png"/><Relationship Id="rId93" Type="http://schemas.openxmlformats.org/officeDocument/2006/relationships/customXml" Target="../ink/ink439.xml"/><Relationship Id="rId189" Type="http://schemas.openxmlformats.org/officeDocument/2006/relationships/customXml" Target="../ink/ink487.xml"/><Relationship Id="rId3" Type="http://schemas.openxmlformats.org/officeDocument/2006/relationships/image" Target="../media/image651.png"/><Relationship Id="rId214" Type="http://schemas.openxmlformats.org/officeDocument/2006/relationships/image" Target="../media/image133.png"/><Relationship Id="rId235" Type="http://schemas.openxmlformats.org/officeDocument/2006/relationships/customXml" Target="../ink/ink516.xml"/><Relationship Id="rId256" Type="http://schemas.openxmlformats.org/officeDocument/2006/relationships/image" Target="../media/image143.png"/><Relationship Id="rId277" Type="http://schemas.openxmlformats.org/officeDocument/2006/relationships/customXml" Target="../ink/ink538.xml"/><Relationship Id="rId116" Type="http://schemas.openxmlformats.org/officeDocument/2006/relationships/image" Target="../media/image168.png"/><Relationship Id="rId137" Type="http://schemas.openxmlformats.org/officeDocument/2006/relationships/customXml" Target="../ink/ink461.xml"/><Relationship Id="rId158" Type="http://schemas.openxmlformats.org/officeDocument/2006/relationships/image" Target="../media/image811.png"/><Relationship Id="rId41" Type="http://schemas.openxmlformats.org/officeDocument/2006/relationships/customXml" Target="../ink/ink414.xml"/><Relationship Id="rId62" Type="http://schemas.openxmlformats.org/officeDocument/2006/relationships/image" Target="../media/image104.png"/><Relationship Id="rId83" Type="http://schemas.openxmlformats.org/officeDocument/2006/relationships/customXml" Target="../ink/ink434.xml"/><Relationship Id="rId179" Type="http://schemas.openxmlformats.org/officeDocument/2006/relationships/customXml" Target="../ink/ink482.xml"/><Relationship Id="rId20" Type="http://schemas.openxmlformats.org/officeDocument/2006/relationships/image" Target="../media/image80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507.xml"/><Relationship Id="rId246" Type="http://schemas.openxmlformats.org/officeDocument/2006/relationships/image" Target="../media/image138.png"/><Relationship Id="rId267" Type="http://schemas.openxmlformats.org/officeDocument/2006/relationships/customXml" Target="../ink/ink533.xml"/><Relationship Id="rId106" Type="http://schemas.openxmlformats.org/officeDocument/2006/relationships/image" Target="../media/image163.png"/><Relationship Id="rId127" Type="http://schemas.openxmlformats.org/officeDocument/2006/relationships/customXml" Target="../ink/ink456.xml"/><Relationship Id="rId10" Type="http://schemas.openxmlformats.org/officeDocument/2006/relationships/customXml" Target="../ink/ink412.xml"/><Relationship Id="rId52" Type="http://schemas.openxmlformats.org/officeDocument/2006/relationships/image" Target="../media/image98.png"/><Relationship Id="rId73" Type="http://schemas.openxmlformats.org/officeDocument/2006/relationships/customXml" Target="../ink/ink430.xml"/><Relationship Id="rId94" Type="http://schemas.openxmlformats.org/officeDocument/2006/relationships/image" Target="../media/image157.png"/><Relationship Id="rId148" Type="http://schemas.openxmlformats.org/officeDocument/2006/relationships/image" Target="../media/image760.png"/><Relationship Id="rId169" Type="http://schemas.openxmlformats.org/officeDocument/2006/relationships/customXml" Target="../ink/ink477.xml"/><Relationship Id="rId4" Type="http://schemas.openxmlformats.org/officeDocument/2006/relationships/customXml" Target="../ink/ink409.xml"/><Relationship Id="rId180" Type="http://schemas.openxmlformats.org/officeDocument/2006/relationships/image" Target="../media/image115.png"/><Relationship Id="rId215" Type="http://schemas.openxmlformats.org/officeDocument/2006/relationships/customXml" Target="../ink/ink500.xml"/><Relationship Id="rId236" Type="http://schemas.openxmlformats.org/officeDocument/2006/relationships/customXml" Target="../ink/ink517.xml"/><Relationship Id="rId257" Type="http://schemas.openxmlformats.org/officeDocument/2006/relationships/customXml" Target="../ink/ink528.xml"/><Relationship Id="rId278" Type="http://schemas.openxmlformats.org/officeDocument/2006/relationships/image" Target="../media/image209.png"/><Relationship Id="rId42" Type="http://schemas.openxmlformats.org/officeDocument/2006/relationships/image" Target="../media/image691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191" Type="http://schemas.openxmlformats.org/officeDocument/2006/relationships/customXml" Target="../ink/ink488.xml"/><Relationship Id="rId205" Type="http://schemas.openxmlformats.org/officeDocument/2006/relationships/customXml" Target="../ink/ink495.xml"/><Relationship Id="rId247" Type="http://schemas.openxmlformats.org/officeDocument/2006/relationships/customXml" Target="../ink/ink523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4.xml"/><Relationship Id="rId299" Type="http://schemas.openxmlformats.org/officeDocument/2006/relationships/customXml" Target="../ink/ink682.xml"/><Relationship Id="rId63" Type="http://schemas.openxmlformats.org/officeDocument/2006/relationships/customXml" Target="../ink/ink558.xml"/><Relationship Id="rId159" Type="http://schemas.openxmlformats.org/officeDocument/2006/relationships/customXml" Target="../ink/ink605.xml"/><Relationship Id="rId21" Type="http://schemas.openxmlformats.org/officeDocument/2006/relationships/image" Target="../media/image680.png"/><Relationship Id="rId324" Type="http://schemas.openxmlformats.org/officeDocument/2006/relationships/image" Target="../media/image1070.png"/><Relationship Id="rId366" Type="http://schemas.openxmlformats.org/officeDocument/2006/relationships/customXml" Target="../ink/ink716.xml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268" Type="http://schemas.openxmlformats.org/officeDocument/2006/relationships/image" Target="../media/image149.png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335" Type="http://schemas.openxmlformats.org/officeDocument/2006/relationships/image" Target="../media/image1130.png"/><Relationship Id="rId5" Type="http://schemas.openxmlformats.org/officeDocument/2006/relationships/image" Target="../media/image66.png"/><Relationship Id="rId181" Type="http://schemas.openxmlformats.org/officeDocument/2006/relationships/customXml" Target="../ink/ink616.xml"/><Relationship Id="rId237" Type="http://schemas.openxmlformats.org/officeDocument/2006/relationships/customXml" Target="../ink/ink651.xml"/><Relationship Id="rId279" Type="http://schemas.openxmlformats.org/officeDocument/2006/relationships/customXml" Target="../ink/ink672.xml"/><Relationship Id="rId43" Type="http://schemas.openxmlformats.org/officeDocument/2006/relationships/customXml" Target="../ink/ink548.xml"/><Relationship Id="rId139" Type="http://schemas.openxmlformats.org/officeDocument/2006/relationships/customXml" Target="../ink/ink595.xml"/><Relationship Id="rId290" Type="http://schemas.openxmlformats.org/officeDocument/2006/relationships/image" Target="../media/image900.png"/><Relationship Id="rId304" Type="http://schemas.openxmlformats.org/officeDocument/2006/relationships/image" Target="../media/image970.png"/><Relationship Id="rId346" Type="http://schemas.openxmlformats.org/officeDocument/2006/relationships/customXml" Target="../ink/ink706.xml"/><Relationship Id="rId85" Type="http://schemas.openxmlformats.org/officeDocument/2006/relationships/customXml" Target="../ink/ink568.xml"/><Relationship Id="rId150" Type="http://schemas.openxmlformats.org/officeDocument/2006/relationships/image" Target="../media/image770.png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48" Type="http://schemas.openxmlformats.org/officeDocument/2006/relationships/image" Target="../media/image139.png"/><Relationship Id="rId108" Type="http://schemas.openxmlformats.org/officeDocument/2006/relationships/image" Target="../media/image164.png"/><Relationship Id="rId315" Type="http://schemas.openxmlformats.org/officeDocument/2006/relationships/customXml" Target="../ink/ink690.xml"/><Relationship Id="rId357" Type="http://schemas.openxmlformats.org/officeDocument/2006/relationships/image" Target="../media/image1240.png"/><Relationship Id="rId54" Type="http://schemas.openxmlformats.org/officeDocument/2006/relationships/image" Target="../media/image99.png"/><Relationship Id="rId96" Type="http://schemas.openxmlformats.org/officeDocument/2006/relationships/image" Target="../media/image158.png"/><Relationship Id="rId161" Type="http://schemas.openxmlformats.org/officeDocument/2006/relationships/customXml" Target="../ink/ink606.xml"/><Relationship Id="rId217" Type="http://schemas.openxmlformats.org/officeDocument/2006/relationships/customXml" Target="../ink/ink635.xml"/><Relationship Id="rId259" Type="http://schemas.openxmlformats.org/officeDocument/2006/relationships/customXml" Target="../ink/ink662.xml"/><Relationship Id="rId119" Type="http://schemas.openxmlformats.org/officeDocument/2006/relationships/customXml" Target="../ink/ink585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326" Type="http://schemas.openxmlformats.org/officeDocument/2006/relationships/image" Target="../media/image1080.png"/><Relationship Id="rId65" Type="http://schemas.openxmlformats.org/officeDocument/2006/relationships/customXml" Target="../ink/ink559.xml"/><Relationship Id="rId130" Type="http://schemas.openxmlformats.org/officeDocument/2006/relationships/image" Target="../media/image175.png"/><Relationship Id="rId172" Type="http://schemas.openxmlformats.org/officeDocument/2006/relationships/image" Target="../media/image106.png"/><Relationship Id="rId228" Type="http://schemas.openxmlformats.org/officeDocument/2006/relationships/customXml" Target="../ink/ink642.xml"/><Relationship Id="rId281" Type="http://schemas.openxmlformats.org/officeDocument/2006/relationships/customXml" Target="../ink/ink673.xml"/><Relationship Id="rId337" Type="http://schemas.openxmlformats.org/officeDocument/2006/relationships/image" Target="../media/image1140.png"/><Relationship Id="rId76" Type="http://schemas.openxmlformats.org/officeDocument/2006/relationships/image" Target="../media/image121.png"/><Relationship Id="rId141" Type="http://schemas.openxmlformats.org/officeDocument/2006/relationships/customXml" Target="../ink/ink596.xml"/><Relationship Id="rId7" Type="http://schemas.openxmlformats.org/officeDocument/2006/relationships/image" Target="../media/image67.png"/><Relationship Id="rId183" Type="http://schemas.openxmlformats.org/officeDocument/2006/relationships/customXml" Target="../ink/ink617.xml"/><Relationship Id="rId239" Type="http://schemas.openxmlformats.org/officeDocument/2006/relationships/customXml" Target="../ink/ink652.xml"/><Relationship Id="rId250" Type="http://schemas.openxmlformats.org/officeDocument/2006/relationships/image" Target="../media/image140.png"/><Relationship Id="rId292" Type="http://schemas.openxmlformats.org/officeDocument/2006/relationships/image" Target="../media/image214.png"/><Relationship Id="rId306" Type="http://schemas.openxmlformats.org/officeDocument/2006/relationships/image" Target="../media/image980.png"/><Relationship Id="rId45" Type="http://schemas.openxmlformats.org/officeDocument/2006/relationships/customXml" Target="../ink/ink549.xml"/><Relationship Id="rId87" Type="http://schemas.openxmlformats.org/officeDocument/2006/relationships/customXml" Target="../ink/ink569.xml"/><Relationship Id="rId110" Type="http://schemas.openxmlformats.org/officeDocument/2006/relationships/image" Target="../media/image165.png"/><Relationship Id="rId348" Type="http://schemas.openxmlformats.org/officeDocument/2006/relationships/customXml" Target="../ink/ink707.xml"/><Relationship Id="rId152" Type="http://schemas.openxmlformats.org/officeDocument/2006/relationships/image" Target="../media/image780.png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61" Type="http://schemas.openxmlformats.org/officeDocument/2006/relationships/customXml" Target="../ink/ink663.xml"/><Relationship Id="rId56" Type="http://schemas.openxmlformats.org/officeDocument/2006/relationships/image" Target="../media/image100.png"/><Relationship Id="rId317" Type="http://schemas.openxmlformats.org/officeDocument/2006/relationships/customXml" Target="../ink/ink691.xml"/><Relationship Id="rId359" Type="http://schemas.openxmlformats.org/officeDocument/2006/relationships/image" Target="../media/image1250.png"/><Relationship Id="rId98" Type="http://schemas.openxmlformats.org/officeDocument/2006/relationships/image" Target="../media/image159.png"/><Relationship Id="rId121" Type="http://schemas.openxmlformats.org/officeDocument/2006/relationships/customXml" Target="../ink/ink586.xml"/><Relationship Id="rId163" Type="http://schemas.openxmlformats.org/officeDocument/2006/relationships/customXml" Target="../ink/ink607.xml"/><Relationship Id="rId219" Type="http://schemas.openxmlformats.org/officeDocument/2006/relationships/customXml" Target="../ink/ink637.xml"/><Relationship Id="rId230" Type="http://schemas.openxmlformats.org/officeDocument/2006/relationships/customXml" Target="../ink/ink644.xml"/><Relationship Id="rId251" Type="http://schemas.openxmlformats.org/officeDocument/2006/relationships/customXml" Target="../ink/ink658.xml"/><Relationship Id="rId46" Type="http://schemas.openxmlformats.org/officeDocument/2006/relationships/image" Target="../media/image711.png"/><Relationship Id="rId67" Type="http://schemas.openxmlformats.org/officeDocument/2006/relationships/customXml" Target="../ink/ink560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293" Type="http://schemas.openxmlformats.org/officeDocument/2006/relationships/customXml" Target="../ink/ink679.xml"/><Relationship Id="rId307" Type="http://schemas.openxmlformats.org/officeDocument/2006/relationships/customXml" Target="../ink/ink686.xml"/><Relationship Id="rId328" Type="http://schemas.openxmlformats.org/officeDocument/2006/relationships/customXml" Target="../ink/ink697.xml"/><Relationship Id="rId349" Type="http://schemas.openxmlformats.org/officeDocument/2006/relationships/image" Target="../media/image1200.png"/><Relationship Id="rId88" Type="http://schemas.openxmlformats.org/officeDocument/2006/relationships/image" Target="../media/image154.png"/><Relationship Id="rId111" Type="http://schemas.openxmlformats.org/officeDocument/2006/relationships/customXml" Target="../ink/ink581.xml"/><Relationship Id="rId132" Type="http://schemas.openxmlformats.org/officeDocument/2006/relationships/image" Target="../media/image176.png"/><Relationship Id="rId153" Type="http://schemas.openxmlformats.org/officeDocument/2006/relationships/customXml" Target="../ink/ink602.xml"/><Relationship Id="rId174" Type="http://schemas.openxmlformats.org/officeDocument/2006/relationships/image" Target="../media/image108.png"/><Relationship Id="rId195" Type="http://schemas.openxmlformats.org/officeDocument/2006/relationships/customXml" Target="../ink/ink623.xml"/><Relationship Id="rId209" Type="http://schemas.openxmlformats.org/officeDocument/2006/relationships/customXml" Target="../ink/ink630.xml"/><Relationship Id="rId360" Type="http://schemas.openxmlformats.org/officeDocument/2006/relationships/customXml" Target="../ink/ink713.xml"/><Relationship Id="rId220" Type="http://schemas.openxmlformats.org/officeDocument/2006/relationships/image" Target="../media/image600.png"/><Relationship Id="rId241" Type="http://schemas.openxmlformats.org/officeDocument/2006/relationships/customXml" Target="../ink/ink653.xml"/><Relationship Id="rId57" Type="http://schemas.openxmlformats.org/officeDocument/2006/relationships/customXml" Target="../ink/ink555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283" Type="http://schemas.openxmlformats.org/officeDocument/2006/relationships/customXml" Target="../ink/ink674.xml"/><Relationship Id="rId318" Type="http://schemas.openxmlformats.org/officeDocument/2006/relationships/image" Target="../media/image1040.png"/><Relationship Id="rId339" Type="http://schemas.openxmlformats.org/officeDocument/2006/relationships/image" Target="../media/image1150.png"/><Relationship Id="rId99" Type="http://schemas.openxmlformats.org/officeDocument/2006/relationships/customXml" Target="../ink/ink575.xml"/><Relationship Id="rId101" Type="http://schemas.openxmlformats.org/officeDocument/2006/relationships/customXml" Target="../ink/ink576.xml"/><Relationship Id="rId122" Type="http://schemas.openxmlformats.org/officeDocument/2006/relationships/image" Target="../media/image171.png"/><Relationship Id="rId143" Type="http://schemas.openxmlformats.org/officeDocument/2006/relationships/customXml" Target="../ink/ink597.xml"/><Relationship Id="rId164" Type="http://schemas.openxmlformats.org/officeDocument/2006/relationships/image" Target="../media/image840.png"/><Relationship Id="rId185" Type="http://schemas.openxmlformats.org/officeDocument/2006/relationships/customXml" Target="../ink/ink618.xml"/><Relationship Id="rId78" Type="http://schemas.openxmlformats.org/officeDocument/2006/relationships/image" Target="../media/image1090.png"/><Relationship Id="rId350" Type="http://schemas.openxmlformats.org/officeDocument/2006/relationships/customXml" Target="../ink/ink708.xml"/><Relationship Id="rId9" Type="http://schemas.openxmlformats.org/officeDocument/2006/relationships/image" Target="../media/image681.png"/><Relationship Id="rId210" Type="http://schemas.openxmlformats.org/officeDocument/2006/relationships/image" Target="../media/image131.png"/><Relationship Id="rId231" Type="http://schemas.openxmlformats.org/officeDocument/2006/relationships/customXml" Target="../ink/ink645.xml"/><Relationship Id="rId252" Type="http://schemas.openxmlformats.org/officeDocument/2006/relationships/image" Target="../media/image141.png"/><Relationship Id="rId273" Type="http://schemas.openxmlformats.org/officeDocument/2006/relationships/customXml" Target="../ink/ink669.xml"/><Relationship Id="rId294" Type="http://schemas.openxmlformats.org/officeDocument/2006/relationships/image" Target="../media/image215.png"/><Relationship Id="rId308" Type="http://schemas.openxmlformats.org/officeDocument/2006/relationships/image" Target="../media/image990.png"/><Relationship Id="rId329" Type="http://schemas.openxmlformats.org/officeDocument/2006/relationships/image" Target="../media/image1100.png"/><Relationship Id="rId47" Type="http://schemas.openxmlformats.org/officeDocument/2006/relationships/customXml" Target="../ink/ink550.xml"/><Relationship Id="rId68" Type="http://schemas.openxmlformats.org/officeDocument/2006/relationships/image" Target="../media/image110.png"/><Relationship Id="rId89" Type="http://schemas.openxmlformats.org/officeDocument/2006/relationships/customXml" Target="../ink/ink570.xml"/><Relationship Id="rId112" Type="http://schemas.openxmlformats.org/officeDocument/2006/relationships/image" Target="../media/image166.png"/><Relationship Id="rId133" Type="http://schemas.openxmlformats.org/officeDocument/2006/relationships/customXml" Target="../ink/ink592.xml"/><Relationship Id="rId154" Type="http://schemas.openxmlformats.org/officeDocument/2006/relationships/image" Target="../media/image791.png"/><Relationship Id="rId175" Type="http://schemas.openxmlformats.org/officeDocument/2006/relationships/customXml" Target="../ink/ink613.xml"/><Relationship Id="rId340" Type="http://schemas.openxmlformats.org/officeDocument/2006/relationships/customXml" Target="../ink/ink703.xml"/><Relationship Id="rId361" Type="http://schemas.openxmlformats.org/officeDocument/2006/relationships/image" Target="../media/image1260.png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638.xml"/><Relationship Id="rId242" Type="http://schemas.openxmlformats.org/officeDocument/2006/relationships/image" Target="../media/image136.png"/><Relationship Id="rId263" Type="http://schemas.openxmlformats.org/officeDocument/2006/relationships/customXml" Target="../ink/ink664.xml"/><Relationship Id="rId284" Type="http://schemas.openxmlformats.org/officeDocument/2006/relationships/image" Target="../media/image2120.png"/><Relationship Id="rId319" Type="http://schemas.openxmlformats.org/officeDocument/2006/relationships/customXml" Target="../ink/ink692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587.xml"/><Relationship Id="rId144" Type="http://schemas.openxmlformats.org/officeDocument/2006/relationships/image" Target="../media/image740.png"/><Relationship Id="rId330" Type="http://schemas.openxmlformats.org/officeDocument/2006/relationships/customXml" Target="../ink/ink698.xml"/><Relationship Id="rId90" Type="http://schemas.openxmlformats.org/officeDocument/2006/relationships/image" Target="../media/image155.png"/><Relationship Id="rId165" Type="http://schemas.openxmlformats.org/officeDocument/2006/relationships/customXml" Target="../ink/ink608.xml"/><Relationship Id="rId186" Type="http://schemas.openxmlformats.org/officeDocument/2006/relationships/image" Target="../media/image118.png"/><Relationship Id="rId351" Type="http://schemas.openxmlformats.org/officeDocument/2006/relationships/image" Target="../media/image1210.png"/><Relationship Id="rId211" Type="http://schemas.openxmlformats.org/officeDocument/2006/relationships/customXml" Target="../ink/ink631.xml"/><Relationship Id="rId232" Type="http://schemas.openxmlformats.org/officeDocument/2006/relationships/customXml" Target="../ink/ink646.xml"/><Relationship Id="rId253" Type="http://schemas.openxmlformats.org/officeDocument/2006/relationships/customXml" Target="../ink/ink659.xml"/><Relationship Id="rId274" Type="http://schemas.openxmlformats.org/officeDocument/2006/relationships/image" Target="../media/image207.png"/><Relationship Id="rId295" Type="http://schemas.openxmlformats.org/officeDocument/2006/relationships/customXml" Target="../ink/ink680.xml"/><Relationship Id="rId309" Type="http://schemas.openxmlformats.org/officeDocument/2006/relationships/customXml" Target="../ink/ink687.xml"/><Relationship Id="rId48" Type="http://schemas.openxmlformats.org/officeDocument/2006/relationships/image" Target="../media/image94.png"/><Relationship Id="rId69" Type="http://schemas.openxmlformats.org/officeDocument/2006/relationships/customXml" Target="../ink/ink561.xml"/><Relationship Id="rId113" Type="http://schemas.openxmlformats.org/officeDocument/2006/relationships/customXml" Target="../ink/ink582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320" Type="http://schemas.openxmlformats.org/officeDocument/2006/relationships/image" Target="../media/image1050.png"/><Relationship Id="rId80" Type="http://schemas.openxmlformats.org/officeDocument/2006/relationships/image" Target="../media/image150.png"/><Relationship Id="rId155" Type="http://schemas.openxmlformats.org/officeDocument/2006/relationships/customXml" Target="../ink/ink603.xml"/><Relationship Id="rId176" Type="http://schemas.openxmlformats.org/officeDocument/2006/relationships/image" Target="../media/image109.png"/><Relationship Id="rId197" Type="http://schemas.openxmlformats.org/officeDocument/2006/relationships/customXml" Target="../ink/ink624.xml"/><Relationship Id="rId341" Type="http://schemas.openxmlformats.org/officeDocument/2006/relationships/image" Target="../media/image1160.png"/><Relationship Id="rId362" Type="http://schemas.openxmlformats.org/officeDocument/2006/relationships/customXml" Target="../ink/ink714.xml"/><Relationship Id="rId201" Type="http://schemas.openxmlformats.org/officeDocument/2006/relationships/customXml" Target="../ink/ink626.xml"/><Relationship Id="rId222" Type="http://schemas.openxmlformats.org/officeDocument/2006/relationships/image" Target="../media/image610.png"/><Relationship Id="rId243" Type="http://schemas.openxmlformats.org/officeDocument/2006/relationships/customXml" Target="../ink/ink654.xml"/><Relationship Id="rId264" Type="http://schemas.openxmlformats.org/officeDocument/2006/relationships/image" Target="../media/image147.png"/><Relationship Id="rId285" Type="http://schemas.openxmlformats.org/officeDocument/2006/relationships/customXml" Target="../ink/ink675.xml"/><Relationship Id="rId38" Type="http://schemas.openxmlformats.org/officeDocument/2006/relationships/image" Target="../media/image89.png"/><Relationship Id="rId59" Type="http://schemas.openxmlformats.org/officeDocument/2006/relationships/customXml" Target="../ink/ink556.xml"/><Relationship Id="rId103" Type="http://schemas.openxmlformats.org/officeDocument/2006/relationships/customXml" Target="../ink/ink577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310" Type="http://schemas.openxmlformats.org/officeDocument/2006/relationships/image" Target="../media/image1000.png"/><Relationship Id="rId70" Type="http://schemas.openxmlformats.org/officeDocument/2006/relationships/image" Target="../media/image111.png"/><Relationship Id="rId91" Type="http://schemas.openxmlformats.org/officeDocument/2006/relationships/customXml" Target="../ink/ink571.xml"/><Relationship Id="rId145" Type="http://schemas.openxmlformats.org/officeDocument/2006/relationships/customXml" Target="../ink/ink598.xml"/><Relationship Id="rId166" Type="http://schemas.openxmlformats.org/officeDocument/2006/relationships/image" Target="../media/image951.png"/><Relationship Id="rId187" Type="http://schemas.openxmlformats.org/officeDocument/2006/relationships/customXml" Target="../ink/ink619.xml"/><Relationship Id="rId331" Type="http://schemas.openxmlformats.org/officeDocument/2006/relationships/image" Target="../media/image1110.png"/><Relationship Id="rId352" Type="http://schemas.openxmlformats.org/officeDocument/2006/relationships/customXml" Target="../ink/ink709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647.xml"/><Relationship Id="rId254" Type="http://schemas.openxmlformats.org/officeDocument/2006/relationships/image" Target="../media/image142.png"/><Relationship Id="rId49" Type="http://schemas.openxmlformats.org/officeDocument/2006/relationships/customXml" Target="../ink/ink551.xml"/><Relationship Id="rId114" Type="http://schemas.openxmlformats.org/officeDocument/2006/relationships/image" Target="../media/image167.png"/><Relationship Id="rId275" Type="http://schemas.openxmlformats.org/officeDocument/2006/relationships/customXml" Target="../ink/ink670.xml"/><Relationship Id="rId296" Type="http://schemas.openxmlformats.org/officeDocument/2006/relationships/image" Target="../media/image216.png"/><Relationship Id="rId300" Type="http://schemas.openxmlformats.org/officeDocument/2006/relationships/image" Target="../media/image950.png"/><Relationship Id="rId60" Type="http://schemas.openxmlformats.org/officeDocument/2006/relationships/image" Target="../media/image103.png"/><Relationship Id="rId81" Type="http://schemas.openxmlformats.org/officeDocument/2006/relationships/customXml" Target="../ink/ink566.xml"/><Relationship Id="rId135" Type="http://schemas.openxmlformats.org/officeDocument/2006/relationships/customXml" Target="../ink/ink593.xml"/><Relationship Id="rId156" Type="http://schemas.openxmlformats.org/officeDocument/2006/relationships/image" Target="../media/image801.png"/><Relationship Id="rId177" Type="http://schemas.openxmlformats.org/officeDocument/2006/relationships/customXml" Target="../ink/ink614.xml"/><Relationship Id="rId198" Type="http://schemas.openxmlformats.org/officeDocument/2006/relationships/image" Target="../media/image125.png"/><Relationship Id="rId321" Type="http://schemas.openxmlformats.org/officeDocument/2006/relationships/customXml" Target="../ink/ink693.xml"/><Relationship Id="rId342" Type="http://schemas.openxmlformats.org/officeDocument/2006/relationships/customXml" Target="../ink/ink704.xml"/><Relationship Id="rId363" Type="http://schemas.openxmlformats.org/officeDocument/2006/relationships/image" Target="../media/image1270.png"/><Relationship Id="rId202" Type="http://schemas.openxmlformats.org/officeDocument/2006/relationships/image" Target="../media/image127.png"/><Relationship Id="rId223" Type="http://schemas.openxmlformats.org/officeDocument/2006/relationships/customXml" Target="../ink/ink639.xml"/><Relationship Id="rId244" Type="http://schemas.openxmlformats.org/officeDocument/2006/relationships/image" Target="../media/image137.png"/><Relationship Id="rId39" Type="http://schemas.openxmlformats.org/officeDocument/2006/relationships/customXml" Target="../ink/ink546.xml"/><Relationship Id="rId18" Type="http://schemas.openxmlformats.org/officeDocument/2006/relationships/image" Target="../media/image790.png"/><Relationship Id="rId265" Type="http://schemas.openxmlformats.org/officeDocument/2006/relationships/customXml" Target="../ink/ink665.xml"/><Relationship Id="rId286" Type="http://schemas.openxmlformats.org/officeDocument/2006/relationships/image" Target="../media/image213.png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588.xml"/><Relationship Id="rId146" Type="http://schemas.openxmlformats.org/officeDocument/2006/relationships/image" Target="../media/image750.png"/><Relationship Id="rId167" Type="http://schemas.openxmlformats.org/officeDocument/2006/relationships/customXml" Target="../ink/ink609.xml"/><Relationship Id="rId188" Type="http://schemas.openxmlformats.org/officeDocument/2006/relationships/image" Target="../media/image119.png"/><Relationship Id="rId311" Type="http://schemas.openxmlformats.org/officeDocument/2006/relationships/customXml" Target="../ink/ink688.xml"/><Relationship Id="rId332" Type="http://schemas.openxmlformats.org/officeDocument/2006/relationships/customXml" Target="../ink/ink699.xml"/><Relationship Id="rId353" Type="http://schemas.openxmlformats.org/officeDocument/2006/relationships/image" Target="../media/image1220.png"/><Relationship Id="rId71" Type="http://schemas.openxmlformats.org/officeDocument/2006/relationships/customXml" Target="../ink/ink562.xml"/><Relationship Id="rId92" Type="http://schemas.openxmlformats.org/officeDocument/2006/relationships/image" Target="../media/image156.png"/><Relationship Id="rId213" Type="http://schemas.openxmlformats.org/officeDocument/2006/relationships/customXml" Target="../ink/ink632.xml"/><Relationship Id="rId234" Type="http://schemas.openxmlformats.org/officeDocument/2006/relationships/customXml" Target="../ink/ink648.xml"/><Relationship Id="rId2" Type="http://schemas.openxmlformats.org/officeDocument/2006/relationships/customXml" Target="../ink/ink541.xml"/><Relationship Id="rId29" Type="http://schemas.openxmlformats.org/officeDocument/2006/relationships/image" Target="../media/image720.png"/><Relationship Id="rId255" Type="http://schemas.openxmlformats.org/officeDocument/2006/relationships/customXml" Target="../ink/ink660.xml"/><Relationship Id="rId276" Type="http://schemas.openxmlformats.org/officeDocument/2006/relationships/image" Target="../media/image208.png"/><Relationship Id="rId297" Type="http://schemas.openxmlformats.org/officeDocument/2006/relationships/customXml" Target="../ink/ink681.xml"/><Relationship Id="rId40" Type="http://schemas.openxmlformats.org/officeDocument/2006/relationships/image" Target="../media/image90.png"/><Relationship Id="rId115" Type="http://schemas.openxmlformats.org/officeDocument/2006/relationships/customXml" Target="../ink/ink583.xml"/><Relationship Id="rId136" Type="http://schemas.openxmlformats.org/officeDocument/2006/relationships/image" Target="../media/image178.png"/><Relationship Id="rId157" Type="http://schemas.openxmlformats.org/officeDocument/2006/relationships/customXml" Target="../ink/ink604.xml"/><Relationship Id="rId178" Type="http://schemas.openxmlformats.org/officeDocument/2006/relationships/image" Target="../media/image113.png"/><Relationship Id="rId301" Type="http://schemas.openxmlformats.org/officeDocument/2006/relationships/customXml" Target="../ink/ink683.xml"/><Relationship Id="rId322" Type="http://schemas.openxmlformats.org/officeDocument/2006/relationships/image" Target="../media/image1060.png"/><Relationship Id="rId343" Type="http://schemas.openxmlformats.org/officeDocument/2006/relationships/image" Target="../media/image1170.png"/><Relationship Id="rId364" Type="http://schemas.openxmlformats.org/officeDocument/2006/relationships/customXml" Target="../ink/ink715.xml"/><Relationship Id="rId61" Type="http://schemas.openxmlformats.org/officeDocument/2006/relationships/customXml" Target="../ink/ink557.xml"/><Relationship Id="rId82" Type="http://schemas.openxmlformats.org/officeDocument/2006/relationships/image" Target="../media/image151.png"/><Relationship Id="rId199" Type="http://schemas.openxmlformats.org/officeDocument/2006/relationships/customXml" Target="../ink/ink625.xml"/><Relationship Id="rId203" Type="http://schemas.openxmlformats.org/officeDocument/2006/relationships/customXml" Target="../ink/ink627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655.xml"/><Relationship Id="rId266" Type="http://schemas.openxmlformats.org/officeDocument/2006/relationships/image" Target="../media/image148.png"/><Relationship Id="rId287" Type="http://schemas.openxmlformats.org/officeDocument/2006/relationships/customXml" Target="../ink/ink676.xml"/><Relationship Id="rId105" Type="http://schemas.openxmlformats.org/officeDocument/2006/relationships/customXml" Target="../ink/ink578.xml"/><Relationship Id="rId126" Type="http://schemas.openxmlformats.org/officeDocument/2006/relationships/image" Target="../media/image173.png"/><Relationship Id="rId147" Type="http://schemas.openxmlformats.org/officeDocument/2006/relationships/customXml" Target="../ink/ink599.xml"/><Relationship Id="rId168" Type="http://schemas.openxmlformats.org/officeDocument/2006/relationships/image" Target="../media/image97.png"/><Relationship Id="rId312" Type="http://schemas.openxmlformats.org/officeDocument/2006/relationships/image" Target="../media/image1010.png"/><Relationship Id="rId333" Type="http://schemas.openxmlformats.org/officeDocument/2006/relationships/image" Target="../media/image1120.png"/><Relationship Id="rId354" Type="http://schemas.openxmlformats.org/officeDocument/2006/relationships/customXml" Target="../ink/ink710.xml"/><Relationship Id="rId51" Type="http://schemas.openxmlformats.org/officeDocument/2006/relationships/customXml" Target="../ink/ink552.xml"/><Relationship Id="rId72" Type="http://schemas.openxmlformats.org/officeDocument/2006/relationships/image" Target="../media/image112.png"/><Relationship Id="rId93" Type="http://schemas.openxmlformats.org/officeDocument/2006/relationships/customXml" Target="../ink/ink572.xml"/><Relationship Id="rId189" Type="http://schemas.openxmlformats.org/officeDocument/2006/relationships/customXml" Target="../ink/ink620.xml"/><Relationship Id="rId3" Type="http://schemas.openxmlformats.org/officeDocument/2006/relationships/image" Target="../media/image651.png"/><Relationship Id="rId214" Type="http://schemas.openxmlformats.org/officeDocument/2006/relationships/image" Target="../media/image133.png"/><Relationship Id="rId235" Type="http://schemas.openxmlformats.org/officeDocument/2006/relationships/customXml" Target="../ink/ink649.xml"/><Relationship Id="rId256" Type="http://schemas.openxmlformats.org/officeDocument/2006/relationships/image" Target="../media/image143.png"/><Relationship Id="rId277" Type="http://schemas.openxmlformats.org/officeDocument/2006/relationships/customXml" Target="../ink/ink671.xml"/><Relationship Id="rId298" Type="http://schemas.openxmlformats.org/officeDocument/2006/relationships/image" Target="../media/image940.png"/><Relationship Id="rId116" Type="http://schemas.openxmlformats.org/officeDocument/2006/relationships/image" Target="../media/image168.png"/><Relationship Id="rId137" Type="http://schemas.openxmlformats.org/officeDocument/2006/relationships/customXml" Target="../ink/ink594.xml"/><Relationship Id="rId158" Type="http://schemas.openxmlformats.org/officeDocument/2006/relationships/image" Target="../media/image811.png"/><Relationship Id="rId302" Type="http://schemas.openxmlformats.org/officeDocument/2006/relationships/image" Target="../media/image960.png"/><Relationship Id="rId323" Type="http://schemas.openxmlformats.org/officeDocument/2006/relationships/customXml" Target="../ink/ink694.xml"/><Relationship Id="rId344" Type="http://schemas.openxmlformats.org/officeDocument/2006/relationships/customXml" Target="../ink/ink705.xml"/><Relationship Id="rId41" Type="http://schemas.openxmlformats.org/officeDocument/2006/relationships/customXml" Target="../ink/ink547.xml"/><Relationship Id="rId62" Type="http://schemas.openxmlformats.org/officeDocument/2006/relationships/image" Target="../media/image104.png"/><Relationship Id="rId83" Type="http://schemas.openxmlformats.org/officeDocument/2006/relationships/customXml" Target="../ink/ink567.xml"/><Relationship Id="rId179" Type="http://schemas.openxmlformats.org/officeDocument/2006/relationships/customXml" Target="../ink/ink615.xml"/><Relationship Id="rId20" Type="http://schemas.openxmlformats.org/officeDocument/2006/relationships/image" Target="../media/image800.png"/><Relationship Id="rId365" Type="http://schemas.openxmlformats.org/officeDocument/2006/relationships/image" Target="../media/image128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640.xml"/><Relationship Id="rId246" Type="http://schemas.openxmlformats.org/officeDocument/2006/relationships/image" Target="../media/image138.png"/><Relationship Id="rId267" Type="http://schemas.openxmlformats.org/officeDocument/2006/relationships/customXml" Target="../ink/ink666.xml"/><Relationship Id="rId288" Type="http://schemas.openxmlformats.org/officeDocument/2006/relationships/image" Target="../media/image890.png"/><Relationship Id="rId106" Type="http://schemas.openxmlformats.org/officeDocument/2006/relationships/image" Target="../media/image163.png"/><Relationship Id="rId127" Type="http://schemas.openxmlformats.org/officeDocument/2006/relationships/customXml" Target="../ink/ink589.xml"/><Relationship Id="rId313" Type="http://schemas.openxmlformats.org/officeDocument/2006/relationships/customXml" Target="../ink/ink689.xml"/><Relationship Id="rId10" Type="http://schemas.openxmlformats.org/officeDocument/2006/relationships/customXml" Target="../ink/ink545.xml"/><Relationship Id="rId52" Type="http://schemas.openxmlformats.org/officeDocument/2006/relationships/image" Target="../media/image98.png"/><Relationship Id="rId73" Type="http://schemas.openxmlformats.org/officeDocument/2006/relationships/customXml" Target="../ink/ink563.xml"/><Relationship Id="rId94" Type="http://schemas.openxmlformats.org/officeDocument/2006/relationships/image" Target="../media/image157.png"/><Relationship Id="rId148" Type="http://schemas.openxmlformats.org/officeDocument/2006/relationships/image" Target="../media/image760.png"/><Relationship Id="rId169" Type="http://schemas.openxmlformats.org/officeDocument/2006/relationships/customXml" Target="../ink/ink610.xml"/><Relationship Id="rId334" Type="http://schemas.openxmlformats.org/officeDocument/2006/relationships/customXml" Target="../ink/ink700.xml"/><Relationship Id="rId355" Type="http://schemas.openxmlformats.org/officeDocument/2006/relationships/image" Target="../media/image1230.png"/><Relationship Id="rId4" Type="http://schemas.openxmlformats.org/officeDocument/2006/relationships/customXml" Target="../ink/ink542.xml"/><Relationship Id="rId180" Type="http://schemas.openxmlformats.org/officeDocument/2006/relationships/image" Target="../media/image115.png"/><Relationship Id="rId215" Type="http://schemas.openxmlformats.org/officeDocument/2006/relationships/customXml" Target="../ink/ink633.xml"/><Relationship Id="rId236" Type="http://schemas.openxmlformats.org/officeDocument/2006/relationships/customXml" Target="../ink/ink650.xml"/><Relationship Id="rId257" Type="http://schemas.openxmlformats.org/officeDocument/2006/relationships/customXml" Target="../ink/ink661.xml"/><Relationship Id="rId278" Type="http://schemas.openxmlformats.org/officeDocument/2006/relationships/image" Target="../media/image209.png"/><Relationship Id="rId303" Type="http://schemas.openxmlformats.org/officeDocument/2006/relationships/customXml" Target="../ink/ink684.xml"/><Relationship Id="rId42" Type="http://schemas.openxmlformats.org/officeDocument/2006/relationships/image" Target="../media/image691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345" Type="http://schemas.openxmlformats.org/officeDocument/2006/relationships/image" Target="../media/image1180.png"/><Relationship Id="rId191" Type="http://schemas.openxmlformats.org/officeDocument/2006/relationships/customXml" Target="../ink/ink621.xml"/><Relationship Id="rId205" Type="http://schemas.openxmlformats.org/officeDocument/2006/relationships/customXml" Target="../ink/ink628.xml"/><Relationship Id="rId247" Type="http://schemas.openxmlformats.org/officeDocument/2006/relationships/customXml" Target="../ink/ink656.xml"/><Relationship Id="rId107" Type="http://schemas.openxmlformats.org/officeDocument/2006/relationships/customXml" Target="../ink/ink579.xml"/><Relationship Id="rId289" Type="http://schemas.openxmlformats.org/officeDocument/2006/relationships/customXml" Target="../ink/ink677.xml"/><Relationship Id="rId53" Type="http://schemas.openxmlformats.org/officeDocument/2006/relationships/customXml" Target="../ink/ink553.xml"/><Relationship Id="rId149" Type="http://schemas.openxmlformats.org/officeDocument/2006/relationships/customXml" Target="../ink/ink600.xml"/><Relationship Id="rId11" Type="http://schemas.openxmlformats.org/officeDocument/2006/relationships/image" Target="../media/image580.png"/><Relationship Id="rId314" Type="http://schemas.openxmlformats.org/officeDocument/2006/relationships/image" Target="../media/image1020.png"/><Relationship Id="rId356" Type="http://schemas.openxmlformats.org/officeDocument/2006/relationships/customXml" Target="../ink/ink711.xml"/><Relationship Id="rId95" Type="http://schemas.openxmlformats.org/officeDocument/2006/relationships/customXml" Target="../ink/ink573.xml"/><Relationship Id="rId160" Type="http://schemas.openxmlformats.org/officeDocument/2006/relationships/image" Target="../media/image821.png"/><Relationship Id="rId216" Type="http://schemas.openxmlformats.org/officeDocument/2006/relationships/customXml" Target="../ink/ink634.xml"/><Relationship Id="rId258" Type="http://schemas.openxmlformats.org/officeDocument/2006/relationships/image" Target="../media/image144.png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22" Type="http://schemas.openxmlformats.org/officeDocument/2006/relationships/image" Target="../media/image810.png"/><Relationship Id="rId325" Type="http://schemas.openxmlformats.org/officeDocument/2006/relationships/customXml" Target="../ink/ink695.xml"/><Relationship Id="rId367" Type="http://schemas.openxmlformats.org/officeDocument/2006/relationships/image" Target="../media/image1290.png"/><Relationship Id="rId171" Type="http://schemas.openxmlformats.org/officeDocument/2006/relationships/customXml" Target="../ink/ink611.xml"/><Relationship Id="rId227" Type="http://schemas.openxmlformats.org/officeDocument/2006/relationships/customXml" Target="../ink/ink641.xml"/><Relationship Id="rId269" Type="http://schemas.openxmlformats.org/officeDocument/2006/relationships/customXml" Target="../ink/ink667.xml"/><Relationship Id="rId129" Type="http://schemas.openxmlformats.org/officeDocument/2006/relationships/customXml" Target="../ink/ink590.xml"/><Relationship Id="rId280" Type="http://schemas.openxmlformats.org/officeDocument/2006/relationships/image" Target="../media/image2100.png"/><Relationship Id="rId336" Type="http://schemas.openxmlformats.org/officeDocument/2006/relationships/customXml" Target="../ink/ink701.xml"/><Relationship Id="rId75" Type="http://schemas.openxmlformats.org/officeDocument/2006/relationships/customXml" Target="../ink/ink564.xml"/><Relationship Id="rId140" Type="http://schemas.openxmlformats.org/officeDocument/2006/relationships/image" Target="../media/image180.png"/><Relationship Id="rId182" Type="http://schemas.openxmlformats.org/officeDocument/2006/relationships/image" Target="../media/image116.png"/><Relationship Id="rId6" Type="http://schemas.openxmlformats.org/officeDocument/2006/relationships/customXml" Target="../ink/ink543.xml"/><Relationship Id="rId238" Type="http://schemas.openxmlformats.org/officeDocument/2006/relationships/image" Target="../media/image134.png"/><Relationship Id="rId291" Type="http://schemas.openxmlformats.org/officeDocument/2006/relationships/customXml" Target="../ink/ink678.xml"/><Relationship Id="rId305" Type="http://schemas.openxmlformats.org/officeDocument/2006/relationships/customXml" Target="../ink/ink685.xml"/><Relationship Id="rId347" Type="http://schemas.openxmlformats.org/officeDocument/2006/relationships/image" Target="../media/image1190.png"/><Relationship Id="rId44" Type="http://schemas.openxmlformats.org/officeDocument/2006/relationships/image" Target="../media/image701.png"/><Relationship Id="rId86" Type="http://schemas.openxmlformats.org/officeDocument/2006/relationships/image" Target="../media/image153.png"/><Relationship Id="rId151" Type="http://schemas.openxmlformats.org/officeDocument/2006/relationships/customXml" Target="../ink/ink601.xml"/><Relationship Id="rId193" Type="http://schemas.openxmlformats.org/officeDocument/2006/relationships/customXml" Target="../ink/ink622.xml"/><Relationship Id="rId207" Type="http://schemas.openxmlformats.org/officeDocument/2006/relationships/customXml" Target="../ink/ink629.xml"/><Relationship Id="rId249" Type="http://schemas.openxmlformats.org/officeDocument/2006/relationships/customXml" Target="../ink/ink657.xml"/><Relationship Id="rId109" Type="http://schemas.openxmlformats.org/officeDocument/2006/relationships/customXml" Target="../ink/ink580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316" Type="http://schemas.openxmlformats.org/officeDocument/2006/relationships/image" Target="../media/image1030.png"/><Relationship Id="rId55" Type="http://schemas.openxmlformats.org/officeDocument/2006/relationships/customXml" Target="../ink/ink554.xml"/><Relationship Id="rId97" Type="http://schemas.openxmlformats.org/officeDocument/2006/relationships/customXml" Target="../ink/ink574.xml"/><Relationship Id="rId120" Type="http://schemas.openxmlformats.org/officeDocument/2006/relationships/image" Target="../media/image170.png"/><Relationship Id="rId358" Type="http://schemas.openxmlformats.org/officeDocument/2006/relationships/customXml" Target="../ink/ink712.xml"/><Relationship Id="rId162" Type="http://schemas.openxmlformats.org/officeDocument/2006/relationships/image" Target="../media/image830.png"/><Relationship Id="rId218" Type="http://schemas.openxmlformats.org/officeDocument/2006/relationships/customXml" Target="../ink/ink636.xml"/><Relationship Id="rId271" Type="http://schemas.openxmlformats.org/officeDocument/2006/relationships/customXml" Target="../ink/ink668.xml"/><Relationship Id="rId66" Type="http://schemas.openxmlformats.org/officeDocument/2006/relationships/image" Target="../media/image107.png"/><Relationship Id="rId131" Type="http://schemas.openxmlformats.org/officeDocument/2006/relationships/customXml" Target="../ink/ink591.xml"/><Relationship Id="rId24" Type="http://schemas.openxmlformats.org/officeDocument/2006/relationships/image" Target="../media/image820.png"/><Relationship Id="rId327" Type="http://schemas.openxmlformats.org/officeDocument/2006/relationships/customXml" Target="../ink/ink696.xml"/><Relationship Id="rId173" Type="http://schemas.openxmlformats.org/officeDocument/2006/relationships/customXml" Target="../ink/ink612.xml"/><Relationship Id="rId229" Type="http://schemas.openxmlformats.org/officeDocument/2006/relationships/customXml" Target="../ink/ink643.xml"/><Relationship Id="rId240" Type="http://schemas.openxmlformats.org/officeDocument/2006/relationships/image" Target="../media/image135.png"/><Relationship Id="rId77" Type="http://schemas.openxmlformats.org/officeDocument/2006/relationships/customXml" Target="../ink/ink565.xml"/><Relationship Id="rId100" Type="http://schemas.openxmlformats.org/officeDocument/2006/relationships/image" Target="../media/image160.png"/><Relationship Id="rId282" Type="http://schemas.openxmlformats.org/officeDocument/2006/relationships/image" Target="../media/image2110.png"/><Relationship Id="rId338" Type="http://schemas.openxmlformats.org/officeDocument/2006/relationships/customXml" Target="../ink/ink702.xml"/><Relationship Id="rId8" Type="http://schemas.openxmlformats.org/officeDocument/2006/relationships/customXml" Target="../ink/ink544.xml"/><Relationship Id="rId142" Type="http://schemas.openxmlformats.org/officeDocument/2006/relationships/image" Target="../media/image721.png"/><Relationship Id="rId184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60.xml"/><Relationship Id="rId299" Type="http://schemas.openxmlformats.org/officeDocument/2006/relationships/customXml" Target="../ink/ink858.xml"/><Relationship Id="rId63" Type="http://schemas.openxmlformats.org/officeDocument/2006/relationships/customXml" Target="../ink/ink734.xml"/><Relationship Id="rId159" Type="http://schemas.openxmlformats.org/officeDocument/2006/relationships/customXml" Target="../ink/ink781.xml"/><Relationship Id="rId21" Type="http://schemas.openxmlformats.org/officeDocument/2006/relationships/image" Target="../media/image680.png"/><Relationship Id="rId324" Type="http://schemas.openxmlformats.org/officeDocument/2006/relationships/image" Target="../media/image1070.png"/><Relationship Id="rId366" Type="http://schemas.openxmlformats.org/officeDocument/2006/relationships/customXml" Target="../ink/ink892.xml"/><Relationship Id="rId170" Type="http://schemas.openxmlformats.org/officeDocument/2006/relationships/image" Target="../media/image101.png"/><Relationship Id="rId226" Type="http://schemas.openxmlformats.org/officeDocument/2006/relationships/image" Target="../media/image630.png"/><Relationship Id="rId268" Type="http://schemas.openxmlformats.org/officeDocument/2006/relationships/image" Target="../media/image149.png"/><Relationship Id="rId74" Type="http://schemas.openxmlformats.org/officeDocument/2006/relationships/image" Target="../media/image114.png"/><Relationship Id="rId128" Type="http://schemas.openxmlformats.org/officeDocument/2006/relationships/image" Target="../media/image174.png"/><Relationship Id="rId335" Type="http://schemas.openxmlformats.org/officeDocument/2006/relationships/image" Target="../media/image1130.png"/><Relationship Id="rId5" Type="http://schemas.openxmlformats.org/officeDocument/2006/relationships/image" Target="../media/image66.png"/><Relationship Id="rId181" Type="http://schemas.openxmlformats.org/officeDocument/2006/relationships/customXml" Target="../ink/ink792.xml"/><Relationship Id="rId237" Type="http://schemas.openxmlformats.org/officeDocument/2006/relationships/customXml" Target="../ink/ink827.xml"/><Relationship Id="rId279" Type="http://schemas.openxmlformats.org/officeDocument/2006/relationships/customXml" Target="../ink/ink848.xml"/><Relationship Id="rId43" Type="http://schemas.openxmlformats.org/officeDocument/2006/relationships/customXml" Target="../ink/ink724.xml"/><Relationship Id="rId139" Type="http://schemas.openxmlformats.org/officeDocument/2006/relationships/customXml" Target="../ink/ink771.xml"/><Relationship Id="rId290" Type="http://schemas.openxmlformats.org/officeDocument/2006/relationships/image" Target="../media/image900.png"/><Relationship Id="rId304" Type="http://schemas.openxmlformats.org/officeDocument/2006/relationships/image" Target="../media/image970.png"/><Relationship Id="rId346" Type="http://schemas.openxmlformats.org/officeDocument/2006/relationships/customXml" Target="../ink/ink882.xml"/><Relationship Id="rId85" Type="http://schemas.openxmlformats.org/officeDocument/2006/relationships/customXml" Target="../ink/ink744.xml"/><Relationship Id="rId150" Type="http://schemas.openxmlformats.org/officeDocument/2006/relationships/image" Target="../media/image770.png"/><Relationship Id="rId192" Type="http://schemas.openxmlformats.org/officeDocument/2006/relationships/image" Target="../media/image122.png"/><Relationship Id="rId206" Type="http://schemas.openxmlformats.org/officeDocument/2006/relationships/image" Target="../media/image129.png"/><Relationship Id="rId248" Type="http://schemas.openxmlformats.org/officeDocument/2006/relationships/image" Target="../media/image139.png"/><Relationship Id="rId108" Type="http://schemas.openxmlformats.org/officeDocument/2006/relationships/image" Target="../media/image164.png"/><Relationship Id="rId315" Type="http://schemas.openxmlformats.org/officeDocument/2006/relationships/customXml" Target="../ink/ink866.xml"/><Relationship Id="rId357" Type="http://schemas.openxmlformats.org/officeDocument/2006/relationships/image" Target="../media/image1240.png"/><Relationship Id="rId54" Type="http://schemas.openxmlformats.org/officeDocument/2006/relationships/image" Target="../media/image99.png"/><Relationship Id="rId96" Type="http://schemas.openxmlformats.org/officeDocument/2006/relationships/image" Target="../media/image158.png"/><Relationship Id="rId161" Type="http://schemas.openxmlformats.org/officeDocument/2006/relationships/customXml" Target="../ink/ink782.xml"/><Relationship Id="rId217" Type="http://schemas.openxmlformats.org/officeDocument/2006/relationships/customXml" Target="../ink/ink811.xml"/><Relationship Id="rId259" Type="http://schemas.openxmlformats.org/officeDocument/2006/relationships/customXml" Target="../ink/ink838.xml"/><Relationship Id="rId119" Type="http://schemas.openxmlformats.org/officeDocument/2006/relationships/customXml" Target="../ink/ink761.xml"/><Relationship Id="rId23" Type="http://schemas.openxmlformats.org/officeDocument/2006/relationships/image" Target="../media/image690.png"/><Relationship Id="rId270" Type="http://schemas.openxmlformats.org/officeDocument/2006/relationships/image" Target="../media/image181.png"/><Relationship Id="rId326" Type="http://schemas.openxmlformats.org/officeDocument/2006/relationships/image" Target="../media/image1080.png"/><Relationship Id="rId65" Type="http://schemas.openxmlformats.org/officeDocument/2006/relationships/customXml" Target="../ink/ink735.xml"/><Relationship Id="rId130" Type="http://schemas.openxmlformats.org/officeDocument/2006/relationships/image" Target="../media/image175.png"/><Relationship Id="rId368" Type="http://schemas.openxmlformats.org/officeDocument/2006/relationships/customXml" Target="../ink/ink893.xml"/><Relationship Id="rId172" Type="http://schemas.openxmlformats.org/officeDocument/2006/relationships/image" Target="../media/image106.png"/><Relationship Id="rId228" Type="http://schemas.openxmlformats.org/officeDocument/2006/relationships/customXml" Target="../ink/ink818.xml"/><Relationship Id="rId281" Type="http://schemas.openxmlformats.org/officeDocument/2006/relationships/customXml" Target="../ink/ink849.xml"/><Relationship Id="rId337" Type="http://schemas.openxmlformats.org/officeDocument/2006/relationships/image" Target="../media/image1140.png"/><Relationship Id="rId76" Type="http://schemas.openxmlformats.org/officeDocument/2006/relationships/image" Target="../media/image121.png"/><Relationship Id="rId141" Type="http://schemas.openxmlformats.org/officeDocument/2006/relationships/customXml" Target="../ink/ink772.xml"/><Relationship Id="rId7" Type="http://schemas.openxmlformats.org/officeDocument/2006/relationships/image" Target="../media/image67.png"/><Relationship Id="rId183" Type="http://schemas.openxmlformats.org/officeDocument/2006/relationships/customXml" Target="../ink/ink793.xml"/><Relationship Id="rId239" Type="http://schemas.openxmlformats.org/officeDocument/2006/relationships/customXml" Target="../ink/ink828.xml"/><Relationship Id="rId250" Type="http://schemas.openxmlformats.org/officeDocument/2006/relationships/image" Target="../media/image140.png"/><Relationship Id="rId292" Type="http://schemas.openxmlformats.org/officeDocument/2006/relationships/image" Target="../media/image214.png"/><Relationship Id="rId306" Type="http://schemas.openxmlformats.org/officeDocument/2006/relationships/image" Target="../media/image980.png"/><Relationship Id="rId45" Type="http://schemas.openxmlformats.org/officeDocument/2006/relationships/customXml" Target="../ink/ink725.xml"/><Relationship Id="rId87" Type="http://schemas.openxmlformats.org/officeDocument/2006/relationships/customXml" Target="../ink/ink745.xml"/><Relationship Id="rId110" Type="http://schemas.openxmlformats.org/officeDocument/2006/relationships/image" Target="../media/image165.png"/><Relationship Id="rId348" Type="http://schemas.openxmlformats.org/officeDocument/2006/relationships/customXml" Target="../ink/ink883.xml"/><Relationship Id="rId152" Type="http://schemas.openxmlformats.org/officeDocument/2006/relationships/image" Target="../media/image780.png"/><Relationship Id="rId194" Type="http://schemas.openxmlformats.org/officeDocument/2006/relationships/image" Target="../media/image123.png"/><Relationship Id="rId208" Type="http://schemas.openxmlformats.org/officeDocument/2006/relationships/image" Target="../media/image130.png"/><Relationship Id="rId261" Type="http://schemas.openxmlformats.org/officeDocument/2006/relationships/customXml" Target="../ink/ink839.xml"/><Relationship Id="rId56" Type="http://schemas.openxmlformats.org/officeDocument/2006/relationships/image" Target="../media/image100.png"/><Relationship Id="rId317" Type="http://schemas.openxmlformats.org/officeDocument/2006/relationships/customXml" Target="../ink/ink867.xml"/><Relationship Id="rId359" Type="http://schemas.openxmlformats.org/officeDocument/2006/relationships/image" Target="../media/image1250.png"/><Relationship Id="rId98" Type="http://schemas.openxmlformats.org/officeDocument/2006/relationships/image" Target="../media/image159.png"/><Relationship Id="rId121" Type="http://schemas.openxmlformats.org/officeDocument/2006/relationships/customXml" Target="../ink/ink762.xml"/><Relationship Id="rId163" Type="http://schemas.openxmlformats.org/officeDocument/2006/relationships/customXml" Target="../ink/ink783.xml"/><Relationship Id="rId219" Type="http://schemas.openxmlformats.org/officeDocument/2006/relationships/customXml" Target="../ink/ink813.xml"/><Relationship Id="rId230" Type="http://schemas.openxmlformats.org/officeDocument/2006/relationships/customXml" Target="../ink/ink820.xml"/><Relationship Id="rId251" Type="http://schemas.openxmlformats.org/officeDocument/2006/relationships/customXml" Target="../ink/ink834.xml"/><Relationship Id="rId46" Type="http://schemas.openxmlformats.org/officeDocument/2006/relationships/image" Target="../media/image711.png"/><Relationship Id="rId67" Type="http://schemas.openxmlformats.org/officeDocument/2006/relationships/customXml" Target="../ink/ink736.xml"/><Relationship Id="rId25" Type="http://schemas.openxmlformats.org/officeDocument/2006/relationships/image" Target="../media/image700.png"/><Relationship Id="rId272" Type="http://schemas.openxmlformats.org/officeDocument/2006/relationships/image" Target="../media/image206.png"/><Relationship Id="rId293" Type="http://schemas.openxmlformats.org/officeDocument/2006/relationships/customXml" Target="../ink/ink855.xml"/><Relationship Id="rId307" Type="http://schemas.openxmlformats.org/officeDocument/2006/relationships/customXml" Target="../ink/ink862.xml"/><Relationship Id="rId328" Type="http://schemas.openxmlformats.org/officeDocument/2006/relationships/customXml" Target="../ink/ink873.xml"/><Relationship Id="rId349" Type="http://schemas.openxmlformats.org/officeDocument/2006/relationships/image" Target="../media/image1200.png"/><Relationship Id="rId88" Type="http://schemas.openxmlformats.org/officeDocument/2006/relationships/image" Target="../media/image154.png"/><Relationship Id="rId111" Type="http://schemas.openxmlformats.org/officeDocument/2006/relationships/customXml" Target="../ink/ink757.xml"/><Relationship Id="rId132" Type="http://schemas.openxmlformats.org/officeDocument/2006/relationships/image" Target="../media/image176.png"/><Relationship Id="rId153" Type="http://schemas.openxmlformats.org/officeDocument/2006/relationships/customXml" Target="../ink/ink778.xml"/><Relationship Id="rId174" Type="http://schemas.openxmlformats.org/officeDocument/2006/relationships/image" Target="../media/image108.png"/><Relationship Id="rId195" Type="http://schemas.openxmlformats.org/officeDocument/2006/relationships/customXml" Target="../ink/ink799.xml"/><Relationship Id="rId209" Type="http://schemas.openxmlformats.org/officeDocument/2006/relationships/customXml" Target="../ink/ink806.xml"/><Relationship Id="rId360" Type="http://schemas.openxmlformats.org/officeDocument/2006/relationships/customXml" Target="../ink/ink889.xml"/><Relationship Id="rId220" Type="http://schemas.openxmlformats.org/officeDocument/2006/relationships/image" Target="../media/image600.png"/><Relationship Id="rId241" Type="http://schemas.openxmlformats.org/officeDocument/2006/relationships/customXml" Target="../ink/ink829.xml"/><Relationship Id="rId57" Type="http://schemas.openxmlformats.org/officeDocument/2006/relationships/customXml" Target="../ink/ink731.xml"/><Relationship Id="rId15" Type="http://schemas.openxmlformats.org/officeDocument/2006/relationships/image" Target="../media/image650.png"/><Relationship Id="rId262" Type="http://schemas.openxmlformats.org/officeDocument/2006/relationships/image" Target="../media/image146.png"/><Relationship Id="rId283" Type="http://schemas.openxmlformats.org/officeDocument/2006/relationships/customXml" Target="../ink/ink850.xml"/><Relationship Id="rId318" Type="http://schemas.openxmlformats.org/officeDocument/2006/relationships/image" Target="../media/image1040.png"/><Relationship Id="rId339" Type="http://schemas.openxmlformats.org/officeDocument/2006/relationships/image" Target="../media/image1150.png"/><Relationship Id="rId99" Type="http://schemas.openxmlformats.org/officeDocument/2006/relationships/customXml" Target="../ink/ink751.xml"/><Relationship Id="rId101" Type="http://schemas.openxmlformats.org/officeDocument/2006/relationships/customXml" Target="../ink/ink752.xml"/><Relationship Id="rId122" Type="http://schemas.openxmlformats.org/officeDocument/2006/relationships/image" Target="../media/image171.png"/><Relationship Id="rId143" Type="http://schemas.openxmlformats.org/officeDocument/2006/relationships/customXml" Target="../ink/ink773.xml"/><Relationship Id="rId164" Type="http://schemas.openxmlformats.org/officeDocument/2006/relationships/image" Target="../media/image840.png"/><Relationship Id="rId185" Type="http://schemas.openxmlformats.org/officeDocument/2006/relationships/customXml" Target="../ink/ink794.xml"/><Relationship Id="rId78" Type="http://schemas.openxmlformats.org/officeDocument/2006/relationships/image" Target="../media/image1090.png"/><Relationship Id="rId350" Type="http://schemas.openxmlformats.org/officeDocument/2006/relationships/customXml" Target="../ink/ink884.xml"/><Relationship Id="rId9" Type="http://schemas.openxmlformats.org/officeDocument/2006/relationships/image" Target="../media/image681.png"/><Relationship Id="rId210" Type="http://schemas.openxmlformats.org/officeDocument/2006/relationships/image" Target="../media/image131.png"/><Relationship Id="rId231" Type="http://schemas.openxmlformats.org/officeDocument/2006/relationships/customXml" Target="../ink/ink821.xml"/><Relationship Id="rId252" Type="http://schemas.openxmlformats.org/officeDocument/2006/relationships/image" Target="../media/image141.png"/><Relationship Id="rId273" Type="http://schemas.openxmlformats.org/officeDocument/2006/relationships/customXml" Target="../ink/ink845.xml"/><Relationship Id="rId294" Type="http://schemas.openxmlformats.org/officeDocument/2006/relationships/image" Target="../media/image215.png"/><Relationship Id="rId308" Type="http://schemas.openxmlformats.org/officeDocument/2006/relationships/image" Target="../media/image990.png"/><Relationship Id="rId329" Type="http://schemas.openxmlformats.org/officeDocument/2006/relationships/image" Target="../media/image1100.png"/><Relationship Id="rId47" Type="http://schemas.openxmlformats.org/officeDocument/2006/relationships/customXml" Target="../ink/ink726.xml"/><Relationship Id="rId68" Type="http://schemas.openxmlformats.org/officeDocument/2006/relationships/image" Target="../media/image110.png"/><Relationship Id="rId89" Type="http://schemas.openxmlformats.org/officeDocument/2006/relationships/customXml" Target="../ink/ink746.xml"/><Relationship Id="rId112" Type="http://schemas.openxmlformats.org/officeDocument/2006/relationships/image" Target="../media/image166.png"/><Relationship Id="rId133" Type="http://schemas.openxmlformats.org/officeDocument/2006/relationships/customXml" Target="../ink/ink768.xml"/><Relationship Id="rId154" Type="http://schemas.openxmlformats.org/officeDocument/2006/relationships/image" Target="../media/image791.png"/><Relationship Id="rId175" Type="http://schemas.openxmlformats.org/officeDocument/2006/relationships/customXml" Target="../ink/ink789.xml"/><Relationship Id="rId340" Type="http://schemas.openxmlformats.org/officeDocument/2006/relationships/customXml" Target="../ink/ink879.xml"/><Relationship Id="rId361" Type="http://schemas.openxmlformats.org/officeDocument/2006/relationships/image" Target="../media/image1260.png"/><Relationship Id="rId196" Type="http://schemas.openxmlformats.org/officeDocument/2006/relationships/image" Target="../media/image124.png"/><Relationship Id="rId200" Type="http://schemas.openxmlformats.org/officeDocument/2006/relationships/image" Target="../media/image126.png"/><Relationship Id="rId221" Type="http://schemas.openxmlformats.org/officeDocument/2006/relationships/customXml" Target="../ink/ink814.xml"/><Relationship Id="rId242" Type="http://schemas.openxmlformats.org/officeDocument/2006/relationships/image" Target="../media/image136.png"/><Relationship Id="rId263" Type="http://schemas.openxmlformats.org/officeDocument/2006/relationships/customXml" Target="../ink/ink840.xml"/><Relationship Id="rId284" Type="http://schemas.openxmlformats.org/officeDocument/2006/relationships/image" Target="../media/image2120.png"/><Relationship Id="rId319" Type="http://schemas.openxmlformats.org/officeDocument/2006/relationships/customXml" Target="../ink/ink868.xml"/><Relationship Id="rId58" Type="http://schemas.openxmlformats.org/officeDocument/2006/relationships/image" Target="../media/image102.png"/><Relationship Id="rId102" Type="http://schemas.openxmlformats.org/officeDocument/2006/relationships/image" Target="../media/image161.png"/><Relationship Id="rId123" Type="http://schemas.openxmlformats.org/officeDocument/2006/relationships/customXml" Target="../ink/ink763.xml"/><Relationship Id="rId144" Type="http://schemas.openxmlformats.org/officeDocument/2006/relationships/image" Target="../media/image740.png"/><Relationship Id="rId330" Type="http://schemas.openxmlformats.org/officeDocument/2006/relationships/customXml" Target="../ink/ink874.xml"/><Relationship Id="rId90" Type="http://schemas.openxmlformats.org/officeDocument/2006/relationships/image" Target="../media/image155.png"/><Relationship Id="rId165" Type="http://schemas.openxmlformats.org/officeDocument/2006/relationships/customXml" Target="../ink/ink784.xml"/><Relationship Id="rId186" Type="http://schemas.openxmlformats.org/officeDocument/2006/relationships/image" Target="../media/image118.png"/><Relationship Id="rId351" Type="http://schemas.openxmlformats.org/officeDocument/2006/relationships/image" Target="../media/image1210.png"/><Relationship Id="rId211" Type="http://schemas.openxmlformats.org/officeDocument/2006/relationships/customXml" Target="../ink/ink807.xml"/><Relationship Id="rId232" Type="http://schemas.openxmlformats.org/officeDocument/2006/relationships/customXml" Target="../ink/ink822.xml"/><Relationship Id="rId253" Type="http://schemas.openxmlformats.org/officeDocument/2006/relationships/customXml" Target="../ink/ink835.xml"/><Relationship Id="rId274" Type="http://schemas.openxmlformats.org/officeDocument/2006/relationships/image" Target="../media/image207.png"/><Relationship Id="rId295" Type="http://schemas.openxmlformats.org/officeDocument/2006/relationships/customXml" Target="../ink/ink856.xml"/><Relationship Id="rId309" Type="http://schemas.openxmlformats.org/officeDocument/2006/relationships/customXml" Target="../ink/ink863.xml"/><Relationship Id="rId48" Type="http://schemas.openxmlformats.org/officeDocument/2006/relationships/image" Target="../media/image94.png"/><Relationship Id="rId69" Type="http://schemas.openxmlformats.org/officeDocument/2006/relationships/customXml" Target="../ink/ink737.xml"/><Relationship Id="rId113" Type="http://schemas.openxmlformats.org/officeDocument/2006/relationships/customXml" Target="../ink/ink758.xml"/><Relationship Id="rId134" Type="http://schemas.openxmlformats.org/officeDocument/2006/relationships/image" Target="../media/image177.png"/><Relationship Id="rId27" Type="http://schemas.openxmlformats.org/officeDocument/2006/relationships/image" Target="../media/image710.png"/><Relationship Id="rId320" Type="http://schemas.openxmlformats.org/officeDocument/2006/relationships/image" Target="../media/image1050.png"/><Relationship Id="rId80" Type="http://schemas.openxmlformats.org/officeDocument/2006/relationships/image" Target="../media/image150.png"/><Relationship Id="rId155" Type="http://schemas.openxmlformats.org/officeDocument/2006/relationships/customXml" Target="../ink/ink779.xml"/><Relationship Id="rId176" Type="http://schemas.openxmlformats.org/officeDocument/2006/relationships/image" Target="../media/image109.png"/><Relationship Id="rId197" Type="http://schemas.openxmlformats.org/officeDocument/2006/relationships/customXml" Target="../ink/ink800.xml"/><Relationship Id="rId341" Type="http://schemas.openxmlformats.org/officeDocument/2006/relationships/image" Target="../media/image1160.png"/><Relationship Id="rId362" Type="http://schemas.openxmlformats.org/officeDocument/2006/relationships/customXml" Target="../ink/ink890.xml"/><Relationship Id="rId201" Type="http://schemas.openxmlformats.org/officeDocument/2006/relationships/customXml" Target="../ink/ink802.xml"/><Relationship Id="rId222" Type="http://schemas.openxmlformats.org/officeDocument/2006/relationships/image" Target="../media/image610.png"/><Relationship Id="rId243" Type="http://schemas.openxmlformats.org/officeDocument/2006/relationships/customXml" Target="../ink/ink830.xml"/><Relationship Id="rId264" Type="http://schemas.openxmlformats.org/officeDocument/2006/relationships/image" Target="../media/image147.png"/><Relationship Id="rId285" Type="http://schemas.openxmlformats.org/officeDocument/2006/relationships/customXml" Target="../ink/ink851.xml"/><Relationship Id="rId38" Type="http://schemas.openxmlformats.org/officeDocument/2006/relationships/image" Target="../media/image89.png"/><Relationship Id="rId59" Type="http://schemas.openxmlformats.org/officeDocument/2006/relationships/customXml" Target="../ink/ink732.xml"/><Relationship Id="rId103" Type="http://schemas.openxmlformats.org/officeDocument/2006/relationships/customXml" Target="../ink/ink753.xml"/><Relationship Id="rId124" Type="http://schemas.openxmlformats.org/officeDocument/2006/relationships/image" Target="../media/image172.png"/><Relationship Id="rId17" Type="http://schemas.openxmlformats.org/officeDocument/2006/relationships/image" Target="../media/image660.png"/><Relationship Id="rId310" Type="http://schemas.openxmlformats.org/officeDocument/2006/relationships/image" Target="../media/image1000.png"/><Relationship Id="rId70" Type="http://schemas.openxmlformats.org/officeDocument/2006/relationships/image" Target="../media/image111.png"/><Relationship Id="rId91" Type="http://schemas.openxmlformats.org/officeDocument/2006/relationships/customXml" Target="../ink/ink747.xml"/><Relationship Id="rId145" Type="http://schemas.openxmlformats.org/officeDocument/2006/relationships/customXml" Target="../ink/ink774.xml"/><Relationship Id="rId166" Type="http://schemas.openxmlformats.org/officeDocument/2006/relationships/image" Target="../media/image951.png"/><Relationship Id="rId187" Type="http://schemas.openxmlformats.org/officeDocument/2006/relationships/customXml" Target="../ink/ink795.xml"/><Relationship Id="rId331" Type="http://schemas.openxmlformats.org/officeDocument/2006/relationships/image" Target="../media/image1110.png"/><Relationship Id="rId352" Type="http://schemas.openxmlformats.org/officeDocument/2006/relationships/customXml" Target="../ink/ink885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32.png"/><Relationship Id="rId233" Type="http://schemas.openxmlformats.org/officeDocument/2006/relationships/customXml" Target="../ink/ink823.xml"/><Relationship Id="rId254" Type="http://schemas.openxmlformats.org/officeDocument/2006/relationships/image" Target="../media/image142.png"/><Relationship Id="rId49" Type="http://schemas.openxmlformats.org/officeDocument/2006/relationships/customXml" Target="../ink/ink727.xml"/><Relationship Id="rId114" Type="http://schemas.openxmlformats.org/officeDocument/2006/relationships/image" Target="../media/image167.png"/><Relationship Id="rId275" Type="http://schemas.openxmlformats.org/officeDocument/2006/relationships/customXml" Target="../ink/ink846.xml"/><Relationship Id="rId296" Type="http://schemas.openxmlformats.org/officeDocument/2006/relationships/image" Target="../media/image216.png"/><Relationship Id="rId300" Type="http://schemas.openxmlformats.org/officeDocument/2006/relationships/image" Target="../media/image950.png"/><Relationship Id="rId60" Type="http://schemas.openxmlformats.org/officeDocument/2006/relationships/image" Target="../media/image103.png"/><Relationship Id="rId81" Type="http://schemas.openxmlformats.org/officeDocument/2006/relationships/customXml" Target="../ink/ink742.xml"/><Relationship Id="rId135" Type="http://schemas.openxmlformats.org/officeDocument/2006/relationships/customXml" Target="../ink/ink769.xml"/><Relationship Id="rId156" Type="http://schemas.openxmlformats.org/officeDocument/2006/relationships/image" Target="../media/image801.png"/><Relationship Id="rId177" Type="http://schemas.openxmlformats.org/officeDocument/2006/relationships/customXml" Target="../ink/ink790.xml"/><Relationship Id="rId198" Type="http://schemas.openxmlformats.org/officeDocument/2006/relationships/image" Target="../media/image125.png"/><Relationship Id="rId321" Type="http://schemas.openxmlformats.org/officeDocument/2006/relationships/customXml" Target="../ink/ink869.xml"/><Relationship Id="rId342" Type="http://schemas.openxmlformats.org/officeDocument/2006/relationships/customXml" Target="../ink/ink880.xml"/><Relationship Id="rId363" Type="http://schemas.openxmlformats.org/officeDocument/2006/relationships/image" Target="../media/image1270.png"/><Relationship Id="rId202" Type="http://schemas.openxmlformats.org/officeDocument/2006/relationships/image" Target="../media/image127.png"/><Relationship Id="rId223" Type="http://schemas.openxmlformats.org/officeDocument/2006/relationships/customXml" Target="../ink/ink815.xml"/><Relationship Id="rId244" Type="http://schemas.openxmlformats.org/officeDocument/2006/relationships/image" Target="../media/image137.png"/><Relationship Id="rId39" Type="http://schemas.openxmlformats.org/officeDocument/2006/relationships/customXml" Target="../ink/ink722.xml"/><Relationship Id="rId18" Type="http://schemas.openxmlformats.org/officeDocument/2006/relationships/image" Target="../media/image790.png"/><Relationship Id="rId265" Type="http://schemas.openxmlformats.org/officeDocument/2006/relationships/customXml" Target="../ink/ink841.xml"/><Relationship Id="rId286" Type="http://schemas.openxmlformats.org/officeDocument/2006/relationships/image" Target="../media/image213.png"/><Relationship Id="rId50" Type="http://schemas.openxmlformats.org/officeDocument/2006/relationships/image" Target="../media/image96.png"/><Relationship Id="rId104" Type="http://schemas.openxmlformats.org/officeDocument/2006/relationships/image" Target="../media/image162.png"/><Relationship Id="rId125" Type="http://schemas.openxmlformats.org/officeDocument/2006/relationships/customXml" Target="../ink/ink764.xml"/><Relationship Id="rId146" Type="http://schemas.openxmlformats.org/officeDocument/2006/relationships/image" Target="../media/image750.png"/><Relationship Id="rId167" Type="http://schemas.openxmlformats.org/officeDocument/2006/relationships/customXml" Target="../ink/ink785.xml"/><Relationship Id="rId188" Type="http://schemas.openxmlformats.org/officeDocument/2006/relationships/image" Target="../media/image119.png"/><Relationship Id="rId311" Type="http://schemas.openxmlformats.org/officeDocument/2006/relationships/customXml" Target="../ink/ink864.xml"/><Relationship Id="rId332" Type="http://schemas.openxmlformats.org/officeDocument/2006/relationships/customXml" Target="../ink/ink875.xml"/><Relationship Id="rId353" Type="http://schemas.openxmlformats.org/officeDocument/2006/relationships/image" Target="../media/image1220.png"/><Relationship Id="rId71" Type="http://schemas.openxmlformats.org/officeDocument/2006/relationships/customXml" Target="../ink/ink738.xml"/><Relationship Id="rId92" Type="http://schemas.openxmlformats.org/officeDocument/2006/relationships/image" Target="../media/image156.png"/><Relationship Id="rId213" Type="http://schemas.openxmlformats.org/officeDocument/2006/relationships/customXml" Target="../ink/ink808.xml"/><Relationship Id="rId234" Type="http://schemas.openxmlformats.org/officeDocument/2006/relationships/customXml" Target="../ink/ink824.xml"/><Relationship Id="rId2" Type="http://schemas.openxmlformats.org/officeDocument/2006/relationships/customXml" Target="../ink/ink717.xml"/><Relationship Id="rId29" Type="http://schemas.openxmlformats.org/officeDocument/2006/relationships/image" Target="../media/image720.png"/><Relationship Id="rId255" Type="http://schemas.openxmlformats.org/officeDocument/2006/relationships/customXml" Target="../ink/ink836.xml"/><Relationship Id="rId276" Type="http://schemas.openxmlformats.org/officeDocument/2006/relationships/image" Target="../media/image208.png"/><Relationship Id="rId297" Type="http://schemas.openxmlformats.org/officeDocument/2006/relationships/customXml" Target="../ink/ink857.xml"/><Relationship Id="rId40" Type="http://schemas.openxmlformats.org/officeDocument/2006/relationships/image" Target="../media/image90.png"/><Relationship Id="rId115" Type="http://schemas.openxmlformats.org/officeDocument/2006/relationships/customXml" Target="../ink/ink759.xml"/><Relationship Id="rId136" Type="http://schemas.openxmlformats.org/officeDocument/2006/relationships/image" Target="../media/image178.png"/><Relationship Id="rId157" Type="http://schemas.openxmlformats.org/officeDocument/2006/relationships/customXml" Target="../ink/ink780.xml"/><Relationship Id="rId178" Type="http://schemas.openxmlformats.org/officeDocument/2006/relationships/image" Target="../media/image113.png"/><Relationship Id="rId301" Type="http://schemas.openxmlformats.org/officeDocument/2006/relationships/customXml" Target="../ink/ink859.xml"/><Relationship Id="rId322" Type="http://schemas.openxmlformats.org/officeDocument/2006/relationships/image" Target="../media/image1060.png"/><Relationship Id="rId343" Type="http://schemas.openxmlformats.org/officeDocument/2006/relationships/image" Target="../media/image1170.png"/><Relationship Id="rId364" Type="http://schemas.openxmlformats.org/officeDocument/2006/relationships/customXml" Target="../ink/ink891.xml"/><Relationship Id="rId61" Type="http://schemas.openxmlformats.org/officeDocument/2006/relationships/customXml" Target="../ink/ink733.xml"/><Relationship Id="rId82" Type="http://schemas.openxmlformats.org/officeDocument/2006/relationships/image" Target="../media/image151.png"/><Relationship Id="rId199" Type="http://schemas.openxmlformats.org/officeDocument/2006/relationships/customXml" Target="../ink/ink801.xml"/><Relationship Id="rId203" Type="http://schemas.openxmlformats.org/officeDocument/2006/relationships/customXml" Target="../ink/ink803.xml"/><Relationship Id="rId224" Type="http://schemas.openxmlformats.org/officeDocument/2006/relationships/image" Target="../media/image620.png"/><Relationship Id="rId19" Type="http://schemas.openxmlformats.org/officeDocument/2006/relationships/image" Target="../media/image670.png"/><Relationship Id="rId245" Type="http://schemas.openxmlformats.org/officeDocument/2006/relationships/customXml" Target="../ink/ink831.xml"/><Relationship Id="rId266" Type="http://schemas.openxmlformats.org/officeDocument/2006/relationships/image" Target="../media/image148.png"/><Relationship Id="rId287" Type="http://schemas.openxmlformats.org/officeDocument/2006/relationships/customXml" Target="../ink/ink852.xml"/><Relationship Id="rId105" Type="http://schemas.openxmlformats.org/officeDocument/2006/relationships/customXml" Target="../ink/ink754.xml"/><Relationship Id="rId126" Type="http://schemas.openxmlformats.org/officeDocument/2006/relationships/image" Target="../media/image173.png"/><Relationship Id="rId147" Type="http://schemas.openxmlformats.org/officeDocument/2006/relationships/customXml" Target="../ink/ink775.xml"/><Relationship Id="rId168" Type="http://schemas.openxmlformats.org/officeDocument/2006/relationships/image" Target="../media/image97.png"/><Relationship Id="rId312" Type="http://schemas.openxmlformats.org/officeDocument/2006/relationships/image" Target="../media/image1010.png"/><Relationship Id="rId333" Type="http://schemas.openxmlformats.org/officeDocument/2006/relationships/image" Target="../media/image1120.png"/><Relationship Id="rId354" Type="http://schemas.openxmlformats.org/officeDocument/2006/relationships/customXml" Target="../ink/ink886.xml"/><Relationship Id="rId51" Type="http://schemas.openxmlformats.org/officeDocument/2006/relationships/customXml" Target="../ink/ink728.xml"/><Relationship Id="rId72" Type="http://schemas.openxmlformats.org/officeDocument/2006/relationships/image" Target="../media/image112.png"/><Relationship Id="rId93" Type="http://schemas.openxmlformats.org/officeDocument/2006/relationships/customXml" Target="../ink/ink748.xml"/><Relationship Id="rId189" Type="http://schemas.openxmlformats.org/officeDocument/2006/relationships/customXml" Target="../ink/ink796.xml"/><Relationship Id="rId3" Type="http://schemas.openxmlformats.org/officeDocument/2006/relationships/image" Target="../media/image651.png"/><Relationship Id="rId214" Type="http://schemas.openxmlformats.org/officeDocument/2006/relationships/image" Target="../media/image133.png"/><Relationship Id="rId235" Type="http://schemas.openxmlformats.org/officeDocument/2006/relationships/customXml" Target="../ink/ink825.xml"/><Relationship Id="rId256" Type="http://schemas.openxmlformats.org/officeDocument/2006/relationships/image" Target="../media/image143.png"/><Relationship Id="rId277" Type="http://schemas.openxmlformats.org/officeDocument/2006/relationships/customXml" Target="../ink/ink847.xml"/><Relationship Id="rId298" Type="http://schemas.openxmlformats.org/officeDocument/2006/relationships/image" Target="../media/image940.png"/><Relationship Id="rId116" Type="http://schemas.openxmlformats.org/officeDocument/2006/relationships/image" Target="../media/image168.png"/><Relationship Id="rId137" Type="http://schemas.openxmlformats.org/officeDocument/2006/relationships/customXml" Target="../ink/ink770.xml"/><Relationship Id="rId158" Type="http://schemas.openxmlformats.org/officeDocument/2006/relationships/image" Target="../media/image811.png"/><Relationship Id="rId302" Type="http://schemas.openxmlformats.org/officeDocument/2006/relationships/image" Target="../media/image960.png"/><Relationship Id="rId323" Type="http://schemas.openxmlformats.org/officeDocument/2006/relationships/customXml" Target="../ink/ink870.xml"/><Relationship Id="rId344" Type="http://schemas.openxmlformats.org/officeDocument/2006/relationships/customXml" Target="../ink/ink881.xml"/><Relationship Id="rId41" Type="http://schemas.openxmlformats.org/officeDocument/2006/relationships/customXml" Target="../ink/ink723.xml"/><Relationship Id="rId62" Type="http://schemas.openxmlformats.org/officeDocument/2006/relationships/image" Target="../media/image104.png"/><Relationship Id="rId83" Type="http://schemas.openxmlformats.org/officeDocument/2006/relationships/customXml" Target="../ink/ink743.xml"/><Relationship Id="rId179" Type="http://schemas.openxmlformats.org/officeDocument/2006/relationships/customXml" Target="../ink/ink791.xml"/><Relationship Id="rId20" Type="http://schemas.openxmlformats.org/officeDocument/2006/relationships/image" Target="../media/image800.png"/><Relationship Id="rId365" Type="http://schemas.openxmlformats.org/officeDocument/2006/relationships/image" Target="../media/image1280.png"/><Relationship Id="rId190" Type="http://schemas.openxmlformats.org/officeDocument/2006/relationships/image" Target="../media/image120.png"/><Relationship Id="rId204" Type="http://schemas.openxmlformats.org/officeDocument/2006/relationships/image" Target="../media/image128.png"/><Relationship Id="rId225" Type="http://schemas.openxmlformats.org/officeDocument/2006/relationships/customXml" Target="../ink/ink816.xml"/><Relationship Id="rId246" Type="http://schemas.openxmlformats.org/officeDocument/2006/relationships/image" Target="../media/image138.png"/><Relationship Id="rId267" Type="http://schemas.openxmlformats.org/officeDocument/2006/relationships/customXml" Target="../ink/ink842.xml"/><Relationship Id="rId288" Type="http://schemas.openxmlformats.org/officeDocument/2006/relationships/image" Target="../media/image890.png"/><Relationship Id="rId106" Type="http://schemas.openxmlformats.org/officeDocument/2006/relationships/image" Target="../media/image163.png"/><Relationship Id="rId127" Type="http://schemas.openxmlformats.org/officeDocument/2006/relationships/customXml" Target="../ink/ink765.xml"/><Relationship Id="rId313" Type="http://schemas.openxmlformats.org/officeDocument/2006/relationships/customXml" Target="../ink/ink865.xml"/><Relationship Id="rId10" Type="http://schemas.openxmlformats.org/officeDocument/2006/relationships/customXml" Target="../ink/ink721.xml"/><Relationship Id="rId52" Type="http://schemas.openxmlformats.org/officeDocument/2006/relationships/image" Target="../media/image98.png"/><Relationship Id="rId73" Type="http://schemas.openxmlformats.org/officeDocument/2006/relationships/customXml" Target="../ink/ink739.xml"/><Relationship Id="rId94" Type="http://schemas.openxmlformats.org/officeDocument/2006/relationships/image" Target="../media/image157.png"/><Relationship Id="rId148" Type="http://schemas.openxmlformats.org/officeDocument/2006/relationships/image" Target="../media/image760.png"/><Relationship Id="rId169" Type="http://schemas.openxmlformats.org/officeDocument/2006/relationships/customXml" Target="../ink/ink786.xml"/><Relationship Id="rId334" Type="http://schemas.openxmlformats.org/officeDocument/2006/relationships/customXml" Target="../ink/ink876.xml"/><Relationship Id="rId355" Type="http://schemas.openxmlformats.org/officeDocument/2006/relationships/image" Target="../media/image1230.png"/><Relationship Id="rId4" Type="http://schemas.openxmlformats.org/officeDocument/2006/relationships/customXml" Target="../ink/ink718.xml"/><Relationship Id="rId180" Type="http://schemas.openxmlformats.org/officeDocument/2006/relationships/image" Target="../media/image115.png"/><Relationship Id="rId215" Type="http://schemas.openxmlformats.org/officeDocument/2006/relationships/customXml" Target="../ink/ink809.xml"/><Relationship Id="rId236" Type="http://schemas.openxmlformats.org/officeDocument/2006/relationships/customXml" Target="../ink/ink826.xml"/><Relationship Id="rId257" Type="http://schemas.openxmlformats.org/officeDocument/2006/relationships/customXml" Target="../ink/ink837.xml"/><Relationship Id="rId278" Type="http://schemas.openxmlformats.org/officeDocument/2006/relationships/image" Target="../media/image209.png"/><Relationship Id="rId303" Type="http://schemas.openxmlformats.org/officeDocument/2006/relationships/customXml" Target="../ink/ink860.xml"/><Relationship Id="rId42" Type="http://schemas.openxmlformats.org/officeDocument/2006/relationships/image" Target="../media/image691.png"/><Relationship Id="rId84" Type="http://schemas.openxmlformats.org/officeDocument/2006/relationships/image" Target="../media/image152.png"/><Relationship Id="rId138" Type="http://schemas.openxmlformats.org/officeDocument/2006/relationships/image" Target="../media/image179.png"/><Relationship Id="rId345" Type="http://schemas.openxmlformats.org/officeDocument/2006/relationships/image" Target="../media/image1180.png"/><Relationship Id="rId191" Type="http://schemas.openxmlformats.org/officeDocument/2006/relationships/customXml" Target="../ink/ink797.xml"/><Relationship Id="rId205" Type="http://schemas.openxmlformats.org/officeDocument/2006/relationships/customXml" Target="../ink/ink804.xml"/><Relationship Id="rId247" Type="http://schemas.openxmlformats.org/officeDocument/2006/relationships/customXml" Target="../ink/ink832.xml"/><Relationship Id="rId107" Type="http://schemas.openxmlformats.org/officeDocument/2006/relationships/customXml" Target="../ink/ink755.xml"/><Relationship Id="rId289" Type="http://schemas.openxmlformats.org/officeDocument/2006/relationships/customXml" Target="../ink/ink853.xml"/><Relationship Id="rId53" Type="http://schemas.openxmlformats.org/officeDocument/2006/relationships/customXml" Target="../ink/ink729.xml"/><Relationship Id="rId149" Type="http://schemas.openxmlformats.org/officeDocument/2006/relationships/customXml" Target="../ink/ink776.xml"/><Relationship Id="rId11" Type="http://schemas.openxmlformats.org/officeDocument/2006/relationships/image" Target="../media/image580.png"/><Relationship Id="rId314" Type="http://schemas.openxmlformats.org/officeDocument/2006/relationships/image" Target="../media/image1020.png"/><Relationship Id="rId356" Type="http://schemas.openxmlformats.org/officeDocument/2006/relationships/customXml" Target="../ink/ink887.xml"/><Relationship Id="rId95" Type="http://schemas.openxmlformats.org/officeDocument/2006/relationships/customXml" Target="../ink/ink749.xml"/><Relationship Id="rId160" Type="http://schemas.openxmlformats.org/officeDocument/2006/relationships/image" Target="../media/image821.png"/><Relationship Id="rId216" Type="http://schemas.openxmlformats.org/officeDocument/2006/relationships/customXml" Target="../ink/ink810.xml"/><Relationship Id="rId258" Type="http://schemas.openxmlformats.org/officeDocument/2006/relationships/image" Target="../media/image144.png"/><Relationship Id="rId64" Type="http://schemas.openxmlformats.org/officeDocument/2006/relationships/image" Target="../media/image105.png"/><Relationship Id="rId118" Type="http://schemas.openxmlformats.org/officeDocument/2006/relationships/image" Target="../media/image169.png"/><Relationship Id="rId22" Type="http://schemas.openxmlformats.org/officeDocument/2006/relationships/image" Target="../media/image810.png"/><Relationship Id="rId325" Type="http://schemas.openxmlformats.org/officeDocument/2006/relationships/customXml" Target="../ink/ink871.xml"/><Relationship Id="rId367" Type="http://schemas.openxmlformats.org/officeDocument/2006/relationships/image" Target="../media/image1290.png"/><Relationship Id="rId171" Type="http://schemas.openxmlformats.org/officeDocument/2006/relationships/customXml" Target="../ink/ink787.xml"/><Relationship Id="rId227" Type="http://schemas.openxmlformats.org/officeDocument/2006/relationships/customXml" Target="../ink/ink817.xml"/><Relationship Id="rId269" Type="http://schemas.openxmlformats.org/officeDocument/2006/relationships/customXml" Target="../ink/ink843.xml"/><Relationship Id="rId129" Type="http://schemas.openxmlformats.org/officeDocument/2006/relationships/customXml" Target="../ink/ink766.xml"/><Relationship Id="rId280" Type="http://schemas.openxmlformats.org/officeDocument/2006/relationships/image" Target="../media/image2100.png"/><Relationship Id="rId336" Type="http://schemas.openxmlformats.org/officeDocument/2006/relationships/customXml" Target="../ink/ink877.xml"/><Relationship Id="rId75" Type="http://schemas.openxmlformats.org/officeDocument/2006/relationships/customXml" Target="../ink/ink740.xml"/><Relationship Id="rId140" Type="http://schemas.openxmlformats.org/officeDocument/2006/relationships/image" Target="../media/image180.png"/><Relationship Id="rId182" Type="http://schemas.openxmlformats.org/officeDocument/2006/relationships/image" Target="../media/image116.png"/><Relationship Id="rId6" Type="http://schemas.openxmlformats.org/officeDocument/2006/relationships/customXml" Target="../ink/ink719.xml"/><Relationship Id="rId238" Type="http://schemas.openxmlformats.org/officeDocument/2006/relationships/image" Target="../media/image134.png"/><Relationship Id="rId291" Type="http://schemas.openxmlformats.org/officeDocument/2006/relationships/customXml" Target="../ink/ink854.xml"/><Relationship Id="rId305" Type="http://schemas.openxmlformats.org/officeDocument/2006/relationships/customXml" Target="../ink/ink861.xml"/><Relationship Id="rId347" Type="http://schemas.openxmlformats.org/officeDocument/2006/relationships/image" Target="../media/image1190.png"/><Relationship Id="rId44" Type="http://schemas.openxmlformats.org/officeDocument/2006/relationships/image" Target="../media/image701.png"/><Relationship Id="rId86" Type="http://schemas.openxmlformats.org/officeDocument/2006/relationships/image" Target="../media/image153.png"/><Relationship Id="rId151" Type="http://schemas.openxmlformats.org/officeDocument/2006/relationships/customXml" Target="../ink/ink777.xml"/><Relationship Id="rId193" Type="http://schemas.openxmlformats.org/officeDocument/2006/relationships/customXml" Target="../ink/ink798.xml"/><Relationship Id="rId207" Type="http://schemas.openxmlformats.org/officeDocument/2006/relationships/customXml" Target="../ink/ink805.xml"/><Relationship Id="rId249" Type="http://schemas.openxmlformats.org/officeDocument/2006/relationships/customXml" Target="../ink/ink833.xml"/><Relationship Id="rId109" Type="http://schemas.openxmlformats.org/officeDocument/2006/relationships/customXml" Target="../ink/ink756.xml"/><Relationship Id="rId13" Type="http://schemas.openxmlformats.org/officeDocument/2006/relationships/image" Target="../media/image590.png"/><Relationship Id="rId260" Type="http://schemas.openxmlformats.org/officeDocument/2006/relationships/image" Target="../media/image145.png"/><Relationship Id="rId316" Type="http://schemas.openxmlformats.org/officeDocument/2006/relationships/image" Target="../media/image1030.png"/><Relationship Id="rId55" Type="http://schemas.openxmlformats.org/officeDocument/2006/relationships/customXml" Target="../ink/ink730.xml"/><Relationship Id="rId97" Type="http://schemas.openxmlformats.org/officeDocument/2006/relationships/customXml" Target="../ink/ink750.xml"/><Relationship Id="rId120" Type="http://schemas.openxmlformats.org/officeDocument/2006/relationships/image" Target="../media/image170.png"/><Relationship Id="rId358" Type="http://schemas.openxmlformats.org/officeDocument/2006/relationships/customXml" Target="../ink/ink888.xml"/><Relationship Id="rId162" Type="http://schemas.openxmlformats.org/officeDocument/2006/relationships/image" Target="../media/image830.png"/><Relationship Id="rId218" Type="http://schemas.openxmlformats.org/officeDocument/2006/relationships/customXml" Target="../ink/ink812.xml"/><Relationship Id="rId271" Type="http://schemas.openxmlformats.org/officeDocument/2006/relationships/customXml" Target="../ink/ink844.xml"/><Relationship Id="rId66" Type="http://schemas.openxmlformats.org/officeDocument/2006/relationships/image" Target="../media/image107.png"/><Relationship Id="rId131" Type="http://schemas.openxmlformats.org/officeDocument/2006/relationships/customXml" Target="../ink/ink767.xml"/><Relationship Id="rId24" Type="http://schemas.openxmlformats.org/officeDocument/2006/relationships/image" Target="../media/image820.png"/><Relationship Id="rId327" Type="http://schemas.openxmlformats.org/officeDocument/2006/relationships/customXml" Target="../ink/ink872.xml"/><Relationship Id="rId369" Type="http://schemas.openxmlformats.org/officeDocument/2006/relationships/image" Target="../media/image217.png"/><Relationship Id="rId173" Type="http://schemas.openxmlformats.org/officeDocument/2006/relationships/customXml" Target="../ink/ink788.xml"/><Relationship Id="rId229" Type="http://schemas.openxmlformats.org/officeDocument/2006/relationships/customXml" Target="../ink/ink819.xml"/><Relationship Id="rId240" Type="http://schemas.openxmlformats.org/officeDocument/2006/relationships/image" Target="../media/image135.png"/><Relationship Id="rId77" Type="http://schemas.openxmlformats.org/officeDocument/2006/relationships/customXml" Target="../ink/ink741.xml"/><Relationship Id="rId100" Type="http://schemas.openxmlformats.org/officeDocument/2006/relationships/image" Target="../media/image160.png"/><Relationship Id="rId282" Type="http://schemas.openxmlformats.org/officeDocument/2006/relationships/image" Target="../media/image2110.png"/><Relationship Id="rId338" Type="http://schemas.openxmlformats.org/officeDocument/2006/relationships/customXml" Target="../ink/ink878.xml"/><Relationship Id="rId8" Type="http://schemas.openxmlformats.org/officeDocument/2006/relationships/customXml" Target="../ink/ink720.xml"/><Relationship Id="rId142" Type="http://schemas.openxmlformats.org/officeDocument/2006/relationships/image" Target="../media/image721.png"/><Relationship Id="rId18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png"/><Relationship Id="rId4" Type="http://schemas.openxmlformats.org/officeDocument/2006/relationships/customXml" Target="../ink/ink8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customXml" Target="../ink/ink89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0.xml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6" Type="http://schemas.openxmlformats.org/officeDocument/2006/relationships/image" Target="../media/image8.png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16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customXml" Target="../ink/ink2.xml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4.xml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33" Type="http://schemas.openxmlformats.org/officeDocument/2006/relationships/customXml" Target="../ink/ink16.xml"/><Relationship Id="rId38" Type="http://schemas.openxmlformats.org/officeDocument/2006/relationships/image" Target="../media/image19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08" Type="http://schemas.openxmlformats.org/officeDocument/2006/relationships/image" Target="../media/image54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7.xml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6" Type="http://schemas.openxmlformats.org/officeDocument/2006/relationships/image" Target="../media/image53.png"/><Relationship Id="rId10" Type="http://schemas.openxmlformats.org/officeDocument/2006/relationships/image" Target="../media/image5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39" Type="http://schemas.openxmlformats.org/officeDocument/2006/relationships/customXml" Target="../ink/ink19.xml"/><Relationship Id="rId109" Type="http://schemas.openxmlformats.org/officeDocument/2006/relationships/customXml" Target="../ink/ink54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image" Target="../media/image1.png"/><Relationship Id="rId29" Type="http://schemas.openxmlformats.org/officeDocument/2006/relationships/customXml" Target="../ink/ink14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2.xml"/><Relationship Id="rId66" Type="http://schemas.openxmlformats.org/officeDocument/2006/relationships/image" Target="../media/image33.png"/><Relationship Id="rId87" Type="http://schemas.openxmlformats.org/officeDocument/2006/relationships/customXml" Target="../ink/ink43.xml"/><Relationship Id="rId110" Type="http://schemas.openxmlformats.org/officeDocument/2006/relationships/image" Target="../media/image55.png"/><Relationship Id="rId61" Type="http://schemas.openxmlformats.org/officeDocument/2006/relationships/customXml" Target="../ink/ink30.xml"/><Relationship Id="rId82" Type="http://schemas.openxmlformats.org/officeDocument/2006/relationships/image" Target="../media/image41.png"/><Relationship Id="rId19" Type="http://schemas.openxmlformats.org/officeDocument/2006/relationships/customXml" Target="../ink/ink9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7.xml"/><Relationship Id="rId56" Type="http://schemas.openxmlformats.org/officeDocument/2006/relationships/image" Target="../media/image28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105" Type="http://schemas.openxmlformats.org/officeDocument/2006/relationships/customXml" Target="../ink/ink52.xml"/><Relationship Id="rId8" Type="http://schemas.openxmlformats.org/officeDocument/2006/relationships/image" Target="../media/image4.png"/><Relationship Id="rId51" Type="http://schemas.openxmlformats.org/officeDocument/2006/relationships/customXml" Target="../ink/ink25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customXml" Target="../ink/ink1.xml"/><Relationship Id="rId25" Type="http://schemas.openxmlformats.org/officeDocument/2006/relationships/customXml" Target="../ink/ink12.xml"/><Relationship Id="rId46" Type="http://schemas.openxmlformats.org/officeDocument/2006/relationships/image" Target="../media/image23.png"/><Relationship Id="rId67" Type="http://schemas.openxmlformats.org/officeDocument/2006/relationships/customXml" Target="../ink/ink33.xml"/><Relationship Id="rId20" Type="http://schemas.openxmlformats.org/officeDocument/2006/relationships/image" Target="../media/image10.png"/><Relationship Id="rId41" Type="http://schemas.openxmlformats.org/officeDocument/2006/relationships/customXml" Target="../ink/ink20.xml"/><Relationship Id="rId62" Type="http://schemas.openxmlformats.org/officeDocument/2006/relationships/image" Target="../media/image31.png"/><Relationship Id="rId83" Type="http://schemas.openxmlformats.org/officeDocument/2006/relationships/customXml" Target="../ink/ink41.xml"/><Relationship Id="rId88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customXml" Target="../ink/ink89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8.xml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customXml" Target="../ink/ink899.xml"/><Relationship Id="rId4" Type="http://schemas.openxmlformats.org/officeDocument/2006/relationships/image" Target="../media/image2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gif"/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customXml" Target="../ink/ink900.xml"/><Relationship Id="rId4" Type="http://schemas.openxmlformats.org/officeDocument/2006/relationships/hyperlink" Target="http://www.mitchr.me/SS/torusKnots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gif"/><Relationship Id="rId2" Type="http://schemas.openxmlformats.org/officeDocument/2006/relationships/image" Target="../media/image2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customXml" Target="../ink/ink901.xml"/><Relationship Id="rId4" Type="http://schemas.openxmlformats.org/officeDocument/2006/relationships/hyperlink" Target="http://www.mitchr.me/SS/torusKnots/index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2.png"/><Relationship Id="rId4" Type="http://schemas.openxmlformats.org/officeDocument/2006/relationships/customXml" Target="../ink/ink9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03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6.png"/><Relationship Id="rId21" Type="http://schemas.openxmlformats.org/officeDocument/2006/relationships/customXml" Target="../ink/ink913.xml"/><Relationship Id="rId42" Type="http://schemas.openxmlformats.org/officeDocument/2006/relationships/image" Target="../media/image244.png"/><Relationship Id="rId47" Type="http://schemas.openxmlformats.org/officeDocument/2006/relationships/customXml" Target="../ink/ink926.xml"/><Relationship Id="rId63" Type="http://schemas.openxmlformats.org/officeDocument/2006/relationships/customXml" Target="../ink/ink934.xml"/><Relationship Id="rId68" Type="http://schemas.openxmlformats.org/officeDocument/2006/relationships/image" Target="../media/image261.png"/><Relationship Id="rId7" Type="http://schemas.openxmlformats.org/officeDocument/2006/relationships/customXml" Target="../ink/ink906.xml"/><Relationship Id="rId71" Type="http://schemas.openxmlformats.org/officeDocument/2006/relationships/customXml" Target="../ink/ink938.xml"/><Relationship Id="rId2" Type="http://schemas.openxmlformats.org/officeDocument/2006/relationships/image" Target="../media/image229.png"/><Relationship Id="rId16" Type="http://schemas.openxmlformats.org/officeDocument/2006/relationships/image" Target="../media/image2310.png"/><Relationship Id="rId29" Type="http://schemas.openxmlformats.org/officeDocument/2006/relationships/customXml" Target="../ink/ink917.xml"/><Relationship Id="rId11" Type="http://schemas.openxmlformats.org/officeDocument/2006/relationships/customXml" Target="../ink/ink908.xml"/><Relationship Id="rId24" Type="http://schemas.openxmlformats.org/officeDocument/2006/relationships/image" Target="../media/image2350.png"/><Relationship Id="rId32" Type="http://schemas.openxmlformats.org/officeDocument/2006/relationships/image" Target="../media/image239.png"/><Relationship Id="rId37" Type="http://schemas.openxmlformats.org/officeDocument/2006/relationships/customXml" Target="../ink/ink921.xml"/><Relationship Id="rId40" Type="http://schemas.openxmlformats.org/officeDocument/2006/relationships/image" Target="../media/image243.png"/><Relationship Id="rId45" Type="http://schemas.openxmlformats.org/officeDocument/2006/relationships/customXml" Target="../ink/ink925.xml"/><Relationship Id="rId53" Type="http://schemas.openxmlformats.org/officeDocument/2006/relationships/customXml" Target="../ink/ink929.xml"/><Relationship Id="rId58" Type="http://schemas.openxmlformats.org/officeDocument/2006/relationships/image" Target="../media/image252.png"/><Relationship Id="rId66" Type="http://schemas.openxmlformats.org/officeDocument/2006/relationships/image" Target="../media/image256.png"/><Relationship Id="rId5" Type="http://schemas.openxmlformats.org/officeDocument/2006/relationships/customXml" Target="../ink/ink905.xml"/><Relationship Id="rId61" Type="http://schemas.openxmlformats.org/officeDocument/2006/relationships/customXml" Target="../ink/ink933.xml"/><Relationship Id="rId19" Type="http://schemas.openxmlformats.org/officeDocument/2006/relationships/customXml" Target="../ink/ink912.xml"/><Relationship Id="rId14" Type="http://schemas.openxmlformats.org/officeDocument/2006/relationships/image" Target="../media/image2300.png"/><Relationship Id="rId22" Type="http://schemas.openxmlformats.org/officeDocument/2006/relationships/image" Target="../media/image2340.png"/><Relationship Id="rId27" Type="http://schemas.openxmlformats.org/officeDocument/2006/relationships/customXml" Target="../ink/ink916.xml"/><Relationship Id="rId30" Type="http://schemas.openxmlformats.org/officeDocument/2006/relationships/image" Target="../media/image238.png"/><Relationship Id="rId35" Type="http://schemas.openxmlformats.org/officeDocument/2006/relationships/customXml" Target="../ink/ink920.xml"/><Relationship Id="rId43" Type="http://schemas.openxmlformats.org/officeDocument/2006/relationships/customXml" Target="../ink/ink924.xml"/><Relationship Id="rId48" Type="http://schemas.openxmlformats.org/officeDocument/2006/relationships/image" Target="../media/image247.png"/><Relationship Id="rId56" Type="http://schemas.openxmlformats.org/officeDocument/2006/relationships/image" Target="../media/image251.png"/><Relationship Id="rId64" Type="http://schemas.openxmlformats.org/officeDocument/2006/relationships/image" Target="../media/image255.png"/><Relationship Id="rId69" Type="http://schemas.openxmlformats.org/officeDocument/2006/relationships/customXml" Target="../ink/ink937.xml"/><Relationship Id="rId8" Type="http://schemas.openxmlformats.org/officeDocument/2006/relationships/image" Target="../media/image2270.png"/><Relationship Id="rId51" Type="http://schemas.openxmlformats.org/officeDocument/2006/relationships/customXml" Target="../ink/ink928.xml"/><Relationship Id="rId72" Type="http://schemas.openxmlformats.org/officeDocument/2006/relationships/image" Target="../media/image263.png"/><Relationship Id="rId3" Type="http://schemas.openxmlformats.org/officeDocument/2006/relationships/customXml" Target="../ink/ink904.xml"/><Relationship Id="rId12" Type="http://schemas.openxmlformats.org/officeDocument/2006/relationships/image" Target="../media/image2290.png"/><Relationship Id="rId17" Type="http://schemas.openxmlformats.org/officeDocument/2006/relationships/customXml" Target="../ink/ink911.xml"/><Relationship Id="rId25" Type="http://schemas.openxmlformats.org/officeDocument/2006/relationships/customXml" Target="../ink/ink915.xml"/><Relationship Id="rId33" Type="http://schemas.openxmlformats.org/officeDocument/2006/relationships/customXml" Target="../ink/ink919.xml"/><Relationship Id="rId38" Type="http://schemas.openxmlformats.org/officeDocument/2006/relationships/image" Target="../media/image242.png"/><Relationship Id="rId46" Type="http://schemas.openxmlformats.org/officeDocument/2006/relationships/image" Target="../media/image246.png"/><Relationship Id="rId59" Type="http://schemas.openxmlformats.org/officeDocument/2006/relationships/customXml" Target="../ink/ink932.xml"/><Relationship Id="rId67" Type="http://schemas.openxmlformats.org/officeDocument/2006/relationships/customXml" Target="../ink/ink936.xml"/><Relationship Id="rId20" Type="http://schemas.openxmlformats.org/officeDocument/2006/relationships/image" Target="../media/image2330.png"/><Relationship Id="rId41" Type="http://schemas.openxmlformats.org/officeDocument/2006/relationships/customXml" Target="../ink/ink923.xml"/><Relationship Id="rId54" Type="http://schemas.openxmlformats.org/officeDocument/2006/relationships/image" Target="../media/image250.png"/><Relationship Id="rId62" Type="http://schemas.openxmlformats.org/officeDocument/2006/relationships/image" Target="../media/image254.png"/><Relationship Id="rId70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15" Type="http://schemas.openxmlformats.org/officeDocument/2006/relationships/customXml" Target="../ink/ink910.xml"/><Relationship Id="rId23" Type="http://schemas.openxmlformats.org/officeDocument/2006/relationships/customXml" Target="../ink/ink914.xml"/><Relationship Id="rId28" Type="http://schemas.openxmlformats.org/officeDocument/2006/relationships/image" Target="../media/image237.png"/><Relationship Id="rId36" Type="http://schemas.openxmlformats.org/officeDocument/2006/relationships/image" Target="../media/image241.png"/><Relationship Id="rId49" Type="http://schemas.openxmlformats.org/officeDocument/2006/relationships/customXml" Target="../ink/ink927.xml"/><Relationship Id="rId57" Type="http://schemas.openxmlformats.org/officeDocument/2006/relationships/customXml" Target="../ink/ink931.xml"/><Relationship Id="rId10" Type="http://schemas.openxmlformats.org/officeDocument/2006/relationships/image" Target="../media/image2280.png"/><Relationship Id="rId31" Type="http://schemas.openxmlformats.org/officeDocument/2006/relationships/customXml" Target="../ink/ink918.xml"/><Relationship Id="rId44" Type="http://schemas.openxmlformats.org/officeDocument/2006/relationships/image" Target="../media/image245.png"/><Relationship Id="rId52" Type="http://schemas.openxmlformats.org/officeDocument/2006/relationships/image" Target="../media/image249.png"/><Relationship Id="rId60" Type="http://schemas.openxmlformats.org/officeDocument/2006/relationships/image" Target="../media/image253.png"/><Relationship Id="rId65" Type="http://schemas.openxmlformats.org/officeDocument/2006/relationships/customXml" Target="../ink/ink935.xml"/><Relationship Id="rId4" Type="http://schemas.openxmlformats.org/officeDocument/2006/relationships/image" Target="../media/image2250.png"/><Relationship Id="rId9" Type="http://schemas.openxmlformats.org/officeDocument/2006/relationships/customXml" Target="../ink/ink907.xml"/><Relationship Id="rId13" Type="http://schemas.openxmlformats.org/officeDocument/2006/relationships/customXml" Target="../ink/ink909.xml"/><Relationship Id="rId18" Type="http://schemas.openxmlformats.org/officeDocument/2006/relationships/image" Target="../media/image2320.png"/><Relationship Id="rId39" Type="http://schemas.openxmlformats.org/officeDocument/2006/relationships/customXml" Target="../ink/ink922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9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customXml" Target="../ink/ink55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6.png"/><Relationship Id="rId21" Type="http://schemas.openxmlformats.org/officeDocument/2006/relationships/customXml" Target="../ink/ink948.xml"/><Relationship Id="rId42" Type="http://schemas.openxmlformats.org/officeDocument/2006/relationships/image" Target="../media/image244.png"/><Relationship Id="rId47" Type="http://schemas.openxmlformats.org/officeDocument/2006/relationships/customXml" Target="../ink/ink961.xml"/><Relationship Id="rId63" Type="http://schemas.openxmlformats.org/officeDocument/2006/relationships/customXml" Target="../ink/ink969.xml"/><Relationship Id="rId68" Type="http://schemas.openxmlformats.org/officeDocument/2006/relationships/image" Target="../media/image261.png"/><Relationship Id="rId2" Type="http://schemas.openxmlformats.org/officeDocument/2006/relationships/image" Target="../media/image229.png"/><Relationship Id="rId16" Type="http://schemas.openxmlformats.org/officeDocument/2006/relationships/image" Target="../media/image2310.png"/><Relationship Id="rId29" Type="http://schemas.openxmlformats.org/officeDocument/2006/relationships/customXml" Target="../ink/ink952.xml"/><Relationship Id="rId11" Type="http://schemas.openxmlformats.org/officeDocument/2006/relationships/customXml" Target="../ink/ink943.xml"/><Relationship Id="rId24" Type="http://schemas.openxmlformats.org/officeDocument/2006/relationships/image" Target="../media/image2350.png"/><Relationship Id="rId32" Type="http://schemas.openxmlformats.org/officeDocument/2006/relationships/image" Target="../media/image239.png"/><Relationship Id="rId37" Type="http://schemas.openxmlformats.org/officeDocument/2006/relationships/customXml" Target="../ink/ink956.xml"/><Relationship Id="rId40" Type="http://schemas.openxmlformats.org/officeDocument/2006/relationships/image" Target="../media/image243.png"/><Relationship Id="rId45" Type="http://schemas.openxmlformats.org/officeDocument/2006/relationships/customXml" Target="../ink/ink960.xml"/><Relationship Id="rId53" Type="http://schemas.openxmlformats.org/officeDocument/2006/relationships/customXml" Target="../ink/ink964.xml"/><Relationship Id="rId58" Type="http://schemas.openxmlformats.org/officeDocument/2006/relationships/image" Target="../media/image252.png"/><Relationship Id="rId66" Type="http://schemas.openxmlformats.org/officeDocument/2006/relationships/image" Target="../media/image256.png"/><Relationship Id="rId5" Type="http://schemas.openxmlformats.org/officeDocument/2006/relationships/customXml" Target="../ink/ink940.xml"/><Relationship Id="rId61" Type="http://schemas.openxmlformats.org/officeDocument/2006/relationships/customXml" Target="../ink/ink968.xml"/><Relationship Id="rId19" Type="http://schemas.openxmlformats.org/officeDocument/2006/relationships/customXml" Target="../ink/ink947.xml"/><Relationship Id="rId14" Type="http://schemas.openxmlformats.org/officeDocument/2006/relationships/image" Target="../media/image2300.png"/><Relationship Id="rId22" Type="http://schemas.openxmlformats.org/officeDocument/2006/relationships/image" Target="../media/image2340.png"/><Relationship Id="rId27" Type="http://schemas.openxmlformats.org/officeDocument/2006/relationships/customXml" Target="../ink/ink951.xml"/><Relationship Id="rId30" Type="http://schemas.openxmlformats.org/officeDocument/2006/relationships/image" Target="../media/image238.png"/><Relationship Id="rId35" Type="http://schemas.openxmlformats.org/officeDocument/2006/relationships/customXml" Target="../ink/ink955.xml"/><Relationship Id="rId43" Type="http://schemas.openxmlformats.org/officeDocument/2006/relationships/customXml" Target="../ink/ink959.xml"/><Relationship Id="rId48" Type="http://schemas.openxmlformats.org/officeDocument/2006/relationships/image" Target="../media/image247.png"/><Relationship Id="rId56" Type="http://schemas.openxmlformats.org/officeDocument/2006/relationships/image" Target="../media/image251.png"/><Relationship Id="rId64" Type="http://schemas.openxmlformats.org/officeDocument/2006/relationships/image" Target="../media/image255.png"/><Relationship Id="rId69" Type="http://schemas.openxmlformats.org/officeDocument/2006/relationships/customXml" Target="../ink/ink972.xml"/><Relationship Id="rId8" Type="http://schemas.openxmlformats.org/officeDocument/2006/relationships/image" Target="../media/image2270.png"/><Relationship Id="rId51" Type="http://schemas.openxmlformats.org/officeDocument/2006/relationships/customXml" Target="../ink/ink963.xml"/><Relationship Id="rId72" Type="http://schemas.openxmlformats.org/officeDocument/2006/relationships/customXml" Target="../ink/ink973.xml"/><Relationship Id="rId3" Type="http://schemas.openxmlformats.org/officeDocument/2006/relationships/customXml" Target="../ink/ink939.xml"/><Relationship Id="rId12" Type="http://schemas.openxmlformats.org/officeDocument/2006/relationships/image" Target="../media/image2290.png"/><Relationship Id="rId17" Type="http://schemas.openxmlformats.org/officeDocument/2006/relationships/customXml" Target="../ink/ink946.xml"/><Relationship Id="rId25" Type="http://schemas.openxmlformats.org/officeDocument/2006/relationships/customXml" Target="../ink/ink950.xml"/><Relationship Id="rId33" Type="http://schemas.openxmlformats.org/officeDocument/2006/relationships/customXml" Target="../ink/ink954.xml"/><Relationship Id="rId38" Type="http://schemas.openxmlformats.org/officeDocument/2006/relationships/image" Target="../media/image242.png"/><Relationship Id="rId46" Type="http://schemas.openxmlformats.org/officeDocument/2006/relationships/image" Target="../media/image246.png"/><Relationship Id="rId59" Type="http://schemas.openxmlformats.org/officeDocument/2006/relationships/customXml" Target="../ink/ink967.xml"/><Relationship Id="rId67" Type="http://schemas.openxmlformats.org/officeDocument/2006/relationships/customXml" Target="../ink/ink971.xml"/><Relationship Id="rId20" Type="http://schemas.openxmlformats.org/officeDocument/2006/relationships/image" Target="../media/image2330.png"/><Relationship Id="rId41" Type="http://schemas.openxmlformats.org/officeDocument/2006/relationships/customXml" Target="../ink/ink958.xml"/><Relationship Id="rId54" Type="http://schemas.openxmlformats.org/officeDocument/2006/relationships/image" Target="../media/image250.png"/><Relationship Id="rId62" Type="http://schemas.openxmlformats.org/officeDocument/2006/relationships/image" Target="../media/image254.png"/><Relationship Id="rId70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15" Type="http://schemas.openxmlformats.org/officeDocument/2006/relationships/customXml" Target="../ink/ink945.xml"/><Relationship Id="rId23" Type="http://schemas.openxmlformats.org/officeDocument/2006/relationships/customXml" Target="../ink/ink949.xml"/><Relationship Id="rId28" Type="http://schemas.openxmlformats.org/officeDocument/2006/relationships/image" Target="../media/image237.png"/><Relationship Id="rId36" Type="http://schemas.openxmlformats.org/officeDocument/2006/relationships/image" Target="../media/image241.png"/><Relationship Id="rId49" Type="http://schemas.openxmlformats.org/officeDocument/2006/relationships/customXml" Target="../ink/ink962.xml"/><Relationship Id="rId57" Type="http://schemas.openxmlformats.org/officeDocument/2006/relationships/customXml" Target="../ink/ink966.xml"/><Relationship Id="rId10" Type="http://schemas.openxmlformats.org/officeDocument/2006/relationships/image" Target="../media/image2280.png"/><Relationship Id="rId31" Type="http://schemas.openxmlformats.org/officeDocument/2006/relationships/customXml" Target="../ink/ink953.xml"/><Relationship Id="rId44" Type="http://schemas.openxmlformats.org/officeDocument/2006/relationships/image" Target="../media/image245.png"/><Relationship Id="rId52" Type="http://schemas.openxmlformats.org/officeDocument/2006/relationships/image" Target="../media/image249.png"/><Relationship Id="rId60" Type="http://schemas.openxmlformats.org/officeDocument/2006/relationships/image" Target="../media/image253.png"/><Relationship Id="rId65" Type="http://schemas.openxmlformats.org/officeDocument/2006/relationships/customXml" Target="../ink/ink970.xml"/><Relationship Id="rId73" Type="http://schemas.openxmlformats.org/officeDocument/2006/relationships/image" Target="../media/image264.png"/><Relationship Id="rId4" Type="http://schemas.openxmlformats.org/officeDocument/2006/relationships/image" Target="../media/image2250.png"/><Relationship Id="rId9" Type="http://schemas.openxmlformats.org/officeDocument/2006/relationships/customXml" Target="../ink/ink942.xml"/><Relationship Id="rId13" Type="http://schemas.openxmlformats.org/officeDocument/2006/relationships/customXml" Target="../ink/ink944.xml"/><Relationship Id="rId18" Type="http://schemas.openxmlformats.org/officeDocument/2006/relationships/image" Target="../media/image2320.png"/><Relationship Id="rId39" Type="http://schemas.openxmlformats.org/officeDocument/2006/relationships/customXml" Target="../ink/ink957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965.xml"/><Relationship Id="rId7" Type="http://schemas.openxmlformats.org/officeDocument/2006/relationships/customXml" Target="../ink/ink941.xml"/><Relationship Id="rId71" Type="http://schemas.openxmlformats.org/officeDocument/2006/relationships/image" Target="../media/image2630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31.xml"/><Relationship Id="rId21" Type="http://schemas.openxmlformats.org/officeDocument/2006/relationships/customXml" Target="../ink/ink983.xml"/><Relationship Id="rId42" Type="http://schemas.openxmlformats.org/officeDocument/2006/relationships/image" Target="../media/image244.png"/><Relationship Id="rId63" Type="http://schemas.openxmlformats.org/officeDocument/2006/relationships/customXml" Target="../ink/ink1004.xml"/><Relationship Id="rId84" Type="http://schemas.openxmlformats.org/officeDocument/2006/relationships/image" Target="../media/image270.png"/><Relationship Id="rId138" Type="http://schemas.openxmlformats.org/officeDocument/2006/relationships/image" Target="../media/image297.png"/><Relationship Id="rId107" Type="http://schemas.openxmlformats.org/officeDocument/2006/relationships/customXml" Target="../ink/ink1026.xml"/><Relationship Id="rId11" Type="http://schemas.openxmlformats.org/officeDocument/2006/relationships/customXml" Target="../ink/ink978.xml"/><Relationship Id="rId32" Type="http://schemas.openxmlformats.org/officeDocument/2006/relationships/image" Target="../media/image239.png"/><Relationship Id="rId53" Type="http://schemas.openxmlformats.org/officeDocument/2006/relationships/customXml" Target="../ink/ink999.xml"/><Relationship Id="rId74" Type="http://schemas.openxmlformats.org/officeDocument/2006/relationships/image" Target="../media/image265.png"/><Relationship Id="rId128" Type="http://schemas.openxmlformats.org/officeDocument/2006/relationships/image" Target="../media/image292.png"/><Relationship Id="rId149" Type="http://schemas.openxmlformats.org/officeDocument/2006/relationships/customXml" Target="../ink/ink1047.xml"/><Relationship Id="rId5" Type="http://schemas.openxmlformats.org/officeDocument/2006/relationships/customXml" Target="../ink/ink975.xml"/><Relationship Id="rId95" Type="http://schemas.openxmlformats.org/officeDocument/2006/relationships/customXml" Target="../ink/ink1020.xml"/><Relationship Id="rId22" Type="http://schemas.openxmlformats.org/officeDocument/2006/relationships/image" Target="../media/image2340.png"/><Relationship Id="rId27" Type="http://schemas.openxmlformats.org/officeDocument/2006/relationships/customXml" Target="../ink/ink986.xml"/><Relationship Id="rId43" Type="http://schemas.openxmlformats.org/officeDocument/2006/relationships/customXml" Target="../ink/ink994.xml"/><Relationship Id="rId48" Type="http://schemas.openxmlformats.org/officeDocument/2006/relationships/image" Target="../media/image247.png"/><Relationship Id="rId64" Type="http://schemas.openxmlformats.org/officeDocument/2006/relationships/image" Target="../media/image255.png"/><Relationship Id="rId69" Type="http://schemas.openxmlformats.org/officeDocument/2006/relationships/customXml" Target="../ink/ink1007.xml"/><Relationship Id="rId113" Type="http://schemas.openxmlformats.org/officeDocument/2006/relationships/customXml" Target="../ink/ink1029.xml"/><Relationship Id="rId118" Type="http://schemas.openxmlformats.org/officeDocument/2006/relationships/image" Target="../media/image287.png"/><Relationship Id="rId134" Type="http://schemas.openxmlformats.org/officeDocument/2006/relationships/image" Target="../media/image295.png"/><Relationship Id="rId139" Type="http://schemas.openxmlformats.org/officeDocument/2006/relationships/customXml" Target="../ink/ink1042.xml"/><Relationship Id="rId80" Type="http://schemas.openxmlformats.org/officeDocument/2006/relationships/image" Target="../media/image268.png"/><Relationship Id="rId85" Type="http://schemas.openxmlformats.org/officeDocument/2006/relationships/customXml" Target="../ink/ink1015.xml"/><Relationship Id="rId150" Type="http://schemas.openxmlformats.org/officeDocument/2006/relationships/image" Target="../media/image303.png"/><Relationship Id="rId155" Type="http://schemas.openxmlformats.org/officeDocument/2006/relationships/image" Target="../media/image305.png"/><Relationship Id="rId12" Type="http://schemas.openxmlformats.org/officeDocument/2006/relationships/image" Target="../media/image2290.png"/><Relationship Id="rId17" Type="http://schemas.openxmlformats.org/officeDocument/2006/relationships/customXml" Target="../ink/ink981.xml"/><Relationship Id="rId33" Type="http://schemas.openxmlformats.org/officeDocument/2006/relationships/customXml" Target="../ink/ink989.xml"/><Relationship Id="rId38" Type="http://schemas.openxmlformats.org/officeDocument/2006/relationships/image" Target="../media/image242.png"/><Relationship Id="rId59" Type="http://schemas.openxmlformats.org/officeDocument/2006/relationships/customXml" Target="../ink/ink1002.xml"/><Relationship Id="rId103" Type="http://schemas.openxmlformats.org/officeDocument/2006/relationships/customXml" Target="../ink/ink1024.xml"/><Relationship Id="rId108" Type="http://schemas.openxmlformats.org/officeDocument/2006/relationships/image" Target="../media/image282.png"/><Relationship Id="rId124" Type="http://schemas.openxmlformats.org/officeDocument/2006/relationships/image" Target="../media/image290.png"/><Relationship Id="rId129" Type="http://schemas.openxmlformats.org/officeDocument/2006/relationships/customXml" Target="../ink/ink1037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010.xml"/><Relationship Id="rId91" Type="http://schemas.openxmlformats.org/officeDocument/2006/relationships/customXml" Target="../ink/ink1018.xml"/><Relationship Id="rId96" Type="http://schemas.openxmlformats.org/officeDocument/2006/relationships/image" Target="../media/image276.png"/><Relationship Id="rId140" Type="http://schemas.openxmlformats.org/officeDocument/2006/relationships/image" Target="../media/image298.png"/><Relationship Id="rId145" Type="http://schemas.openxmlformats.org/officeDocument/2006/relationships/customXml" Target="../ink/ink10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23" Type="http://schemas.openxmlformats.org/officeDocument/2006/relationships/customXml" Target="../ink/ink984.xml"/><Relationship Id="rId28" Type="http://schemas.openxmlformats.org/officeDocument/2006/relationships/image" Target="../media/image237.png"/><Relationship Id="rId49" Type="http://schemas.openxmlformats.org/officeDocument/2006/relationships/customXml" Target="../ink/ink997.xml"/><Relationship Id="rId114" Type="http://schemas.openxmlformats.org/officeDocument/2006/relationships/image" Target="../media/image285.png"/><Relationship Id="rId119" Type="http://schemas.openxmlformats.org/officeDocument/2006/relationships/customXml" Target="../ink/ink1032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005.xml"/><Relationship Id="rId81" Type="http://schemas.openxmlformats.org/officeDocument/2006/relationships/customXml" Target="../ink/ink1013.xml"/><Relationship Id="rId86" Type="http://schemas.openxmlformats.org/officeDocument/2006/relationships/image" Target="../media/image271.png"/><Relationship Id="rId130" Type="http://schemas.openxmlformats.org/officeDocument/2006/relationships/image" Target="../media/image293.png"/><Relationship Id="rId135" Type="http://schemas.openxmlformats.org/officeDocument/2006/relationships/customXml" Target="../ink/ink1040.xml"/><Relationship Id="rId151" Type="http://schemas.openxmlformats.org/officeDocument/2006/relationships/image" Target="../media/image2630.png"/><Relationship Id="rId13" Type="http://schemas.openxmlformats.org/officeDocument/2006/relationships/customXml" Target="../ink/ink979.xml"/><Relationship Id="rId18" Type="http://schemas.openxmlformats.org/officeDocument/2006/relationships/image" Target="../media/image2320.png"/><Relationship Id="rId39" Type="http://schemas.openxmlformats.org/officeDocument/2006/relationships/customXml" Target="../ink/ink992.xml"/><Relationship Id="rId109" Type="http://schemas.openxmlformats.org/officeDocument/2006/relationships/customXml" Target="../ink/ink1027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000.xml"/><Relationship Id="rId76" Type="http://schemas.openxmlformats.org/officeDocument/2006/relationships/image" Target="../media/image266.png"/><Relationship Id="rId97" Type="http://schemas.openxmlformats.org/officeDocument/2006/relationships/customXml" Target="../ink/ink1021.xml"/><Relationship Id="rId104" Type="http://schemas.openxmlformats.org/officeDocument/2006/relationships/image" Target="../media/image280.png"/><Relationship Id="rId120" Type="http://schemas.openxmlformats.org/officeDocument/2006/relationships/image" Target="../media/image288.png"/><Relationship Id="rId125" Type="http://schemas.openxmlformats.org/officeDocument/2006/relationships/customXml" Target="../ink/ink1035.xml"/><Relationship Id="rId141" Type="http://schemas.openxmlformats.org/officeDocument/2006/relationships/customXml" Target="../ink/ink1043.xml"/><Relationship Id="rId146" Type="http://schemas.openxmlformats.org/officeDocument/2006/relationships/image" Target="../media/image301.png"/><Relationship Id="rId7" Type="http://schemas.openxmlformats.org/officeDocument/2006/relationships/customXml" Target="../ink/ink976.xml"/><Relationship Id="rId71" Type="http://schemas.openxmlformats.org/officeDocument/2006/relationships/customXml" Target="../ink/ink1008.xml"/><Relationship Id="rId92" Type="http://schemas.openxmlformats.org/officeDocument/2006/relationships/image" Target="../media/image274.png"/><Relationship Id="rId2" Type="http://schemas.openxmlformats.org/officeDocument/2006/relationships/image" Target="../media/image229.png"/><Relationship Id="rId29" Type="http://schemas.openxmlformats.org/officeDocument/2006/relationships/customXml" Target="../ink/ink987.xml"/><Relationship Id="rId24" Type="http://schemas.openxmlformats.org/officeDocument/2006/relationships/image" Target="../media/image2350.png"/><Relationship Id="rId40" Type="http://schemas.openxmlformats.org/officeDocument/2006/relationships/image" Target="../media/image243.png"/><Relationship Id="rId45" Type="http://schemas.openxmlformats.org/officeDocument/2006/relationships/customXml" Target="../ink/ink995.xml"/><Relationship Id="rId66" Type="http://schemas.openxmlformats.org/officeDocument/2006/relationships/image" Target="../media/image256.png"/><Relationship Id="rId87" Type="http://schemas.openxmlformats.org/officeDocument/2006/relationships/customXml" Target="../ink/ink1016.xml"/><Relationship Id="rId110" Type="http://schemas.openxmlformats.org/officeDocument/2006/relationships/image" Target="../media/image283.png"/><Relationship Id="rId115" Type="http://schemas.openxmlformats.org/officeDocument/2006/relationships/customXml" Target="../ink/ink1030.xml"/><Relationship Id="rId131" Type="http://schemas.openxmlformats.org/officeDocument/2006/relationships/customXml" Target="../ink/ink1038.xml"/><Relationship Id="rId136" Type="http://schemas.openxmlformats.org/officeDocument/2006/relationships/image" Target="../media/image296.png"/><Relationship Id="rId61" Type="http://schemas.openxmlformats.org/officeDocument/2006/relationships/customXml" Target="../ink/ink1003.xml"/><Relationship Id="rId82" Type="http://schemas.openxmlformats.org/officeDocument/2006/relationships/image" Target="../media/image269.png"/><Relationship Id="rId152" Type="http://schemas.openxmlformats.org/officeDocument/2006/relationships/customXml" Target="../ink/ink1048.xml"/><Relationship Id="rId19" Type="http://schemas.openxmlformats.org/officeDocument/2006/relationships/customXml" Target="../ink/ink982.xml"/><Relationship Id="rId14" Type="http://schemas.openxmlformats.org/officeDocument/2006/relationships/image" Target="../media/image2300.png"/><Relationship Id="rId30" Type="http://schemas.openxmlformats.org/officeDocument/2006/relationships/image" Target="../media/image238.png"/><Relationship Id="rId35" Type="http://schemas.openxmlformats.org/officeDocument/2006/relationships/customXml" Target="../ink/ink990.xml"/><Relationship Id="rId56" Type="http://schemas.openxmlformats.org/officeDocument/2006/relationships/image" Target="../media/image251.png"/><Relationship Id="rId77" Type="http://schemas.openxmlformats.org/officeDocument/2006/relationships/customXml" Target="../ink/ink1011.xml"/><Relationship Id="rId100" Type="http://schemas.openxmlformats.org/officeDocument/2006/relationships/image" Target="../media/image278.png"/><Relationship Id="rId105" Type="http://schemas.openxmlformats.org/officeDocument/2006/relationships/customXml" Target="../ink/ink1025.xml"/><Relationship Id="rId126" Type="http://schemas.openxmlformats.org/officeDocument/2006/relationships/image" Target="../media/image291.png"/><Relationship Id="rId147" Type="http://schemas.openxmlformats.org/officeDocument/2006/relationships/customXml" Target="../ink/ink1046.xml"/><Relationship Id="rId8" Type="http://schemas.openxmlformats.org/officeDocument/2006/relationships/image" Target="../media/image2270.png"/><Relationship Id="rId51" Type="http://schemas.openxmlformats.org/officeDocument/2006/relationships/customXml" Target="../ink/ink998.xml"/><Relationship Id="rId72" Type="http://schemas.openxmlformats.org/officeDocument/2006/relationships/image" Target="../media/image2640.png"/><Relationship Id="rId93" Type="http://schemas.openxmlformats.org/officeDocument/2006/relationships/customXml" Target="../ink/ink1019.xml"/><Relationship Id="rId98" Type="http://schemas.openxmlformats.org/officeDocument/2006/relationships/image" Target="../media/image277.png"/><Relationship Id="rId121" Type="http://schemas.openxmlformats.org/officeDocument/2006/relationships/customXml" Target="../ink/ink1033.xml"/><Relationship Id="rId142" Type="http://schemas.openxmlformats.org/officeDocument/2006/relationships/image" Target="../media/image299.png"/><Relationship Id="rId3" Type="http://schemas.openxmlformats.org/officeDocument/2006/relationships/customXml" Target="../ink/ink974.xml"/><Relationship Id="rId25" Type="http://schemas.openxmlformats.org/officeDocument/2006/relationships/customXml" Target="../ink/ink985.xml"/><Relationship Id="rId46" Type="http://schemas.openxmlformats.org/officeDocument/2006/relationships/image" Target="../media/image246.png"/><Relationship Id="rId67" Type="http://schemas.openxmlformats.org/officeDocument/2006/relationships/customXml" Target="../ink/ink1006.xml"/><Relationship Id="rId116" Type="http://schemas.openxmlformats.org/officeDocument/2006/relationships/image" Target="../media/image286.png"/><Relationship Id="rId137" Type="http://schemas.openxmlformats.org/officeDocument/2006/relationships/customXml" Target="../ink/ink1041.xml"/><Relationship Id="rId20" Type="http://schemas.openxmlformats.org/officeDocument/2006/relationships/image" Target="../media/image2330.png"/><Relationship Id="rId41" Type="http://schemas.openxmlformats.org/officeDocument/2006/relationships/customXml" Target="../ink/ink993.xml"/><Relationship Id="rId62" Type="http://schemas.openxmlformats.org/officeDocument/2006/relationships/image" Target="../media/image254.png"/><Relationship Id="rId83" Type="http://schemas.openxmlformats.org/officeDocument/2006/relationships/customXml" Target="../ink/ink1014.xml"/><Relationship Id="rId88" Type="http://schemas.openxmlformats.org/officeDocument/2006/relationships/image" Target="../media/image272.png"/><Relationship Id="rId111" Type="http://schemas.openxmlformats.org/officeDocument/2006/relationships/customXml" Target="../ink/ink1028.xml"/><Relationship Id="rId132" Type="http://schemas.openxmlformats.org/officeDocument/2006/relationships/image" Target="../media/image294.png"/><Relationship Id="rId153" Type="http://schemas.openxmlformats.org/officeDocument/2006/relationships/image" Target="../media/image304.png"/><Relationship Id="rId15" Type="http://schemas.openxmlformats.org/officeDocument/2006/relationships/customXml" Target="../ink/ink980.xml"/><Relationship Id="rId36" Type="http://schemas.openxmlformats.org/officeDocument/2006/relationships/image" Target="../media/image241.png"/><Relationship Id="rId57" Type="http://schemas.openxmlformats.org/officeDocument/2006/relationships/customXml" Target="../ink/ink1001.xml"/><Relationship Id="rId106" Type="http://schemas.openxmlformats.org/officeDocument/2006/relationships/image" Target="../media/image281.png"/><Relationship Id="rId127" Type="http://schemas.openxmlformats.org/officeDocument/2006/relationships/customXml" Target="../ink/ink1036.xml"/><Relationship Id="rId10" Type="http://schemas.openxmlformats.org/officeDocument/2006/relationships/image" Target="../media/image2280.png"/><Relationship Id="rId31" Type="http://schemas.openxmlformats.org/officeDocument/2006/relationships/customXml" Target="../ink/ink988.xml"/><Relationship Id="rId52" Type="http://schemas.openxmlformats.org/officeDocument/2006/relationships/image" Target="../media/image249.png"/><Relationship Id="rId73" Type="http://schemas.openxmlformats.org/officeDocument/2006/relationships/customXml" Target="../ink/ink1009.xml"/><Relationship Id="rId78" Type="http://schemas.openxmlformats.org/officeDocument/2006/relationships/image" Target="../media/image267.png"/><Relationship Id="rId94" Type="http://schemas.openxmlformats.org/officeDocument/2006/relationships/image" Target="../media/image275.png"/><Relationship Id="rId99" Type="http://schemas.openxmlformats.org/officeDocument/2006/relationships/customXml" Target="../ink/ink1022.xml"/><Relationship Id="rId101" Type="http://schemas.openxmlformats.org/officeDocument/2006/relationships/customXml" Target="../ink/ink1023.xml"/><Relationship Id="rId122" Type="http://schemas.openxmlformats.org/officeDocument/2006/relationships/image" Target="../media/image289.png"/><Relationship Id="rId143" Type="http://schemas.openxmlformats.org/officeDocument/2006/relationships/customXml" Target="../ink/ink1044.xml"/><Relationship Id="rId148" Type="http://schemas.openxmlformats.org/officeDocument/2006/relationships/image" Target="../media/image302.png"/><Relationship Id="rId4" Type="http://schemas.openxmlformats.org/officeDocument/2006/relationships/image" Target="../media/image2250.png"/><Relationship Id="rId9" Type="http://schemas.openxmlformats.org/officeDocument/2006/relationships/customXml" Target="../ink/ink977.xml"/><Relationship Id="rId26" Type="http://schemas.openxmlformats.org/officeDocument/2006/relationships/image" Target="../media/image236.png"/><Relationship Id="rId47" Type="http://schemas.openxmlformats.org/officeDocument/2006/relationships/customXml" Target="../ink/ink996.xml"/><Relationship Id="rId68" Type="http://schemas.openxmlformats.org/officeDocument/2006/relationships/image" Target="../media/image261.png"/><Relationship Id="rId89" Type="http://schemas.openxmlformats.org/officeDocument/2006/relationships/customXml" Target="../ink/ink1017.xml"/><Relationship Id="rId112" Type="http://schemas.openxmlformats.org/officeDocument/2006/relationships/image" Target="../media/image284.png"/><Relationship Id="rId133" Type="http://schemas.openxmlformats.org/officeDocument/2006/relationships/customXml" Target="../ink/ink1039.xml"/><Relationship Id="rId154" Type="http://schemas.openxmlformats.org/officeDocument/2006/relationships/customXml" Target="../ink/ink1049.xml"/><Relationship Id="rId16" Type="http://schemas.openxmlformats.org/officeDocument/2006/relationships/image" Target="../media/image2310.png"/><Relationship Id="rId37" Type="http://schemas.openxmlformats.org/officeDocument/2006/relationships/customXml" Target="../ink/ink991.xml"/><Relationship Id="rId58" Type="http://schemas.openxmlformats.org/officeDocument/2006/relationships/image" Target="../media/image252.png"/><Relationship Id="rId79" Type="http://schemas.openxmlformats.org/officeDocument/2006/relationships/customXml" Target="../ink/ink1012.xml"/><Relationship Id="rId102" Type="http://schemas.openxmlformats.org/officeDocument/2006/relationships/image" Target="../media/image279.png"/><Relationship Id="rId123" Type="http://schemas.openxmlformats.org/officeDocument/2006/relationships/customXml" Target="../ink/ink1034.xml"/><Relationship Id="rId144" Type="http://schemas.openxmlformats.org/officeDocument/2006/relationships/image" Target="../media/image300.png"/><Relationship Id="rId90" Type="http://schemas.openxmlformats.org/officeDocument/2006/relationships/image" Target="../media/image273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07.xml"/><Relationship Id="rId21" Type="http://schemas.openxmlformats.org/officeDocument/2006/relationships/customXml" Target="../ink/ink1059.xml"/><Relationship Id="rId42" Type="http://schemas.openxmlformats.org/officeDocument/2006/relationships/image" Target="../media/image244.png"/><Relationship Id="rId63" Type="http://schemas.openxmlformats.org/officeDocument/2006/relationships/customXml" Target="../ink/ink1080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128.xml"/><Relationship Id="rId107" Type="http://schemas.openxmlformats.org/officeDocument/2006/relationships/customXml" Target="../ink/ink1102.xml"/><Relationship Id="rId11" Type="http://schemas.openxmlformats.org/officeDocument/2006/relationships/customXml" Target="../ink/ink1054.xml"/><Relationship Id="rId32" Type="http://schemas.openxmlformats.org/officeDocument/2006/relationships/image" Target="../media/image239.png"/><Relationship Id="rId53" Type="http://schemas.openxmlformats.org/officeDocument/2006/relationships/customXml" Target="../ink/ink1075.xml"/><Relationship Id="rId74" Type="http://schemas.openxmlformats.org/officeDocument/2006/relationships/image" Target="../media/image2640.png"/><Relationship Id="rId128" Type="http://schemas.openxmlformats.org/officeDocument/2006/relationships/image" Target="../media/image286.png"/><Relationship Id="rId149" Type="http://schemas.openxmlformats.org/officeDocument/2006/relationships/customXml" Target="../ink/ink1123.xml"/><Relationship Id="rId5" Type="http://schemas.openxmlformats.org/officeDocument/2006/relationships/customXml" Target="../ink/ink1051.xml"/><Relationship Id="rId95" Type="http://schemas.openxmlformats.org/officeDocument/2006/relationships/customXml" Target="../ink/ink1096.xml"/><Relationship Id="rId160" Type="http://schemas.openxmlformats.org/officeDocument/2006/relationships/image" Target="../media/image302.png"/><Relationship Id="rId22" Type="http://schemas.openxmlformats.org/officeDocument/2006/relationships/image" Target="../media/image2340.png"/><Relationship Id="rId43" Type="http://schemas.openxmlformats.org/officeDocument/2006/relationships/customXml" Target="../ink/ink1070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118.xml"/><Relationship Id="rId85" Type="http://schemas.openxmlformats.org/officeDocument/2006/relationships/customXml" Target="../ink/ink1091.xml"/><Relationship Id="rId150" Type="http://schemas.openxmlformats.org/officeDocument/2006/relationships/image" Target="../media/image297.png"/><Relationship Id="rId12" Type="http://schemas.openxmlformats.org/officeDocument/2006/relationships/image" Target="../media/image2290.png"/><Relationship Id="rId17" Type="http://schemas.openxmlformats.org/officeDocument/2006/relationships/customXml" Target="../ink/ink1057.xml"/><Relationship Id="rId33" Type="http://schemas.openxmlformats.org/officeDocument/2006/relationships/customXml" Target="../ink/ink1065.xml"/><Relationship Id="rId38" Type="http://schemas.openxmlformats.org/officeDocument/2006/relationships/image" Target="../media/image242.png"/><Relationship Id="rId59" Type="http://schemas.openxmlformats.org/officeDocument/2006/relationships/customXml" Target="../ink/ink1078.xml"/><Relationship Id="rId103" Type="http://schemas.openxmlformats.org/officeDocument/2006/relationships/customXml" Target="../ink/ink1100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113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086.xml"/><Relationship Id="rId91" Type="http://schemas.openxmlformats.org/officeDocument/2006/relationships/customXml" Target="../ink/ink1094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121.xml"/><Relationship Id="rId161" Type="http://schemas.openxmlformats.org/officeDocument/2006/relationships/customXml" Target="../ink/ink11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23" Type="http://schemas.openxmlformats.org/officeDocument/2006/relationships/customXml" Target="../ink/ink1060.xml"/><Relationship Id="rId28" Type="http://schemas.openxmlformats.org/officeDocument/2006/relationships/image" Target="../media/image237.png"/><Relationship Id="rId49" Type="http://schemas.openxmlformats.org/officeDocument/2006/relationships/customXml" Target="../ink/ink1073.xml"/><Relationship Id="rId114" Type="http://schemas.openxmlformats.org/officeDocument/2006/relationships/image" Target="../media/image309.png"/><Relationship Id="rId119" Type="http://schemas.openxmlformats.org/officeDocument/2006/relationships/customXml" Target="../ink/ink1108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081.xml"/><Relationship Id="rId81" Type="http://schemas.openxmlformats.org/officeDocument/2006/relationships/customXml" Target="../ink/ink1089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116.xml"/><Relationship Id="rId151" Type="http://schemas.openxmlformats.org/officeDocument/2006/relationships/customXml" Target="../ink/ink1124.xml"/><Relationship Id="rId156" Type="http://schemas.openxmlformats.org/officeDocument/2006/relationships/image" Target="../media/image300.png"/><Relationship Id="rId13" Type="http://schemas.openxmlformats.org/officeDocument/2006/relationships/customXml" Target="../ink/ink1055.xml"/><Relationship Id="rId18" Type="http://schemas.openxmlformats.org/officeDocument/2006/relationships/image" Target="../media/image2320.png"/><Relationship Id="rId39" Type="http://schemas.openxmlformats.org/officeDocument/2006/relationships/customXml" Target="../ink/ink1068.xml"/><Relationship Id="rId109" Type="http://schemas.openxmlformats.org/officeDocument/2006/relationships/customXml" Target="../ink/ink1103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076.xml"/><Relationship Id="rId76" Type="http://schemas.openxmlformats.org/officeDocument/2006/relationships/image" Target="../media/image265.png"/><Relationship Id="rId97" Type="http://schemas.openxmlformats.org/officeDocument/2006/relationships/customXml" Target="../ink/ink1097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111.xml"/><Relationship Id="rId141" Type="http://schemas.openxmlformats.org/officeDocument/2006/relationships/customXml" Target="../ink/ink1119.xml"/><Relationship Id="rId146" Type="http://schemas.openxmlformats.org/officeDocument/2006/relationships/image" Target="../media/image295.png"/><Relationship Id="rId7" Type="http://schemas.openxmlformats.org/officeDocument/2006/relationships/customXml" Target="../ink/ink1052.xml"/><Relationship Id="rId71" Type="http://schemas.openxmlformats.org/officeDocument/2006/relationships/customXml" Target="../ink/ink1084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29.png"/><Relationship Id="rId29" Type="http://schemas.openxmlformats.org/officeDocument/2006/relationships/customXml" Target="../ink/ink1063.xml"/><Relationship Id="rId24" Type="http://schemas.openxmlformats.org/officeDocument/2006/relationships/image" Target="../media/image2350.png"/><Relationship Id="rId40" Type="http://schemas.openxmlformats.org/officeDocument/2006/relationships/image" Target="../media/image243.png"/><Relationship Id="rId45" Type="http://schemas.openxmlformats.org/officeDocument/2006/relationships/customXml" Target="../ink/ink1071.xml"/><Relationship Id="rId66" Type="http://schemas.openxmlformats.org/officeDocument/2006/relationships/image" Target="../media/image256.png"/><Relationship Id="rId87" Type="http://schemas.openxmlformats.org/officeDocument/2006/relationships/customXml" Target="../ink/ink1092.xml"/><Relationship Id="rId110" Type="http://schemas.openxmlformats.org/officeDocument/2006/relationships/image" Target="../media/image307.png"/><Relationship Id="rId115" Type="http://schemas.openxmlformats.org/officeDocument/2006/relationships/customXml" Target="../ink/ink1106.xml"/><Relationship Id="rId131" Type="http://schemas.openxmlformats.org/officeDocument/2006/relationships/customXml" Target="../ink/ink1114.xml"/><Relationship Id="rId136" Type="http://schemas.openxmlformats.org/officeDocument/2006/relationships/image" Target="../media/image290.png"/><Relationship Id="rId157" Type="http://schemas.openxmlformats.org/officeDocument/2006/relationships/customXml" Target="../ink/ink1127.xml"/><Relationship Id="rId61" Type="http://schemas.openxmlformats.org/officeDocument/2006/relationships/customXml" Target="../ink/ink1079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058.xml"/><Relationship Id="rId14" Type="http://schemas.openxmlformats.org/officeDocument/2006/relationships/image" Target="../media/image2300.png"/><Relationship Id="rId30" Type="http://schemas.openxmlformats.org/officeDocument/2006/relationships/image" Target="../media/image238.png"/><Relationship Id="rId35" Type="http://schemas.openxmlformats.org/officeDocument/2006/relationships/customXml" Target="../ink/ink1066.xml"/><Relationship Id="rId56" Type="http://schemas.openxmlformats.org/officeDocument/2006/relationships/image" Target="../media/image251.png"/><Relationship Id="rId77" Type="http://schemas.openxmlformats.org/officeDocument/2006/relationships/customXml" Target="../ink/ink1087.xml"/><Relationship Id="rId100" Type="http://schemas.openxmlformats.org/officeDocument/2006/relationships/image" Target="../media/image277.png"/><Relationship Id="rId105" Type="http://schemas.openxmlformats.org/officeDocument/2006/relationships/customXml" Target="../ink/ink1101.xml"/><Relationship Id="rId126" Type="http://schemas.openxmlformats.org/officeDocument/2006/relationships/image" Target="../media/image285.png"/><Relationship Id="rId147" Type="http://schemas.openxmlformats.org/officeDocument/2006/relationships/customXml" Target="../ink/ink1122.xml"/><Relationship Id="rId8" Type="http://schemas.openxmlformats.org/officeDocument/2006/relationships/image" Target="../media/image2270.png"/><Relationship Id="rId51" Type="http://schemas.openxmlformats.org/officeDocument/2006/relationships/customXml" Target="../ink/ink1074.xml"/><Relationship Id="rId72" Type="http://schemas.openxmlformats.org/officeDocument/2006/relationships/image" Target="../media/image3050.png"/><Relationship Id="rId93" Type="http://schemas.openxmlformats.org/officeDocument/2006/relationships/customXml" Target="../ink/ink1095.xml"/><Relationship Id="rId98" Type="http://schemas.openxmlformats.org/officeDocument/2006/relationships/image" Target="../media/image276.png"/><Relationship Id="rId121" Type="http://schemas.openxmlformats.org/officeDocument/2006/relationships/customXml" Target="../ink/ink1109.xml"/><Relationship Id="rId142" Type="http://schemas.openxmlformats.org/officeDocument/2006/relationships/image" Target="../media/image293.png"/><Relationship Id="rId163" Type="http://schemas.openxmlformats.org/officeDocument/2006/relationships/image" Target="../media/image2630.png"/><Relationship Id="rId3" Type="http://schemas.openxmlformats.org/officeDocument/2006/relationships/customXml" Target="../ink/ink1050.xml"/><Relationship Id="rId25" Type="http://schemas.openxmlformats.org/officeDocument/2006/relationships/customXml" Target="../ink/ink1061.xml"/><Relationship Id="rId46" Type="http://schemas.openxmlformats.org/officeDocument/2006/relationships/image" Target="../media/image246.png"/><Relationship Id="rId67" Type="http://schemas.openxmlformats.org/officeDocument/2006/relationships/customXml" Target="../ink/ink1082.xml"/><Relationship Id="rId116" Type="http://schemas.openxmlformats.org/officeDocument/2006/relationships/image" Target="../media/image310.png"/><Relationship Id="rId137" Type="http://schemas.openxmlformats.org/officeDocument/2006/relationships/customXml" Target="../ink/ink1117.xml"/><Relationship Id="rId158" Type="http://schemas.openxmlformats.org/officeDocument/2006/relationships/image" Target="../media/image301.png"/><Relationship Id="rId20" Type="http://schemas.openxmlformats.org/officeDocument/2006/relationships/image" Target="../media/image2330.png"/><Relationship Id="rId41" Type="http://schemas.openxmlformats.org/officeDocument/2006/relationships/customXml" Target="../ink/ink1069.xml"/><Relationship Id="rId62" Type="http://schemas.openxmlformats.org/officeDocument/2006/relationships/image" Target="../media/image254.png"/><Relationship Id="rId83" Type="http://schemas.openxmlformats.org/officeDocument/2006/relationships/customXml" Target="../ink/ink1090.xml"/><Relationship Id="rId88" Type="http://schemas.openxmlformats.org/officeDocument/2006/relationships/image" Target="../media/image271.png"/><Relationship Id="rId111" Type="http://schemas.openxmlformats.org/officeDocument/2006/relationships/customXml" Target="../ink/ink1104.xml"/><Relationship Id="rId132" Type="http://schemas.openxmlformats.org/officeDocument/2006/relationships/image" Target="../media/image288.png"/><Relationship Id="rId153" Type="http://schemas.openxmlformats.org/officeDocument/2006/relationships/customXml" Target="../ink/ink1125.xml"/><Relationship Id="rId15" Type="http://schemas.openxmlformats.org/officeDocument/2006/relationships/customXml" Target="../ink/ink1056.xml"/><Relationship Id="rId36" Type="http://schemas.openxmlformats.org/officeDocument/2006/relationships/image" Target="../media/image241.png"/><Relationship Id="rId57" Type="http://schemas.openxmlformats.org/officeDocument/2006/relationships/customXml" Target="../ink/ink1077.xml"/><Relationship Id="rId106" Type="http://schemas.openxmlformats.org/officeDocument/2006/relationships/image" Target="../media/image280.png"/><Relationship Id="rId127" Type="http://schemas.openxmlformats.org/officeDocument/2006/relationships/customXml" Target="../ink/ink1112.xml"/><Relationship Id="rId10" Type="http://schemas.openxmlformats.org/officeDocument/2006/relationships/image" Target="../media/image2280.png"/><Relationship Id="rId31" Type="http://schemas.openxmlformats.org/officeDocument/2006/relationships/customXml" Target="../ink/ink1064.xml"/><Relationship Id="rId52" Type="http://schemas.openxmlformats.org/officeDocument/2006/relationships/image" Target="../media/image249.png"/><Relationship Id="rId73" Type="http://schemas.openxmlformats.org/officeDocument/2006/relationships/customXml" Target="../ink/ink1085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098.xml"/><Relationship Id="rId101" Type="http://schemas.openxmlformats.org/officeDocument/2006/relationships/customXml" Target="../ink/ink1099.xml"/><Relationship Id="rId122" Type="http://schemas.openxmlformats.org/officeDocument/2006/relationships/image" Target="../media/image283.png"/><Relationship Id="rId143" Type="http://schemas.openxmlformats.org/officeDocument/2006/relationships/customXml" Target="../ink/ink1120.xml"/><Relationship Id="rId148" Type="http://schemas.openxmlformats.org/officeDocument/2006/relationships/image" Target="../media/image296.png"/><Relationship Id="rId164" Type="http://schemas.openxmlformats.org/officeDocument/2006/relationships/customXml" Target="../ink/ink1130.xml"/><Relationship Id="rId4" Type="http://schemas.openxmlformats.org/officeDocument/2006/relationships/image" Target="../media/image2250.png"/><Relationship Id="rId9" Type="http://schemas.openxmlformats.org/officeDocument/2006/relationships/customXml" Target="../ink/ink1053.xml"/><Relationship Id="rId26" Type="http://schemas.openxmlformats.org/officeDocument/2006/relationships/image" Target="../media/image236.png"/><Relationship Id="rId47" Type="http://schemas.openxmlformats.org/officeDocument/2006/relationships/customXml" Target="../ink/ink1072.xml"/><Relationship Id="rId68" Type="http://schemas.openxmlformats.org/officeDocument/2006/relationships/image" Target="../media/image261.png"/><Relationship Id="rId89" Type="http://schemas.openxmlformats.org/officeDocument/2006/relationships/customXml" Target="../ink/ink1093.xml"/><Relationship Id="rId112" Type="http://schemas.openxmlformats.org/officeDocument/2006/relationships/image" Target="../media/image308.png"/><Relationship Id="rId133" Type="http://schemas.openxmlformats.org/officeDocument/2006/relationships/customXml" Target="../ink/ink1115.xml"/><Relationship Id="rId154" Type="http://schemas.openxmlformats.org/officeDocument/2006/relationships/image" Target="../media/image299.png"/><Relationship Id="rId16" Type="http://schemas.openxmlformats.org/officeDocument/2006/relationships/image" Target="../media/image2310.png"/><Relationship Id="rId37" Type="http://schemas.openxmlformats.org/officeDocument/2006/relationships/customXml" Target="../ink/ink1067.xml"/><Relationship Id="rId58" Type="http://schemas.openxmlformats.org/officeDocument/2006/relationships/image" Target="../media/image252.png"/><Relationship Id="rId79" Type="http://schemas.openxmlformats.org/officeDocument/2006/relationships/customXml" Target="../ink/ink1088.xml"/><Relationship Id="rId102" Type="http://schemas.openxmlformats.org/officeDocument/2006/relationships/image" Target="../media/image278.png"/><Relationship Id="rId123" Type="http://schemas.openxmlformats.org/officeDocument/2006/relationships/customXml" Target="../ink/ink1110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image" Target="../media/image311.png"/><Relationship Id="rId27" Type="http://schemas.openxmlformats.org/officeDocument/2006/relationships/customXml" Target="../ink/ink1062.xml"/><Relationship Id="rId48" Type="http://schemas.openxmlformats.org/officeDocument/2006/relationships/image" Target="../media/image247.png"/><Relationship Id="rId69" Type="http://schemas.openxmlformats.org/officeDocument/2006/relationships/customXml" Target="../ink/ink1083.xml"/><Relationship Id="rId113" Type="http://schemas.openxmlformats.org/officeDocument/2006/relationships/customXml" Target="../ink/ink1105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126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88.xml"/><Relationship Id="rId21" Type="http://schemas.openxmlformats.org/officeDocument/2006/relationships/customXml" Target="../ink/ink1140.xml"/><Relationship Id="rId42" Type="http://schemas.openxmlformats.org/officeDocument/2006/relationships/image" Target="../media/image244.png"/><Relationship Id="rId63" Type="http://schemas.openxmlformats.org/officeDocument/2006/relationships/customXml" Target="../ink/ink1161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209.xml"/><Relationship Id="rId107" Type="http://schemas.openxmlformats.org/officeDocument/2006/relationships/customXml" Target="../ink/ink1183.xml"/><Relationship Id="rId11" Type="http://schemas.openxmlformats.org/officeDocument/2006/relationships/customXml" Target="../ink/ink1135.xml"/><Relationship Id="rId32" Type="http://schemas.openxmlformats.org/officeDocument/2006/relationships/image" Target="../media/image239.png"/><Relationship Id="rId53" Type="http://schemas.openxmlformats.org/officeDocument/2006/relationships/customXml" Target="../ink/ink1156.xml"/><Relationship Id="rId74" Type="http://schemas.openxmlformats.org/officeDocument/2006/relationships/image" Target="../media/image2640.png"/><Relationship Id="rId128" Type="http://schemas.openxmlformats.org/officeDocument/2006/relationships/image" Target="../media/image286.png"/><Relationship Id="rId149" Type="http://schemas.openxmlformats.org/officeDocument/2006/relationships/customXml" Target="../ink/ink1204.xml"/><Relationship Id="rId5" Type="http://schemas.openxmlformats.org/officeDocument/2006/relationships/customXml" Target="../ink/ink1132.xml"/><Relationship Id="rId95" Type="http://schemas.openxmlformats.org/officeDocument/2006/relationships/customXml" Target="../ink/ink1177.xml"/><Relationship Id="rId160" Type="http://schemas.openxmlformats.org/officeDocument/2006/relationships/image" Target="../media/image302.png"/><Relationship Id="rId22" Type="http://schemas.openxmlformats.org/officeDocument/2006/relationships/image" Target="../media/image2340.png"/><Relationship Id="rId43" Type="http://schemas.openxmlformats.org/officeDocument/2006/relationships/customXml" Target="../ink/ink1151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199.xml"/><Relationship Id="rId85" Type="http://schemas.openxmlformats.org/officeDocument/2006/relationships/customXml" Target="../ink/ink1172.xml"/><Relationship Id="rId150" Type="http://schemas.openxmlformats.org/officeDocument/2006/relationships/image" Target="../media/image297.png"/><Relationship Id="rId12" Type="http://schemas.openxmlformats.org/officeDocument/2006/relationships/image" Target="../media/image2290.png"/><Relationship Id="rId33" Type="http://schemas.openxmlformats.org/officeDocument/2006/relationships/customXml" Target="../ink/ink1146.xml"/><Relationship Id="rId108" Type="http://schemas.openxmlformats.org/officeDocument/2006/relationships/image" Target="../media/image306.png"/><Relationship Id="rId129" Type="http://schemas.openxmlformats.org/officeDocument/2006/relationships/customXml" Target="../ink/ink1194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167.xml"/><Relationship Id="rId91" Type="http://schemas.openxmlformats.org/officeDocument/2006/relationships/customXml" Target="../ink/ink1175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202.xml"/><Relationship Id="rId161" Type="http://schemas.openxmlformats.org/officeDocument/2006/relationships/customXml" Target="../ink/ink1210.xml"/><Relationship Id="rId166" Type="http://schemas.openxmlformats.org/officeDocument/2006/relationships/customXml" Target="../ink/ink12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23" Type="http://schemas.openxmlformats.org/officeDocument/2006/relationships/customXml" Target="../ink/ink1141.xml"/><Relationship Id="rId28" Type="http://schemas.openxmlformats.org/officeDocument/2006/relationships/image" Target="../media/image237.png"/><Relationship Id="rId49" Type="http://schemas.openxmlformats.org/officeDocument/2006/relationships/customXml" Target="../ink/ink1154.xml"/><Relationship Id="rId114" Type="http://schemas.openxmlformats.org/officeDocument/2006/relationships/image" Target="../media/image309.png"/><Relationship Id="rId119" Type="http://schemas.openxmlformats.org/officeDocument/2006/relationships/customXml" Target="../ink/ink1189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162.xml"/><Relationship Id="rId81" Type="http://schemas.openxmlformats.org/officeDocument/2006/relationships/customXml" Target="../ink/ink1170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197.xml"/><Relationship Id="rId151" Type="http://schemas.openxmlformats.org/officeDocument/2006/relationships/customXml" Target="../ink/ink1205.xml"/><Relationship Id="rId156" Type="http://schemas.openxmlformats.org/officeDocument/2006/relationships/image" Target="../media/image300.png"/><Relationship Id="rId13" Type="http://schemas.openxmlformats.org/officeDocument/2006/relationships/customXml" Target="../ink/ink1136.xml"/><Relationship Id="rId18" Type="http://schemas.openxmlformats.org/officeDocument/2006/relationships/image" Target="../media/image2320.png"/><Relationship Id="rId39" Type="http://schemas.openxmlformats.org/officeDocument/2006/relationships/customXml" Target="../ink/ink1149.xml"/><Relationship Id="rId109" Type="http://schemas.openxmlformats.org/officeDocument/2006/relationships/customXml" Target="../ink/ink1184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157.xml"/><Relationship Id="rId76" Type="http://schemas.openxmlformats.org/officeDocument/2006/relationships/image" Target="../media/image265.png"/><Relationship Id="rId97" Type="http://schemas.openxmlformats.org/officeDocument/2006/relationships/customXml" Target="../ink/ink1178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192.xml"/><Relationship Id="rId141" Type="http://schemas.openxmlformats.org/officeDocument/2006/relationships/customXml" Target="../ink/ink1200.xml"/><Relationship Id="rId146" Type="http://schemas.openxmlformats.org/officeDocument/2006/relationships/image" Target="../media/image295.png"/><Relationship Id="rId167" Type="http://schemas.openxmlformats.org/officeDocument/2006/relationships/image" Target="../media/image312.png"/><Relationship Id="rId7" Type="http://schemas.openxmlformats.org/officeDocument/2006/relationships/customXml" Target="../ink/ink1133.xml"/><Relationship Id="rId71" Type="http://schemas.openxmlformats.org/officeDocument/2006/relationships/customXml" Target="../ink/ink1165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29.png"/><Relationship Id="rId29" Type="http://schemas.openxmlformats.org/officeDocument/2006/relationships/customXml" Target="../ink/ink1144.xml"/><Relationship Id="rId24" Type="http://schemas.openxmlformats.org/officeDocument/2006/relationships/image" Target="../media/image2350.png"/><Relationship Id="rId40" Type="http://schemas.openxmlformats.org/officeDocument/2006/relationships/image" Target="../media/image243.png"/><Relationship Id="rId45" Type="http://schemas.openxmlformats.org/officeDocument/2006/relationships/customXml" Target="../ink/ink1152.xml"/><Relationship Id="rId66" Type="http://schemas.openxmlformats.org/officeDocument/2006/relationships/image" Target="../media/image256.png"/><Relationship Id="rId87" Type="http://schemas.openxmlformats.org/officeDocument/2006/relationships/customXml" Target="../ink/ink1173.xml"/><Relationship Id="rId110" Type="http://schemas.openxmlformats.org/officeDocument/2006/relationships/image" Target="../media/image307.png"/><Relationship Id="rId115" Type="http://schemas.openxmlformats.org/officeDocument/2006/relationships/customXml" Target="../ink/ink1187.xml"/><Relationship Id="rId131" Type="http://schemas.openxmlformats.org/officeDocument/2006/relationships/customXml" Target="../ink/ink1195.xml"/><Relationship Id="rId136" Type="http://schemas.openxmlformats.org/officeDocument/2006/relationships/image" Target="../media/image290.png"/><Relationship Id="rId157" Type="http://schemas.openxmlformats.org/officeDocument/2006/relationships/customXml" Target="../ink/ink1208.xml"/><Relationship Id="rId61" Type="http://schemas.openxmlformats.org/officeDocument/2006/relationships/customXml" Target="../ink/ink1160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139.xml"/><Relationship Id="rId14" Type="http://schemas.openxmlformats.org/officeDocument/2006/relationships/image" Target="../media/image2300.png"/><Relationship Id="rId30" Type="http://schemas.openxmlformats.org/officeDocument/2006/relationships/image" Target="../media/image238.png"/><Relationship Id="rId35" Type="http://schemas.openxmlformats.org/officeDocument/2006/relationships/customXml" Target="../ink/ink1147.xml"/><Relationship Id="rId56" Type="http://schemas.openxmlformats.org/officeDocument/2006/relationships/image" Target="../media/image251.png"/><Relationship Id="rId77" Type="http://schemas.openxmlformats.org/officeDocument/2006/relationships/customXml" Target="../ink/ink1168.xml"/><Relationship Id="rId100" Type="http://schemas.openxmlformats.org/officeDocument/2006/relationships/image" Target="../media/image277.png"/><Relationship Id="rId105" Type="http://schemas.openxmlformats.org/officeDocument/2006/relationships/customXml" Target="../ink/ink1182.xml"/><Relationship Id="rId126" Type="http://schemas.openxmlformats.org/officeDocument/2006/relationships/image" Target="../media/image285.png"/><Relationship Id="rId147" Type="http://schemas.openxmlformats.org/officeDocument/2006/relationships/customXml" Target="../ink/ink1203.xml"/><Relationship Id="rId168" Type="http://schemas.openxmlformats.org/officeDocument/2006/relationships/customXml" Target="../ink/ink1213.xml"/><Relationship Id="rId8" Type="http://schemas.openxmlformats.org/officeDocument/2006/relationships/image" Target="../media/image2270.png"/><Relationship Id="rId51" Type="http://schemas.openxmlformats.org/officeDocument/2006/relationships/customXml" Target="../ink/ink1155.xml"/><Relationship Id="rId72" Type="http://schemas.openxmlformats.org/officeDocument/2006/relationships/image" Target="../media/image3050.png"/><Relationship Id="rId93" Type="http://schemas.openxmlformats.org/officeDocument/2006/relationships/customXml" Target="../ink/ink1176.xml"/><Relationship Id="rId98" Type="http://schemas.openxmlformats.org/officeDocument/2006/relationships/image" Target="../media/image276.png"/><Relationship Id="rId121" Type="http://schemas.openxmlformats.org/officeDocument/2006/relationships/customXml" Target="../ink/ink1190.xml"/><Relationship Id="rId142" Type="http://schemas.openxmlformats.org/officeDocument/2006/relationships/image" Target="../media/image293.png"/><Relationship Id="rId163" Type="http://schemas.openxmlformats.org/officeDocument/2006/relationships/image" Target="../media/image2630.png"/><Relationship Id="rId3" Type="http://schemas.openxmlformats.org/officeDocument/2006/relationships/customXml" Target="../ink/ink1131.xml"/><Relationship Id="rId25" Type="http://schemas.openxmlformats.org/officeDocument/2006/relationships/customXml" Target="../ink/ink1142.xml"/><Relationship Id="rId46" Type="http://schemas.openxmlformats.org/officeDocument/2006/relationships/image" Target="../media/image246.png"/><Relationship Id="rId67" Type="http://schemas.openxmlformats.org/officeDocument/2006/relationships/customXml" Target="../ink/ink1163.xml"/><Relationship Id="rId116" Type="http://schemas.openxmlformats.org/officeDocument/2006/relationships/image" Target="../media/image310.png"/><Relationship Id="rId137" Type="http://schemas.openxmlformats.org/officeDocument/2006/relationships/customXml" Target="../ink/ink1198.xml"/><Relationship Id="rId158" Type="http://schemas.openxmlformats.org/officeDocument/2006/relationships/image" Target="../media/image301.png"/><Relationship Id="rId20" Type="http://schemas.openxmlformats.org/officeDocument/2006/relationships/image" Target="../media/image2330.png"/><Relationship Id="rId41" Type="http://schemas.openxmlformats.org/officeDocument/2006/relationships/customXml" Target="../ink/ink1150.xml"/><Relationship Id="rId62" Type="http://schemas.openxmlformats.org/officeDocument/2006/relationships/image" Target="../media/image254.png"/><Relationship Id="rId83" Type="http://schemas.openxmlformats.org/officeDocument/2006/relationships/customXml" Target="../ink/ink1171.xml"/><Relationship Id="rId88" Type="http://schemas.openxmlformats.org/officeDocument/2006/relationships/image" Target="../media/image271.png"/><Relationship Id="rId111" Type="http://schemas.openxmlformats.org/officeDocument/2006/relationships/customXml" Target="../ink/ink1185.xml"/><Relationship Id="rId132" Type="http://schemas.openxmlformats.org/officeDocument/2006/relationships/image" Target="../media/image288.png"/><Relationship Id="rId153" Type="http://schemas.openxmlformats.org/officeDocument/2006/relationships/customXml" Target="../ink/ink1206.xml"/><Relationship Id="rId15" Type="http://schemas.openxmlformats.org/officeDocument/2006/relationships/customXml" Target="../ink/ink1137.xml"/><Relationship Id="rId36" Type="http://schemas.openxmlformats.org/officeDocument/2006/relationships/image" Target="../media/image241.png"/><Relationship Id="rId57" Type="http://schemas.openxmlformats.org/officeDocument/2006/relationships/customXml" Target="../ink/ink1158.xml"/><Relationship Id="rId106" Type="http://schemas.openxmlformats.org/officeDocument/2006/relationships/image" Target="../media/image280.png"/><Relationship Id="rId127" Type="http://schemas.openxmlformats.org/officeDocument/2006/relationships/customXml" Target="../ink/ink1193.xml"/><Relationship Id="rId10" Type="http://schemas.openxmlformats.org/officeDocument/2006/relationships/image" Target="../media/image2280.png"/><Relationship Id="rId31" Type="http://schemas.openxmlformats.org/officeDocument/2006/relationships/customXml" Target="../ink/ink1145.xml"/><Relationship Id="rId52" Type="http://schemas.openxmlformats.org/officeDocument/2006/relationships/image" Target="../media/image249.png"/><Relationship Id="rId73" Type="http://schemas.openxmlformats.org/officeDocument/2006/relationships/customXml" Target="../ink/ink1166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179.xml"/><Relationship Id="rId101" Type="http://schemas.openxmlformats.org/officeDocument/2006/relationships/customXml" Target="../ink/ink1180.xml"/><Relationship Id="rId122" Type="http://schemas.openxmlformats.org/officeDocument/2006/relationships/image" Target="../media/image283.png"/><Relationship Id="rId143" Type="http://schemas.openxmlformats.org/officeDocument/2006/relationships/customXml" Target="../ink/ink1201.xml"/><Relationship Id="rId148" Type="http://schemas.openxmlformats.org/officeDocument/2006/relationships/image" Target="../media/image296.png"/><Relationship Id="rId164" Type="http://schemas.openxmlformats.org/officeDocument/2006/relationships/customXml" Target="../ink/ink1211.xml"/><Relationship Id="rId169" Type="http://schemas.openxmlformats.org/officeDocument/2006/relationships/image" Target="../media/image313.png"/><Relationship Id="rId4" Type="http://schemas.openxmlformats.org/officeDocument/2006/relationships/image" Target="../media/image2250.png"/><Relationship Id="rId9" Type="http://schemas.openxmlformats.org/officeDocument/2006/relationships/customXml" Target="../ink/ink1134.xml"/><Relationship Id="rId26" Type="http://schemas.openxmlformats.org/officeDocument/2006/relationships/image" Target="../media/image236.png"/><Relationship Id="rId47" Type="http://schemas.openxmlformats.org/officeDocument/2006/relationships/customXml" Target="../ink/ink1153.xml"/><Relationship Id="rId68" Type="http://schemas.openxmlformats.org/officeDocument/2006/relationships/image" Target="../media/image261.png"/><Relationship Id="rId89" Type="http://schemas.openxmlformats.org/officeDocument/2006/relationships/customXml" Target="../ink/ink1174.xml"/><Relationship Id="rId112" Type="http://schemas.openxmlformats.org/officeDocument/2006/relationships/image" Target="../media/image308.png"/><Relationship Id="rId133" Type="http://schemas.openxmlformats.org/officeDocument/2006/relationships/customXml" Target="../ink/ink1196.xml"/><Relationship Id="rId154" Type="http://schemas.openxmlformats.org/officeDocument/2006/relationships/image" Target="../media/image299.png"/><Relationship Id="rId16" Type="http://schemas.openxmlformats.org/officeDocument/2006/relationships/image" Target="../media/image2310.png"/><Relationship Id="rId37" Type="http://schemas.openxmlformats.org/officeDocument/2006/relationships/customXml" Target="../ink/ink1148.xml"/><Relationship Id="rId58" Type="http://schemas.openxmlformats.org/officeDocument/2006/relationships/image" Target="../media/image252.png"/><Relationship Id="rId79" Type="http://schemas.openxmlformats.org/officeDocument/2006/relationships/customXml" Target="../ink/ink1169.xml"/><Relationship Id="rId102" Type="http://schemas.openxmlformats.org/officeDocument/2006/relationships/image" Target="../media/image278.png"/><Relationship Id="rId123" Type="http://schemas.openxmlformats.org/officeDocument/2006/relationships/customXml" Target="../ink/ink1191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image" Target="../media/image3110.png"/><Relationship Id="rId27" Type="http://schemas.openxmlformats.org/officeDocument/2006/relationships/customXml" Target="../ink/ink1143.xml"/><Relationship Id="rId48" Type="http://schemas.openxmlformats.org/officeDocument/2006/relationships/image" Target="../media/image247.png"/><Relationship Id="rId69" Type="http://schemas.openxmlformats.org/officeDocument/2006/relationships/customXml" Target="../ink/ink1164.xml"/><Relationship Id="rId113" Type="http://schemas.openxmlformats.org/officeDocument/2006/relationships/customXml" Target="../ink/ink1186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207.xml"/><Relationship Id="rId17" Type="http://schemas.openxmlformats.org/officeDocument/2006/relationships/customXml" Target="../ink/ink1138.xml"/><Relationship Id="rId38" Type="http://schemas.openxmlformats.org/officeDocument/2006/relationships/image" Target="../media/image242.png"/><Relationship Id="rId59" Type="http://schemas.openxmlformats.org/officeDocument/2006/relationships/customXml" Target="../ink/ink1159.xml"/><Relationship Id="rId103" Type="http://schemas.openxmlformats.org/officeDocument/2006/relationships/customXml" Target="../ink/ink1181.xml"/><Relationship Id="rId124" Type="http://schemas.openxmlformats.org/officeDocument/2006/relationships/image" Target="../media/image2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customXml" Target="../ink/ink12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customXml" Target="../ink/ink12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73.xml"/><Relationship Id="rId21" Type="http://schemas.openxmlformats.org/officeDocument/2006/relationships/customXml" Target="../ink/ink1225.xml"/><Relationship Id="rId42" Type="http://schemas.openxmlformats.org/officeDocument/2006/relationships/image" Target="../media/image244.png"/><Relationship Id="rId63" Type="http://schemas.openxmlformats.org/officeDocument/2006/relationships/customXml" Target="../ink/ink1246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294.xml"/><Relationship Id="rId107" Type="http://schemas.openxmlformats.org/officeDocument/2006/relationships/customXml" Target="../ink/ink1268.xml"/><Relationship Id="rId11" Type="http://schemas.openxmlformats.org/officeDocument/2006/relationships/customXml" Target="../ink/ink1220.xml"/><Relationship Id="rId32" Type="http://schemas.openxmlformats.org/officeDocument/2006/relationships/image" Target="../media/image239.png"/><Relationship Id="rId53" Type="http://schemas.openxmlformats.org/officeDocument/2006/relationships/customXml" Target="../ink/ink1241.xml"/><Relationship Id="rId74" Type="http://schemas.openxmlformats.org/officeDocument/2006/relationships/image" Target="../media/image2640.png"/><Relationship Id="rId128" Type="http://schemas.openxmlformats.org/officeDocument/2006/relationships/image" Target="../media/image286.png"/><Relationship Id="rId149" Type="http://schemas.openxmlformats.org/officeDocument/2006/relationships/customXml" Target="../ink/ink1289.xml"/><Relationship Id="rId5" Type="http://schemas.openxmlformats.org/officeDocument/2006/relationships/customXml" Target="../ink/ink1217.xml"/><Relationship Id="rId95" Type="http://schemas.openxmlformats.org/officeDocument/2006/relationships/customXml" Target="../ink/ink1262.xml"/><Relationship Id="rId160" Type="http://schemas.openxmlformats.org/officeDocument/2006/relationships/image" Target="../media/image302.png"/><Relationship Id="rId22" Type="http://schemas.openxmlformats.org/officeDocument/2006/relationships/image" Target="../media/image2340.png"/><Relationship Id="rId43" Type="http://schemas.openxmlformats.org/officeDocument/2006/relationships/customXml" Target="../ink/ink1236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284.xml"/><Relationship Id="rId85" Type="http://schemas.openxmlformats.org/officeDocument/2006/relationships/customXml" Target="../ink/ink1257.xml"/><Relationship Id="rId150" Type="http://schemas.openxmlformats.org/officeDocument/2006/relationships/image" Target="../media/image297.png"/><Relationship Id="rId12" Type="http://schemas.openxmlformats.org/officeDocument/2006/relationships/image" Target="../media/image2290.png"/><Relationship Id="rId17" Type="http://schemas.openxmlformats.org/officeDocument/2006/relationships/customXml" Target="../ink/ink1223.xml"/><Relationship Id="rId33" Type="http://schemas.openxmlformats.org/officeDocument/2006/relationships/customXml" Target="../ink/ink1231.xml"/><Relationship Id="rId38" Type="http://schemas.openxmlformats.org/officeDocument/2006/relationships/image" Target="../media/image242.png"/><Relationship Id="rId59" Type="http://schemas.openxmlformats.org/officeDocument/2006/relationships/customXml" Target="../ink/ink1244.xml"/><Relationship Id="rId103" Type="http://schemas.openxmlformats.org/officeDocument/2006/relationships/customXml" Target="../ink/ink1266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279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252.xml"/><Relationship Id="rId91" Type="http://schemas.openxmlformats.org/officeDocument/2006/relationships/customXml" Target="../ink/ink1260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287.xml"/><Relationship Id="rId161" Type="http://schemas.openxmlformats.org/officeDocument/2006/relationships/customXml" Target="../ink/ink1295.xml"/><Relationship Id="rId166" Type="http://schemas.openxmlformats.org/officeDocument/2006/relationships/image" Target="../media/image3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23" Type="http://schemas.openxmlformats.org/officeDocument/2006/relationships/customXml" Target="../ink/ink1226.xml"/><Relationship Id="rId28" Type="http://schemas.openxmlformats.org/officeDocument/2006/relationships/image" Target="../media/image237.png"/><Relationship Id="rId49" Type="http://schemas.openxmlformats.org/officeDocument/2006/relationships/customXml" Target="../ink/ink1239.xml"/><Relationship Id="rId114" Type="http://schemas.openxmlformats.org/officeDocument/2006/relationships/image" Target="../media/image309.png"/><Relationship Id="rId119" Type="http://schemas.openxmlformats.org/officeDocument/2006/relationships/customXml" Target="../ink/ink1274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247.xml"/><Relationship Id="rId81" Type="http://schemas.openxmlformats.org/officeDocument/2006/relationships/customXml" Target="../ink/ink1255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282.xml"/><Relationship Id="rId151" Type="http://schemas.openxmlformats.org/officeDocument/2006/relationships/customXml" Target="../ink/ink1290.xml"/><Relationship Id="rId156" Type="http://schemas.openxmlformats.org/officeDocument/2006/relationships/image" Target="../media/image300.png"/><Relationship Id="rId13" Type="http://schemas.openxmlformats.org/officeDocument/2006/relationships/customXml" Target="../ink/ink1221.xml"/><Relationship Id="rId18" Type="http://schemas.openxmlformats.org/officeDocument/2006/relationships/image" Target="../media/image2320.png"/><Relationship Id="rId39" Type="http://schemas.openxmlformats.org/officeDocument/2006/relationships/customXml" Target="../ink/ink1234.xml"/><Relationship Id="rId109" Type="http://schemas.openxmlformats.org/officeDocument/2006/relationships/customXml" Target="../ink/ink1269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242.xml"/><Relationship Id="rId76" Type="http://schemas.openxmlformats.org/officeDocument/2006/relationships/image" Target="../media/image265.png"/><Relationship Id="rId97" Type="http://schemas.openxmlformats.org/officeDocument/2006/relationships/customXml" Target="../ink/ink1263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277.xml"/><Relationship Id="rId141" Type="http://schemas.openxmlformats.org/officeDocument/2006/relationships/customXml" Target="../ink/ink1285.xml"/><Relationship Id="rId146" Type="http://schemas.openxmlformats.org/officeDocument/2006/relationships/image" Target="../media/image295.png"/><Relationship Id="rId167" Type="http://schemas.openxmlformats.org/officeDocument/2006/relationships/customXml" Target="../ink/ink1298.xml"/><Relationship Id="rId7" Type="http://schemas.openxmlformats.org/officeDocument/2006/relationships/customXml" Target="../ink/ink1218.xml"/><Relationship Id="rId71" Type="http://schemas.openxmlformats.org/officeDocument/2006/relationships/customXml" Target="../ink/ink1250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29.png"/><Relationship Id="rId29" Type="http://schemas.openxmlformats.org/officeDocument/2006/relationships/customXml" Target="../ink/ink1229.xml"/><Relationship Id="rId24" Type="http://schemas.openxmlformats.org/officeDocument/2006/relationships/image" Target="../media/image2350.png"/><Relationship Id="rId40" Type="http://schemas.openxmlformats.org/officeDocument/2006/relationships/image" Target="../media/image243.png"/><Relationship Id="rId45" Type="http://schemas.openxmlformats.org/officeDocument/2006/relationships/customXml" Target="../ink/ink1237.xml"/><Relationship Id="rId66" Type="http://schemas.openxmlformats.org/officeDocument/2006/relationships/image" Target="../media/image256.png"/><Relationship Id="rId87" Type="http://schemas.openxmlformats.org/officeDocument/2006/relationships/customXml" Target="../ink/ink1258.xml"/><Relationship Id="rId110" Type="http://schemas.openxmlformats.org/officeDocument/2006/relationships/image" Target="../media/image307.png"/><Relationship Id="rId115" Type="http://schemas.openxmlformats.org/officeDocument/2006/relationships/customXml" Target="../ink/ink1272.xml"/><Relationship Id="rId131" Type="http://schemas.openxmlformats.org/officeDocument/2006/relationships/customXml" Target="../ink/ink1280.xml"/><Relationship Id="rId136" Type="http://schemas.openxmlformats.org/officeDocument/2006/relationships/image" Target="../media/image290.png"/><Relationship Id="rId157" Type="http://schemas.openxmlformats.org/officeDocument/2006/relationships/customXml" Target="../ink/ink1293.xml"/><Relationship Id="rId61" Type="http://schemas.openxmlformats.org/officeDocument/2006/relationships/customXml" Target="../ink/ink1245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224.xml"/><Relationship Id="rId14" Type="http://schemas.openxmlformats.org/officeDocument/2006/relationships/image" Target="../media/image2300.png"/><Relationship Id="rId30" Type="http://schemas.openxmlformats.org/officeDocument/2006/relationships/image" Target="../media/image238.png"/><Relationship Id="rId35" Type="http://schemas.openxmlformats.org/officeDocument/2006/relationships/customXml" Target="../ink/ink1232.xml"/><Relationship Id="rId56" Type="http://schemas.openxmlformats.org/officeDocument/2006/relationships/image" Target="../media/image251.png"/><Relationship Id="rId77" Type="http://schemas.openxmlformats.org/officeDocument/2006/relationships/customXml" Target="../ink/ink1253.xml"/><Relationship Id="rId100" Type="http://schemas.openxmlformats.org/officeDocument/2006/relationships/image" Target="../media/image277.png"/><Relationship Id="rId105" Type="http://schemas.openxmlformats.org/officeDocument/2006/relationships/customXml" Target="../ink/ink1267.xml"/><Relationship Id="rId126" Type="http://schemas.openxmlformats.org/officeDocument/2006/relationships/image" Target="../media/image285.png"/><Relationship Id="rId147" Type="http://schemas.openxmlformats.org/officeDocument/2006/relationships/customXml" Target="../ink/ink1288.xml"/><Relationship Id="rId168" Type="http://schemas.openxmlformats.org/officeDocument/2006/relationships/image" Target="../media/image316.png"/><Relationship Id="rId8" Type="http://schemas.openxmlformats.org/officeDocument/2006/relationships/image" Target="../media/image2270.png"/><Relationship Id="rId51" Type="http://schemas.openxmlformats.org/officeDocument/2006/relationships/customXml" Target="../ink/ink1240.xml"/><Relationship Id="rId72" Type="http://schemas.openxmlformats.org/officeDocument/2006/relationships/image" Target="../media/image3050.png"/><Relationship Id="rId93" Type="http://schemas.openxmlformats.org/officeDocument/2006/relationships/customXml" Target="../ink/ink1261.xml"/><Relationship Id="rId98" Type="http://schemas.openxmlformats.org/officeDocument/2006/relationships/image" Target="../media/image276.png"/><Relationship Id="rId121" Type="http://schemas.openxmlformats.org/officeDocument/2006/relationships/customXml" Target="../ink/ink1275.xml"/><Relationship Id="rId142" Type="http://schemas.openxmlformats.org/officeDocument/2006/relationships/image" Target="../media/image293.png"/><Relationship Id="rId163" Type="http://schemas.openxmlformats.org/officeDocument/2006/relationships/customXml" Target="../ink/ink1296.xml"/><Relationship Id="rId3" Type="http://schemas.openxmlformats.org/officeDocument/2006/relationships/customXml" Target="../ink/ink1216.xml"/><Relationship Id="rId25" Type="http://schemas.openxmlformats.org/officeDocument/2006/relationships/customXml" Target="../ink/ink1227.xml"/><Relationship Id="rId46" Type="http://schemas.openxmlformats.org/officeDocument/2006/relationships/image" Target="../media/image246.png"/><Relationship Id="rId67" Type="http://schemas.openxmlformats.org/officeDocument/2006/relationships/customXml" Target="../ink/ink1248.xml"/><Relationship Id="rId116" Type="http://schemas.openxmlformats.org/officeDocument/2006/relationships/image" Target="../media/image310.png"/><Relationship Id="rId137" Type="http://schemas.openxmlformats.org/officeDocument/2006/relationships/customXml" Target="../ink/ink1283.xml"/><Relationship Id="rId158" Type="http://schemas.openxmlformats.org/officeDocument/2006/relationships/image" Target="../media/image301.png"/><Relationship Id="rId20" Type="http://schemas.openxmlformats.org/officeDocument/2006/relationships/image" Target="../media/image2330.png"/><Relationship Id="rId41" Type="http://schemas.openxmlformats.org/officeDocument/2006/relationships/customXml" Target="../ink/ink1235.xml"/><Relationship Id="rId62" Type="http://schemas.openxmlformats.org/officeDocument/2006/relationships/image" Target="../media/image254.png"/><Relationship Id="rId83" Type="http://schemas.openxmlformats.org/officeDocument/2006/relationships/customXml" Target="../ink/ink1256.xml"/><Relationship Id="rId88" Type="http://schemas.openxmlformats.org/officeDocument/2006/relationships/image" Target="../media/image271.png"/><Relationship Id="rId111" Type="http://schemas.openxmlformats.org/officeDocument/2006/relationships/customXml" Target="../ink/ink1270.xml"/><Relationship Id="rId132" Type="http://schemas.openxmlformats.org/officeDocument/2006/relationships/image" Target="../media/image288.png"/><Relationship Id="rId153" Type="http://schemas.openxmlformats.org/officeDocument/2006/relationships/customXml" Target="../ink/ink1291.xml"/><Relationship Id="rId15" Type="http://schemas.openxmlformats.org/officeDocument/2006/relationships/customXml" Target="../ink/ink1222.xml"/><Relationship Id="rId36" Type="http://schemas.openxmlformats.org/officeDocument/2006/relationships/image" Target="../media/image241.png"/><Relationship Id="rId57" Type="http://schemas.openxmlformats.org/officeDocument/2006/relationships/customXml" Target="../ink/ink1243.xml"/><Relationship Id="rId106" Type="http://schemas.openxmlformats.org/officeDocument/2006/relationships/image" Target="../media/image280.png"/><Relationship Id="rId127" Type="http://schemas.openxmlformats.org/officeDocument/2006/relationships/customXml" Target="../ink/ink1278.xml"/><Relationship Id="rId10" Type="http://schemas.openxmlformats.org/officeDocument/2006/relationships/image" Target="../media/image2280.png"/><Relationship Id="rId31" Type="http://schemas.openxmlformats.org/officeDocument/2006/relationships/customXml" Target="../ink/ink1230.xml"/><Relationship Id="rId52" Type="http://schemas.openxmlformats.org/officeDocument/2006/relationships/image" Target="../media/image249.png"/><Relationship Id="rId73" Type="http://schemas.openxmlformats.org/officeDocument/2006/relationships/customXml" Target="../ink/ink1251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264.xml"/><Relationship Id="rId101" Type="http://schemas.openxmlformats.org/officeDocument/2006/relationships/customXml" Target="../ink/ink1265.xml"/><Relationship Id="rId122" Type="http://schemas.openxmlformats.org/officeDocument/2006/relationships/image" Target="../media/image283.png"/><Relationship Id="rId143" Type="http://schemas.openxmlformats.org/officeDocument/2006/relationships/customXml" Target="../ink/ink1286.xml"/><Relationship Id="rId148" Type="http://schemas.openxmlformats.org/officeDocument/2006/relationships/image" Target="../media/image296.png"/><Relationship Id="rId164" Type="http://schemas.openxmlformats.org/officeDocument/2006/relationships/image" Target="../media/image3110.png"/><Relationship Id="rId4" Type="http://schemas.openxmlformats.org/officeDocument/2006/relationships/image" Target="../media/image2250.png"/><Relationship Id="rId9" Type="http://schemas.openxmlformats.org/officeDocument/2006/relationships/customXml" Target="../ink/ink1219.xml"/><Relationship Id="rId26" Type="http://schemas.openxmlformats.org/officeDocument/2006/relationships/image" Target="../media/image236.png"/><Relationship Id="rId47" Type="http://schemas.openxmlformats.org/officeDocument/2006/relationships/customXml" Target="../ink/ink1238.xml"/><Relationship Id="rId68" Type="http://schemas.openxmlformats.org/officeDocument/2006/relationships/image" Target="../media/image261.png"/><Relationship Id="rId89" Type="http://schemas.openxmlformats.org/officeDocument/2006/relationships/customXml" Target="../ink/ink1259.xml"/><Relationship Id="rId112" Type="http://schemas.openxmlformats.org/officeDocument/2006/relationships/image" Target="../media/image308.png"/><Relationship Id="rId133" Type="http://schemas.openxmlformats.org/officeDocument/2006/relationships/customXml" Target="../ink/ink1281.xml"/><Relationship Id="rId154" Type="http://schemas.openxmlformats.org/officeDocument/2006/relationships/image" Target="../media/image299.png"/><Relationship Id="rId16" Type="http://schemas.openxmlformats.org/officeDocument/2006/relationships/image" Target="../media/image2310.png"/><Relationship Id="rId37" Type="http://schemas.openxmlformats.org/officeDocument/2006/relationships/customXml" Target="../ink/ink1233.xml"/><Relationship Id="rId58" Type="http://schemas.openxmlformats.org/officeDocument/2006/relationships/image" Target="../media/image252.png"/><Relationship Id="rId79" Type="http://schemas.openxmlformats.org/officeDocument/2006/relationships/customXml" Target="../ink/ink1254.xml"/><Relationship Id="rId102" Type="http://schemas.openxmlformats.org/officeDocument/2006/relationships/image" Target="../media/image278.png"/><Relationship Id="rId123" Type="http://schemas.openxmlformats.org/officeDocument/2006/relationships/customXml" Target="../ink/ink1276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customXml" Target="../ink/ink1297.xml"/><Relationship Id="rId27" Type="http://schemas.openxmlformats.org/officeDocument/2006/relationships/customXml" Target="../ink/ink1228.xml"/><Relationship Id="rId48" Type="http://schemas.openxmlformats.org/officeDocument/2006/relationships/image" Target="../media/image247.png"/><Relationship Id="rId69" Type="http://schemas.openxmlformats.org/officeDocument/2006/relationships/customXml" Target="../ink/ink1249.xml"/><Relationship Id="rId113" Type="http://schemas.openxmlformats.org/officeDocument/2006/relationships/customXml" Target="../ink/ink1271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292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56.xml"/><Relationship Id="rId21" Type="http://schemas.openxmlformats.org/officeDocument/2006/relationships/customXml" Target="../ink/ink1308.xml"/><Relationship Id="rId42" Type="http://schemas.openxmlformats.org/officeDocument/2006/relationships/image" Target="../media/image244.png"/><Relationship Id="rId63" Type="http://schemas.openxmlformats.org/officeDocument/2006/relationships/customXml" Target="../ink/ink1329.xml"/><Relationship Id="rId84" Type="http://schemas.openxmlformats.org/officeDocument/2006/relationships/image" Target="../media/image269.png"/><Relationship Id="rId138" Type="http://schemas.openxmlformats.org/officeDocument/2006/relationships/image" Target="../media/image291.png"/><Relationship Id="rId159" Type="http://schemas.openxmlformats.org/officeDocument/2006/relationships/customXml" Target="../ink/ink1377.xml"/><Relationship Id="rId107" Type="http://schemas.openxmlformats.org/officeDocument/2006/relationships/customXml" Target="../ink/ink1351.xml"/><Relationship Id="rId11" Type="http://schemas.openxmlformats.org/officeDocument/2006/relationships/customXml" Target="../ink/ink1303.xml"/><Relationship Id="rId32" Type="http://schemas.openxmlformats.org/officeDocument/2006/relationships/image" Target="../media/image239.png"/><Relationship Id="rId53" Type="http://schemas.openxmlformats.org/officeDocument/2006/relationships/customXml" Target="../ink/ink1324.xml"/><Relationship Id="rId74" Type="http://schemas.openxmlformats.org/officeDocument/2006/relationships/image" Target="../media/image2640.png"/><Relationship Id="rId128" Type="http://schemas.openxmlformats.org/officeDocument/2006/relationships/image" Target="../media/image286.png"/><Relationship Id="rId149" Type="http://schemas.openxmlformats.org/officeDocument/2006/relationships/customXml" Target="../ink/ink1372.xml"/><Relationship Id="rId5" Type="http://schemas.openxmlformats.org/officeDocument/2006/relationships/customXml" Target="../ink/ink1300.xml"/><Relationship Id="rId95" Type="http://schemas.openxmlformats.org/officeDocument/2006/relationships/customXml" Target="../ink/ink1345.xml"/><Relationship Id="rId160" Type="http://schemas.openxmlformats.org/officeDocument/2006/relationships/image" Target="../media/image302.png"/><Relationship Id="rId22" Type="http://schemas.openxmlformats.org/officeDocument/2006/relationships/image" Target="../media/image2340.png"/><Relationship Id="rId43" Type="http://schemas.openxmlformats.org/officeDocument/2006/relationships/customXml" Target="../ink/ink1319.xml"/><Relationship Id="rId64" Type="http://schemas.openxmlformats.org/officeDocument/2006/relationships/image" Target="../media/image255.png"/><Relationship Id="rId118" Type="http://schemas.openxmlformats.org/officeDocument/2006/relationships/image" Target="../media/image281.png"/><Relationship Id="rId139" Type="http://schemas.openxmlformats.org/officeDocument/2006/relationships/customXml" Target="../ink/ink1367.xml"/><Relationship Id="rId85" Type="http://schemas.openxmlformats.org/officeDocument/2006/relationships/customXml" Target="../ink/ink1340.xml"/><Relationship Id="rId150" Type="http://schemas.openxmlformats.org/officeDocument/2006/relationships/image" Target="../media/image297.png"/><Relationship Id="rId12" Type="http://schemas.openxmlformats.org/officeDocument/2006/relationships/image" Target="../media/image2290.png"/><Relationship Id="rId17" Type="http://schemas.openxmlformats.org/officeDocument/2006/relationships/customXml" Target="../ink/ink1306.xml"/><Relationship Id="rId33" Type="http://schemas.openxmlformats.org/officeDocument/2006/relationships/customXml" Target="../ink/ink1314.xml"/><Relationship Id="rId38" Type="http://schemas.openxmlformats.org/officeDocument/2006/relationships/image" Target="../media/image242.png"/><Relationship Id="rId59" Type="http://schemas.openxmlformats.org/officeDocument/2006/relationships/customXml" Target="../ink/ink1327.xml"/><Relationship Id="rId103" Type="http://schemas.openxmlformats.org/officeDocument/2006/relationships/customXml" Target="../ink/ink1349.xml"/><Relationship Id="rId108" Type="http://schemas.openxmlformats.org/officeDocument/2006/relationships/image" Target="../media/image306.png"/><Relationship Id="rId124" Type="http://schemas.openxmlformats.org/officeDocument/2006/relationships/image" Target="../media/image284.png"/><Relationship Id="rId129" Type="http://schemas.openxmlformats.org/officeDocument/2006/relationships/customXml" Target="../ink/ink1362.xml"/><Relationship Id="rId54" Type="http://schemas.openxmlformats.org/officeDocument/2006/relationships/image" Target="../media/image250.png"/><Relationship Id="rId70" Type="http://schemas.openxmlformats.org/officeDocument/2006/relationships/image" Target="../media/image262.png"/><Relationship Id="rId75" Type="http://schemas.openxmlformats.org/officeDocument/2006/relationships/customXml" Target="../ink/ink1335.xml"/><Relationship Id="rId91" Type="http://schemas.openxmlformats.org/officeDocument/2006/relationships/customXml" Target="../ink/ink1343.xml"/><Relationship Id="rId96" Type="http://schemas.openxmlformats.org/officeDocument/2006/relationships/image" Target="../media/image275.png"/><Relationship Id="rId140" Type="http://schemas.openxmlformats.org/officeDocument/2006/relationships/image" Target="../media/image292.png"/><Relationship Id="rId145" Type="http://schemas.openxmlformats.org/officeDocument/2006/relationships/customXml" Target="../ink/ink1370.xml"/><Relationship Id="rId161" Type="http://schemas.openxmlformats.org/officeDocument/2006/relationships/customXml" Target="../ink/ink1378.xml"/><Relationship Id="rId166" Type="http://schemas.openxmlformats.org/officeDocument/2006/relationships/customXml" Target="../ink/ink13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0.png"/><Relationship Id="rId23" Type="http://schemas.openxmlformats.org/officeDocument/2006/relationships/customXml" Target="../ink/ink1309.xml"/><Relationship Id="rId28" Type="http://schemas.openxmlformats.org/officeDocument/2006/relationships/image" Target="../media/image237.png"/><Relationship Id="rId49" Type="http://schemas.openxmlformats.org/officeDocument/2006/relationships/customXml" Target="../ink/ink1322.xml"/><Relationship Id="rId114" Type="http://schemas.openxmlformats.org/officeDocument/2006/relationships/image" Target="../media/image309.png"/><Relationship Id="rId119" Type="http://schemas.openxmlformats.org/officeDocument/2006/relationships/customXml" Target="../ink/ink1357.xml"/><Relationship Id="rId44" Type="http://schemas.openxmlformats.org/officeDocument/2006/relationships/image" Target="../media/image245.png"/><Relationship Id="rId60" Type="http://schemas.openxmlformats.org/officeDocument/2006/relationships/image" Target="../media/image253.png"/><Relationship Id="rId65" Type="http://schemas.openxmlformats.org/officeDocument/2006/relationships/customXml" Target="../ink/ink1330.xml"/><Relationship Id="rId81" Type="http://schemas.openxmlformats.org/officeDocument/2006/relationships/customXml" Target="../ink/ink1338.xml"/><Relationship Id="rId86" Type="http://schemas.openxmlformats.org/officeDocument/2006/relationships/image" Target="../media/image270.png"/><Relationship Id="rId130" Type="http://schemas.openxmlformats.org/officeDocument/2006/relationships/image" Target="../media/image287.png"/><Relationship Id="rId135" Type="http://schemas.openxmlformats.org/officeDocument/2006/relationships/customXml" Target="../ink/ink1365.xml"/><Relationship Id="rId151" Type="http://schemas.openxmlformats.org/officeDocument/2006/relationships/customXml" Target="../ink/ink1373.xml"/><Relationship Id="rId156" Type="http://schemas.openxmlformats.org/officeDocument/2006/relationships/image" Target="../media/image300.png"/><Relationship Id="rId13" Type="http://schemas.openxmlformats.org/officeDocument/2006/relationships/customXml" Target="../ink/ink1304.xml"/><Relationship Id="rId18" Type="http://schemas.openxmlformats.org/officeDocument/2006/relationships/image" Target="../media/image2320.png"/><Relationship Id="rId39" Type="http://schemas.openxmlformats.org/officeDocument/2006/relationships/customXml" Target="../ink/ink1317.xml"/><Relationship Id="rId109" Type="http://schemas.openxmlformats.org/officeDocument/2006/relationships/customXml" Target="../ink/ink1352.xml"/><Relationship Id="rId34" Type="http://schemas.openxmlformats.org/officeDocument/2006/relationships/image" Target="../media/image240.png"/><Relationship Id="rId50" Type="http://schemas.openxmlformats.org/officeDocument/2006/relationships/image" Target="../media/image248.png"/><Relationship Id="rId55" Type="http://schemas.openxmlformats.org/officeDocument/2006/relationships/customXml" Target="../ink/ink1325.xml"/><Relationship Id="rId76" Type="http://schemas.openxmlformats.org/officeDocument/2006/relationships/image" Target="../media/image265.png"/><Relationship Id="rId97" Type="http://schemas.openxmlformats.org/officeDocument/2006/relationships/customXml" Target="../ink/ink1346.xml"/><Relationship Id="rId104" Type="http://schemas.openxmlformats.org/officeDocument/2006/relationships/image" Target="../media/image279.png"/><Relationship Id="rId120" Type="http://schemas.openxmlformats.org/officeDocument/2006/relationships/image" Target="../media/image282.png"/><Relationship Id="rId125" Type="http://schemas.openxmlformats.org/officeDocument/2006/relationships/customXml" Target="../ink/ink1360.xml"/><Relationship Id="rId141" Type="http://schemas.openxmlformats.org/officeDocument/2006/relationships/customXml" Target="../ink/ink1368.xml"/><Relationship Id="rId146" Type="http://schemas.openxmlformats.org/officeDocument/2006/relationships/image" Target="../media/image295.png"/><Relationship Id="rId167" Type="http://schemas.openxmlformats.org/officeDocument/2006/relationships/image" Target="../media/image312.png"/><Relationship Id="rId7" Type="http://schemas.openxmlformats.org/officeDocument/2006/relationships/customXml" Target="../ink/ink1301.xml"/><Relationship Id="rId71" Type="http://schemas.openxmlformats.org/officeDocument/2006/relationships/customXml" Target="../ink/ink1333.xml"/><Relationship Id="rId92" Type="http://schemas.openxmlformats.org/officeDocument/2006/relationships/image" Target="../media/image273.png"/><Relationship Id="rId162" Type="http://schemas.openxmlformats.org/officeDocument/2006/relationships/image" Target="../media/image303.png"/><Relationship Id="rId2" Type="http://schemas.openxmlformats.org/officeDocument/2006/relationships/image" Target="../media/image229.png"/><Relationship Id="rId29" Type="http://schemas.openxmlformats.org/officeDocument/2006/relationships/customXml" Target="../ink/ink1312.xml"/><Relationship Id="rId24" Type="http://schemas.openxmlformats.org/officeDocument/2006/relationships/image" Target="../media/image2350.png"/><Relationship Id="rId40" Type="http://schemas.openxmlformats.org/officeDocument/2006/relationships/image" Target="../media/image243.png"/><Relationship Id="rId45" Type="http://schemas.openxmlformats.org/officeDocument/2006/relationships/customXml" Target="../ink/ink1320.xml"/><Relationship Id="rId66" Type="http://schemas.openxmlformats.org/officeDocument/2006/relationships/image" Target="../media/image256.png"/><Relationship Id="rId87" Type="http://schemas.openxmlformats.org/officeDocument/2006/relationships/customXml" Target="../ink/ink1341.xml"/><Relationship Id="rId110" Type="http://schemas.openxmlformats.org/officeDocument/2006/relationships/image" Target="../media/image307.png"/><Relationship Id="rId115" Type="http://schemas.openxmlformats.org/officeDocument/2006/relationships/customXml" Target="../ink/ink1355.xml"/><Relationship Id="rId131" Type="http://schemas.openxmlformats.org/officeDocument/2006/relationships/customXml" Target="../ink/ink1363.xml"/><Relationship Id="rId136" Type="http://schemas.openxmlformats.org/officeDocument/2006/relationships/image" Target="../media/image290.png"/><Relationship Id="rId157" Type="http://schemas.openxmlformats.org/officeDocument/2006/relationships/customXml" Target="../ink/ink1376.xml"/><Relationship Id="rId61" Type="http://schemas.openxmlformats.org/officeDocument/2006/relationships/customXml" Target="../ink/ink1328.xml"/><Relationship Id="rId82" Type="http://schemas.openxmlformats.org/officeDocument/2006/relationships/image" Target="../media/image268.png"/><Relationship Id="rId152" Type="http://schemas.openxmlformats.org/officeDocument/2006/relationships/image" Target="../media/image298.png"/><Relationship Id="rId19" Type="http://schemas.openxmlformats.org/officeDocument/2006/relationships/customXml" Target="../ink/ink1307.xml"/><Relationship Id="rId14" Type="http://schemas.openxmlformats.org/officeDocument/2006/relationships/image" Target="../media/image2300.png"/><Relationship Id="rId30" Type="http://schemas.openxmlformats.org/officeDocument/2006/relationships/image" Target="../media/image238.png"/><Relationship Id="rId35" Type="http://schemas.openxmlformats.org/officeDocument/2006/relationships/customXml" Target="../ink/ink1315.xml"/><Relationship Id="rId56" Type="http://schemas.openxmlformats.org/officeDocument/2006/relationships/image" Target="../media/image251.png"/><Relationship Id="rId77" Type="http://schemas.openxmlformats.org/officeDocument/2006/relationships/customXml" Target="../ink/ink1336.xml"/><Relationship Id="rId100" Type="http://schemas.openxmlformats.org/officeDocument/2006/relationships/image" Target="../media/image277.png"/><Relationship Id="rId105" Type="http://schemas.openxmlformats.org/officeDocument/2006/relationships/customXml" Target="../ink/ink1350.xml"/><Relationship Id="rId126" Type="http://schemas.openxmlformats.org/officeDocument/2006/relationships/image" Target="../media/image285.png"/><Relationship Id="rId147" Type="http://schemas.openxmlformats.org/officeDocument/2006/relationships/customXml" Target="../ink/ink1371.xml"/><Relationship Id="rId8" Type="http://schemas.openxmlformats.org/officeDocument/2006/relationships/image" Target="../media/image2270.png"/><Relationship Id="rId51" Type="http://schemas.openxmlformats.org/officeDocument/2006/relationships/customXml" Target="../ink/ink1323.xml"/><Relationship Id="rId72" Type="http://schemas.openxmlformats.org/officeDocument/2006/relationships/image" Target="../media/image3050.png"/><Relationship Id="rId93" Type="http://schemas.openxmlformats.org/officeDocument/2006/relationships/customXml" Target="../ink/ink1344.xml"/><Relationship Id="rId98" Type="http://schemas.openxmlformats.org/officeDocument/2006/relationships/image" Target="../media/image276.png"/><Relationship Id="rId121" Type="http://schemas.openxmlformats.org/officeDocument/2006/relationships/customXml" Target="../ink/ink1358.xml"/><Relationship Id="rId142" Type="http://schemas.openxmlformats.org/officeDocument/2006/relationships/image" Target="../media/image293.png"/><Relationship Id="rId163" Type="http://schemas.openxmlformats.org/officeDocument/2006/relationships/image" Target="../media/image3130.png"/><Relationship Id="rId3" Type="http://schemas.openxmlformats.org/officeDocument/2006/relationships/customXml" Target="../ink/ink1299.xml"/><Relationship Id="rId25" Type="http://schemas.openxmlformats.org/officeDocument/2006/relationships/customXml" Target="../ink/ink1310.xml"/><Relationship Id="rId46" Type="http://schemas.openxmlformats.org/officeDocument/2006/relationships/image" Target="../media/image246.png"/><Relationship Id="rId67" Type="http://schemas.openxmlformats.org/officeDocument/2006/relationships/customXml" Target="../ink/ink1331.xml"/><Relationship Id="rId116" Type="http://schemas.openxmlformats.org/officeDocument/2006/relationships/image" Target="../media/image310.png"/><Relationship Id="rId137" Type="http://schemas.openxmlformats.org/officeDocument/2006/relationships/customXml" Target="../ink/ink1366.xml"/><Relationship Id="rId158" Type="http://schemas.openxmlformats.org/officeDocument/2006/relationships/image" Target="../media/image301.png"/><Relationship Id="rId20" Type="http://schemas.openxmlformats.org/officeDocument/2006/relationships/image" Target="../media/image2330.png"/><Relationship Id="rId41" Type="http://schemas.openxmlformats.org/officeDocument/2006/relationships/customXml" Target="../ink/ink1318.xml"/><Relationship Id="rId62" Type="http://schemas.openxmlformats.org/officeDocument/2006/relationships/image" Target="../media/image254.png"/><Relationship Id="rId83" Type="http://schemas.openxmlformats.org/officeDocument/2006/relationships/customXml" Target="../ink/ink1339.xml"/><Relationship Id="rId88" Type="http://schemas.openxmlformats.org/officeDocument/2006/relationships/image" Target="../media/image271.png"/><Relationship Id="rId111" Type="http://schemas.openxmlformats.org/officeDocument/2006/relationships/customXml" Target="../ink/ink1353.xml"/><Relationship Id="rId132" Type="http://schemas.openxmlformats.org/officeDocument/2006/relationships/image" Target="../media/image288.png"/><Relationship Id="rId153" Type="http://schemas.openxmlformats.org/officeDocument/2006/relationships/customXml" Target="../ink/ink1374.xml"/><Relationship Id="rId15" Type="http://schemas.openxmlformats.org/officeDocument/2006/relationships/customXml" Target="../ink/ink1305.xml"/><Relationship Id="rId36" Type="http://schemas.openxmlformats.org/officeDocument/2006/relationships/image" Target="../media/image241.png"/><Relationship Id="rId57" Type="http://schemas.openxmlformats.org/officeDocument/2006/relationships/customXml" Target="../ink/ink1326.xml"/><Relationship Id="rId106" Type="http://schemas.openxmlformats.org/officeDocument/2006/relationships/image" Target="../media/image280.png"/><Relationship Id="rId127" Type="http://schemas.openxmlformats.org/officeDocument/2006/relationships/customXml" Target="../ink/ink1361.xml"/><Relationship Id="rId10" Type="http://schemas.openxmlformats.org/officeDocument/2006/relationships/image" Target="../media/image2280.png"/><Relationship Id="rId31" Type="http://schemas.openxmlformats.org/officeDocument/2006/relationships/customXml" Target="../ink/ink1313.xml"/><Relationship Id="rId52" Type="http://schemas.openxmlformats.org/officeDocument/2006/relationships/image" Target="../media/image249.png"/><Relationship Id="rId73" Type="http://schemas.openxmlformats.org/officeDocument/2006/relationships/customXml" Target="../ink/ink1334.xml"/><Relationship Id="rId78" Type="http://schemas.openxmlformats.org/officeDocument/2006/relationships/image" Target="../media/image266.png"/><Relationship Id="rId94" Type="http://schemas.openxmlformats.org/officeDocument/2006/relationships/image" Target="../media/image274.png"/><Relationship Id="rId99" Type="http://schemas.openxmlformats.org/officeDocument/2006/relationships/customXml" Target="../ink/ink1347.xml"/><Relationship Id="rId101" Type="http://schemas.openxmlformats.org/officeDocument/2006/relationships/customXml" Target="../ink/ink1348.xml"/><Relationship Id="rId122" Type="http://schemas.openxmlformats.org/officeDocument/2006/relationships/image" Target="../media/image283.png"/><Relationship Id="rId143" Type="http://schemas.openxmlformats.org/officeDocument/2006/relationships/customXml" Target="../ink/ink1369.xml"/><Relationship Id="rId148" Type="http://schemas.openxmlformats.org/officeDocument/2006/relationships/image" Target="../media/image296.png"/><Relationship Id="rId164" Type="http://schemas.openxmlformats.org/officeDocument/2006/relationships/customXml" Target="../ink/ink1379.xml"/><Relationship Id="rId4" Type="http://schemas.openxmlformats.org/officeDocument/2006/relationships/image" Target="../media/image2250.png"/><Relationship Id="rId9" Type="http://schemas.openxmlformats.org/officeDocument/2006/relationships/customXml" Target="../ink/ink1302.xml"/><Relationship Id="rId26" Type="http://schemas.openxmlformats.org/officeDocument/2006/relationships/image" Target="../media/image236.png"/><Relationship Id="rId47" Type="http://schemas.openxmlformats.org/officeDocument/2006/relationships/customXml" Target="../ink/ink1321.xml"/><Relationship Id="rId68" Type="http://schemas.openxmlformats.org/officeDocument/2006/relationships/image" Target="../media/image261.png"/><Relationship Id="rId89" Type="http://schemas.openxmlformats.org/officeDocument/2006/relationships/customXml" Target="../ink/ink1342.xml"/><Relationship Id="rId112" Type="http://schemas.openxmlformats.org/officeDocument/2006/relationships/image" Target="../media/image308.png"/><Relationship Id="rId133" Type="http://schemas.openxmlformats.org/officeDocument/2006/relationships/customXml" Target="../ink/ink1364.xml"/><Relationship Id="rId154" Type="http://schemas.openxmlformats.org/officeDocument/2006/relationships/image" Target="../media/image299.png"/><Relationship Id="rId16" Type="http://schemas.openxmlformats.org/officeDocument/2006/relationships/image" Target="../media/image2310.png"/><Relationship Id="rId37" Type="http://schemas.openxmlformats.org/officeDocument/2006/relationships/customXml" Target="../ink/ink1316.xml"/><Relationship Id="rId58" Type="http://schemas.openxmlformats.org/officeDocument/2006/relationships/image" Target="../media/image252.png"/><Relationship Id="rId79" Type="http://schemas.openxmlformats.org/officeDocument/2006/relationships/customXml" Target="../ink/ink1337.xml"/><Relationship Id="rId102" Type="http://schemas.openxmlformats.org/officeDocument/2006/relationships/image" Target="../media/image278.png"/><Relationship Id="rId123" Type="http://schemas.openxmlformats.org/officeDocument/2006/relationships/customXml" Target="../ink/ink1359.xml"/><Relationship Id="rId144" Type="http://schemas.openxmlformats.org/officeDocument/2006/relationships/image" Target="../media/image294.png"/><Relationship Id="rId90" Type="http://schemas.openxmlformats.org/officeDocument/2006/relationships/image" Target="../media/image272.png"/><Relationship Id="rId165" Type="http://schemas.openxmlformats.org/officeDocument/2006/relationships/image" Target="../media/image3110.png"/><Relationship Id="rId27" Type="http://schemas.openxmlformats.org/officeDocument/2006/relationships/customXml" Target="../ink/ink1311.xml"/><Relationship Id="rId48" Type="http://schemas.openxmlformats.org/officeDocument/2006/relationships/image" Target="../media/image247.png"/><Relationship Id="rId69" Type="http://schemas.openxmlformats.org/officeDocument/2006/relationships/customXml" Target="../ink/ink1332.xml"/><Relationship Id="rId113" Type="http://schemas.openxmlformats.org/officeDocument/2006/relationships/customXml" Target="../ink/ink1354.xml"/><Relationship Id="rId134" Type="http://schemas.openxmlformats.org/officeDocument/2006/relationships/image" Target="../media/image289.png"/><Relationship Id="rId80" Type="http://schemas.openxmlformats.org/officeDocument/2006/relationships/image" Target="../media/image267.png"/><Relationship Id="rId155" Type="http://schemas.openxmlformats.org/officeDocument/2006/relationships/customXml" Target="../ink/ink13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customXml" Target="../ink/ink56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customXml" Target="../ink/ink57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customXml" Target="../ink/ink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0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7A2D5C-BB27-4874-9981-5A32AFD62208}"/>
              </a:ext>
            </a:extLst>
          </p:cNvPr>
          <p:cNvSpPr txBox="1"/>
          <p:nvPr/>
        </p:nvSpPr>
        <p:spPr>
          <a:xfrm>
            <a:off x="820455" y="864296"/>
            <a:ext cx="9482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 2:  Monday (Oct 26</a:t>
            </a:r>
            <a:r>
              <a:rPr lang="en-US" sz="2800" baseline="30000" dirty="0"/>
              <a:t>th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Presentation:  Choose a day(s) before Thanksgiving break (Nov 21) so you have time to incorporate feedback.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9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3AF7B-72F2-4DA0-BF74-49E3228B8BF9}"/>
              </a:ext>
            </a:extLst>
          </p:cNvPr>
          <p:cNvSpPr txBox="1"/>
          <p:nvPr/>
        </p:nvSpPr>
        <p:spPr>
          <a:xfrm flipH="1">
            <a:off x="356615" y="182880"/>
            <a:ext cx="1019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exceptional fibers and create new cross section: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89C21A9-2C7D-4DA1-A332-42114D9D2240}"/>
              </a:ext>
            </a:extLst>
          </p:cNvPr>
          <p:cNvGrpSpPr/>
          <p:nvPr/>
        </p:nvGrpSpPr>
        <p:grpSpPr>
          <a:xfrm>
            <a:off x="337747" y="2047353"/>
            <a:ext cx="2143560" cy="3210584"/>
            <a:chOff x="5475020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B8D4ACC-B862-48FA-8555-92B38B5486D8}"/>
                    </a:ext>
                  </a:extLst>
                </p14:cNvPr>
                <p14:cNvContentPartPr/>
                <p14:nvPr/>
              </p14:nvContentPartPr>
              <p14:xfrm>
                <a:off x="5475020" y="1277798"/>
                <a:ext cx="1707120" cy="3279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B8D4ACC-B862-48FA-8555-92B38B5486D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50352" y="1258712"/>
                  <a:ext cx="1756959" cy="3318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C5AE064-3E84-4204-A623-D50DCD878B77}"/>
                    </a:ext>
                  </a:extLst>
                </p14:cNvPr>
                <p14:cNvContentPartPr/>
                <p14:nvPr/>
              </p14:nvContentPartPr>
              <p14:xfrm>
                <a:off x="6385460" y="1237118"/>
                <a:ext cx="1555920" cy="118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C5AE064-3E84-4204-A623-D50DCD878B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60283" y="1218023"/>
                  <a:ext cx="1605770" cy="1566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8006A88-4B12-46FA-B87E-44104D1756CB}"/>
                    </a:ext>
                  </a:extLst>
                </p14:cNvPr>
                <p14:cNvContentPartPr/>
                <p14:nvPr/>
              </p14:nvContentPartPr>
              <p14:xfrm>
                <a:off x="5994860" y="4564958"/>
                <a:ext cx="1633680" cy="80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8006A88-4B12-46FA-B87E-44104D1756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69688" y="4545567"/>
                  <a:ext cx="1683521" cy="1186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1CCD711-C1B8-41D7-BF43-7D2DD12E5999}"/>
                    </a:ext>
                  </a:extLst>
                </p14:cNvPr>
                <p14:cNvContentPartPr/>
                <p14:nvPr/>
              </p14:nvContentPartPr>
              <p14:xfrm>
                <a:off x="7599020" y="1311638"/>
                <a:ext cx="874080" cy="3399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1CCD711-C1B8-41D7-BF43-7D2DD12E59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73845" y="1292553"/>
                  <a:ext cx="923927" cy="3437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E743DF7-D5A2-4ED6-8AC3-596A66D9D637}"/>
                </a:ext>
              </a:extLst>
            </p:cNvPr>
            <p:cNvGrpSpPr/>
            <p:nvPr/>
          </p:nvGrpSpPr>
          <p:grpSpPr>
            <a:xfrm>
              <a:off x="5910620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F7BF2221-B285-4A9B-9DB3-8C16F009F209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F7BF2221-B285-4A9B-9DB3-8C16F009F20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818639" y="1927233"/>
                    <a:ext cx="851193" cy="159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8E312AEB-E31C-4E02-8F75-8C02497AF564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8E312AEB-E31C-4E02-8F75-8C02497AF56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78226" y="2854588"/>
                    <a:ext cx="423538" cy="43204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EA8088C-F18F-49FE-BB2F-8D1BACE93BE8}"/>
                    </a:ext>
                  </a:extLst>
                </p14:cNvPr>
                <p14:cNvContentPartPr/>
                <p14:nvPr/>
              </p14:nvContentPartPr>
              <p14:xfrm>
                <a:off x="7810700" y="1358438"/>
                <a:ext cx="35280" cy="48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EA8088C-F18F-49FE-BB2F-8D1BACE93B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785500" y="1338998"/>
                  <a:ext cx="85176" cy="87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BB6B5F9-B2C3-4E10-B468-81542D641DE7}"/>
                    </a:ext>
                  </a:extLst>
                </p14:cNvPr>
                <p14:cNvContentPartPr/>
                <p14:nvPr/>
              </p14:nvContentPartPr>
              <p14:xfrm>
                <a:off x="7697300" y="1582358"/>
                <a:ext cx="3600" cy="10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BB6B5F9-B2C3-4E10-B468-81542D641DE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74800" y="1563072"/>
                  <a:ext cx="48150" cy="48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D77E768-94B5-4AA1-8F96-DB4E4CD8DA43}"/>
                    </a:ext>
                  </a:extLst>
                </p14:cNvPr>
                <p14:cNvContentPartPr/>
                <p14:nvPr/>
              </p14:nvContentPartPr>
              <p14:xfrm>
                <a:off x="7626740" y="1668038"/>
                <a:ext cx="31320" cy="313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D77E768-94B5-4AA1-8F96-DB4E4CD8DA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01883" y="1648705"/>
                  <a:ext cx="80537" cy="69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099DD4-8658-45F9-A0AC-CE15631DA9A9}"/>
                </a:ext>
              </a:extLst>
            </p:cNvPr>
            <p:cNvGrpSpPr/>
            <p:nvPr/>
          </p:nvGrpSpPr>
          <p:grpSpPr>
            <a:xfrm>
              <a:off x="7353500" y="2020118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F91B5A67-AA10-4408-956C-F6325E1C69B3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F91B5A67-AA10-4408-956C-F6325E1C69B3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445309" y="2000910"/>
                    <a:ext cx="52726" cy="56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762CADBB-F66E-4CFF-9DD8-9950954737F1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762CADBB-F66E-4CFF-9DD8-9950954737F1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261991" y="3215312"/>
                    <a:ext cx="97776" cy="556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A07DF3DA-19EE-4639-B18B-5088709B73A7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A07DF3DA-19EE-4639-B18B-5088709B73A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744934" y="2187503"/>
                    <a:ext cx="76608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14E0F00C-75EF-4E4B-B63E-822216DA1CA9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14E0F00C-75EF-4E4B-B63E-822216DA1CA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652067" y="2374752"/>
                    <a:ext cx="67500" cy="881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9F4E4278-117D-42AA-840F-AEBE0EED6C4C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9F4E4278-117D-42AA-840F-AEBE0EED6C4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546588" y="2763473"/>
                    <a:ext cx="58131" cy="15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10020BAB-F220-43F9-A897-CD7C91B75E4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10020BAB-F220-43F9-A897-CD7C91B75E46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99606" y="3205951"/>
                    <a:ext cx="211021" cy="1159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D3EAF66A-BC05-43C0-A544-5D12F348A754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D3EAF66A-BC05-43C0-A544-5D12F348A75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816751" y="2901731"/>
                    <a:ext cx="221256" cy="32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881D6C92-9905-42AB-949B-8AE224BA36C3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881D6C92-9905-42AB-949B-8AE224BA36C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001767" y="2700938"/>
                    <a:ext cx="70097" cy="1079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8635B5E7-6182-4181-B4EA-AC60036A3AB0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8635B5E7-6182-4181-B4EA-AC60036A3AB0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9028909" y="2471158"/>
                    <a:ext cx="57600" cy="15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09B8312E-08C9-436C-85F0-69B2BAEDD25B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09B8312E-08C9-436C-85F0-69B2BAEDD25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9011417" y="2830483"/>
                    <a:ext cx="414478" cy="42625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F6ACF5F-1DDD-4518-8676-3D91EAAAA7FB}"/>
                </a:ext>
              </a:extLst>
            </p:cNvPr>
            <p:cNvGrpSpPr/>
            <p:nvPr/>
          </p:nvGrpSpPr>
          <p:grpSpPr>
            <a:xfrm>
              <a:off x="7015100" y="2858558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AE90A34A-AC8B-455E-A7DE-D08C0BD04FCF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AE90A34A-AC8B-455E-A7DE-D08C0BD04FC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923618" y="2838922"/>
                    <a:ext cx="116802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9E246A34-A0EC-45E3-BE61-D09461E59FFC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9E246A34-A0EC-45E3-BE61-D09461E59FF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171665" y="2848440"/>
                    <a:ext cx="314068" cy="907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9C8B5923-5481-49BA-A028-45FFB8325076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9C8B5923-5481-49BA-A028-45FFB832507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497326" y="2866397"/>
                    <a:ext cx="601338" cy="663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D52916E4-A674-4D8D-A7BE-72E1734B19EF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D52916E4-A674-4D8D-A7BE-72E1734B19EF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949164" y="2872220"/>
                    <a:ext cx="61106" cy="235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BFDD0B8B-D5A5-444C-92EA-E869EAA4796F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BFDD0B8B-D5A5-444C-92EA-E869EAA4796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937240" y="2868249"/>
                    <a:ext cx="272311" cy="13394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98C99E4-20B6-4D4A-90BB-CFE4DAFEF01F}"/>
                </a:ext>
              </a:extLst>
            </p:cNvPr>
            <p:cNvGrpSpPr/>
            <p:nvPr/>
          </p:nvGrpSpPr>
          <p:grpSpPr>
            <a:xfrm>
              <a:off x="5624780" y="1625198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C9083BF0-C542-45A0-90FD-7E74418135AD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C9083BF0-C542-45A0-90FD-7E74418135AD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917348" y="3250600"/>
                    <a:ext cx="1463935" cy="234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21430B33-1489-461F-8A4B-38785F47D1F1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21430B33-1489-461F-8A4B-38785F47D1F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8078274" y="3287263"/>
                    <a:ext cx="1242522" cy="1465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B253EB90-CFD2-4149-87C2-6CAAA1E59E0B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B253EB90-CFD2-4149-87C2-6CAAA1E59E0B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7623232" y="2886660"/>
                    <a:ext cx="489407" cy="820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867D69B1-C2B0-4094-92DD-541A34E5F7CF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867D69B1-C2B0-4094-92DD-541A34E5F7C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8026068" y="2875474"/>
                    <a:ext cx="657175" cy="101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68FA7B8D-9CF5-435D-9CEC-AB1CC19524CB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68FA7B8D-9CF5-435D-9CEC-AB1CC19524CB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8466514" y="2794104"/>
                    <a:ext cx="634450" cy="178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052F6E20-1A44-41B2-A098-CEBFA190FD82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052F6E20-1A44-41B2-A098-CEBFA190FD82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654185" y="2877691"/>
                    <a:ext cx="359101" cy="10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65E1E822-D8A1-4E47-ACCB-4EDEEFFBC7D0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65E1E822-D8A1-4E47-ACCB-4EDEEFFBC7D0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8162167" y="2819305"/>
                    <a:ext cx="903736" cy="171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10633284-AF46-4D93-BD72-CB15DFA51A90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10633284-AF46-4D93-BD72-CB15DFA51A9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532798" y="1606445"/>
                    <a:ext cx="1398395" cy="26510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7AC52343-F04F-4C53-AED1-7FA74E2DB262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7AC52343-F04F-4C53-AED1-7FA74E2DB262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8626548" y="1782843"/>
                    <a:ext cx="480414" cy="112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D41A9233-6B74-400D-8F47-A2F50BCA4B79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D41A9233-6B74-400D-8F47-A2F50BCA4B79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8454653" y="1807005"/>
                    <a:ext cx="222211" cy="412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D8E3349E-E65A-49E1-86F5-AA0FA04A4595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D8E3349E-E65A-49E1-86F5-AA0FA04A4595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8441693" y="2291918"/>
                    <a:ext cx="58114" cy="1339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6C7F6047-33F7-4617-88F9-39B476BB4631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6C7F6047-33F7-4617-88F9-39B476BB463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418287" y="2537064"/>
                    <a:ext cx="67500" cy="1396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739F19F-4E29-4B5F-ABDB-95D0A3FA3D67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739F19F-4E29-4B5F-ABDB-95D0A3FA3D67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8414155" y="3393121"/>
                    <a:ext cx="820600" cy="9263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00A8310B-8364-4F56-A0A9-42BA4A24FBB6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00A8310B-8364-4F56-A0A9-42BA4A24FB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431167" y="3056174"/>
                    <a:ext cx="50400" cy="1198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AE05A656-1032-4ECC-A006-E8619AB6F67B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AE05A656-1032-4ECC-A006-E8619AB6F67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423631" y="2147914"/>
                    <a:ext cx="97776" cy="523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FAC8FC4D-1140-430A-ACD0-BF0248E02BCC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FAC8FC4D-1140-430A-ACD0-BF0248E02BCC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506375" y="1605720"/>
                    <a:ext cx="1368527" cy="1998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35E1CDC5-786D-43C0-A4D2-F03EEDF9B154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35E1CDC5-786D-43C0-A4D2-F03EEDF9B154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6988339" y="4256104"/>
                    <a:ext cx="1789720" cy="9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83972302-045C-4C78-B41E-3FF956EC6714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83972302-045C-4C78-B41E-3FF956EC6714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785662" y="1744351"/>
                    <a:ext cx="221428" cy="1211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DBF2C0AC-E9CB-437D-B5B2-5FE5B71C3B49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DBF2C0AC-E9CB-437D-B5B2-5FE5B71C3B49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057591" y="2857520"/>
                    <a:ext cx="160254" cy="50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597DC81B-371A-4D2D-BEB2-347B2BF27C66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97DC81B-371A-4D2D-BEB2-347B2BF27C66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059217" y="1737872"/>
                    <a:ext cx="230877" cy="11740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248C8CF5-4C40-4B76-8638-46D655C5D89E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248C8CF5-4C40-4B76-8638-46D655C5D89E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251802" y="1731728"/>
                    <a:ext cx="306506" cy="10494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C61624A8-9CB8-4F9C-A1D7-7F2AC6C08ACB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C61624A8-9CB8-4F9C-A1D7-7F2AC6C08ACB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455574" y="1697552"/>
                    <a:ext cx="282724" cy="1202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69F45CAB-1431-4B29-A44D-9075BE9E52B3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69F45CAB-1431-4B29-A44D-9075BE9E52B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755084" y="1873563"/>
                    <a:ext cx="148463" cy="94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890B095-1985-4289-ABF6-A003E9BF837E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890B095-1985-4289-ABF6-A003E9BF837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757407" y="1707602"/>
                    <a:ext cx="364062" cy="11599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BED8B5C7-4D6F-4AF1-8997-3078A8DF07CC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ED8B5C7-4D6F-4AF1-8997-3078A8DF07CC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298316" y="3477010"/>
                    <a:ext cx="685206" cy="8118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45140C4A-5919-49EB-AEAD-FA42DABA5136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45140C4A-5919-49EB-AEAD-FA42DABA5136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632740" y="3446802"/>
                    <a:ext cx="537637" cy="8467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E59F636C-0E61-49AE-96CE-F463FB9E948E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E59F636C-0E61-49AE-96CE-F463FB9E948E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904775" y="3403958"/>
                    <a:ext cx="498000" cy="887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C6B735C6-0764-4BD7-A945-FC9C7BEEA5E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C6B735C6-0764-4BD7-A945-FC9C7BEEA5E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148609" y="3529954"/>
                    <a:ext cx="436139" cy="7473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B3BB413F-752E-4DAC-B689-FBF8DDC93CC6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3BB413F-752E-4DAC-B689-FBF8DDC93CC6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8433222" y="3570603"/>
                    <a:ext cx="519305" cy="7751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063EB871-C05B-4DC6-ADAE-DEEE8C3D9308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063EB871-C05B-4DC6-ADAE-DEEE8C3D930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8375276" y="3483158"/>
                    <a:ext cx="423878" cy="8305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C89F116F-DA27-480E-BE6B-0516E3F81E2C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C89F116F-DA27-480E-BE6B-0516E3F81E2C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976042" y="3365075"/>
                    <a:ext cx="467067" cy="91479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5CC8454-1914-4309-8D7A-807148DA9DD2}"/>
                    </a:ext>
                  </a:extLst>
                </p14:cNvPr>
                <p14:cNvContentPartPr/>
                <p14:nvPr/>
              </p14:nvContentPartPr>
              <p14:xfrm>
                <a:off x="5607567" y="1619798"/>
                <a:ext cx="1385640" cy="25804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5CC8454-1914-4309-8D7A-807148DA9DD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82392" y="1600715"/>
                  <a:ext cx="1435487" cy="261903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5DBDCAA-F10F-485C-A694-D07B5FF5C83F}"/>
                </a:ext>
              </a:extLst>
            </p:cNvPr>
            <p:cNvGrpSpPr/>
            <p:nvPr/>
          </p:nvGrpSpPr>
          <p:grpSpPr>
            <a:xfrm>
              <a:off x="7753167" y="1736438"/>
              <a:ext cx="509760" cy="2589840"/>
              <a:chOff x="7753167" y="1736438"/>
              <a:chExt cx="509760" cy="258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0E167DB1-214F-413B-A0BE-72315CFA6A4A}"/>
                      </a:ext>
                    </a:extLst>
                  </p14:cNvPr>
                  <p14:cNvContentPartPr/>
                  <p14:nvPr/>
                </p14:nvContentPartPr>
                <p14:xfrm>
                  <a:off x="7871247" y="1789718"/>
                  <a:ext cx="333360" cy="11268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0E167DB1-214F-413B-A0BE-72315CFA6A4A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846107" y="1770243"/>
                    <a:ext cx="383138" cy="116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2ED7B861-C0AC-4BEC-9147-877CED421A6B}"/>
                      </a:ext>
                    </a:extLst>
                  </p14:cNvPr>
                  <p14:cNvContentPartPr/>
                  <p14:nvPr/>
                </p14:nvContentPartPr>
                <p14:xfrm>
                  <a:off x="7753167" y="3406118"/>
                  <a:ext cx="509760" cy="9201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2ED7B861-C0AC-4BEC-9147-877CED421A6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727981" y="3386648"/>
                    <a:ext cx="559628" cy="958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206B0CF1-2062-46EC-B633-F87AA5E9857E}"/>
                      </a:ext>
                    </a:extLst>
                  </p14:cNvPr>
                  <p14:cNvContentPartPr/>
                  <p14:nvPr/>
                </p14:nvContentPartPr>
                <p14:xfrm>
                  <a:off x="7810047" y="1736438"/>
                  <a:ext cx="366480" cy="10155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06B0CF1-2062-46EC-B633-F87AA5E9857E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784877" y="1717357"/>
                    <a:ext cx="416317" cy="105411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23342F-ABF9-4C87-B9FF-5CEE849A01F0}"/>
              </a:ext>
            </a:extLst>
          </p:cNvPr>
          <p:cNvGrpSpPr/>
          <p:nvPr/>
        </p:nvGrpSpPr>
        <p:grpSpPr>
          <a:xfrm>
            <a:off x="7207462" y="1498478"/>
            <a:ext cx="4399630" cy="3796544"/>
            <a:chOff x="6586999" y="1498478"/>
            <a:chExt cx="4575420" cy="46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77EF6EC-6DD5-4548-AEF9-05A30EB19438}"/>
                    </a:ext>
                  </a:extLst>
                </p14:cNvPr>
                <p14:cNvContentPartPr/>
                <p14:nvPr/>
              </p14:nvContentPartPr>
              <p14:xfrm>
                <a:off x="7194859" y="3200468"/>
                <a:ext cx="1310400" cy="1238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77EF6EC-6DD5-4548-AEF9-05A30EB1943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76139" y="3178887"/>
                  <a:ext cx="1347466" cy="1281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E14E748-E081-4690-951D-D1061BEA477F}"/>
                    </a:ext>
                  </a:extLst>
                </p14:cNvPr>
                <p14:cNvContentPartPr/>
                <p14:nvPr/>
              </p14:nvContentPartPr>
              <p14:xfrm>
                <a:off x="10149739" y="3228908"/>
                <a:ext cx="1012680" cy="109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E14E748-E081-4690-951D-D1061BEA477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131395" y="3206884"/>
                  <a:ext cx="1049743" cy="113908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60FB9A2-7B67-4979-A7E4-E6B6304ABE91}"/>
                </a:ext>
              </a:extLst>
            </p:cNvPr>
            <p:cNvGrpSpPr/>
            <p:nvPr/>
          </p:nvGrpSpPr>
          <p:grpSpPr>
            <a:xfrm>
              <a:off x="8370799" y="4304318"/>
              <a:ext cx="59040" cy="622440"/>
              <a:chOff x="6216327" y="4304318"/>
              <a:chExt cx="59040" cy="622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C451C33-ACF6-4782-8582-DC6BFF03A8B9}"/>
                      </a:ext>
                    </a:extLst>
                  </p14:cNvPr>
                  <p14:cNvContentPartPr/>
                  <p14:nvPr/>
                </p14:nvContentPartPr>
                <p14:xfrm>
                  <a:off x="6236487" y="4707518"/>
                  <a:ext cx="24120" cy="219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C451C33-ACF6-4782-8582-DC6BFF03A8B9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218304" y="4685506"/>
                    <a:ext cx="60857" cy="2628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6842BDF-7DB2-488E-9E67-7763DA6F24AA}"/>
                      </a:ext>
                    </a:extLst>
                  </p14:cNvPr>
                  <p14:cNvContentPartPr/>
                  <p14:nvPr/>
                </p14:nvContentPartPr>
                <p14:xfrm>
                  <a:off x="6216327" y="4495838"/>
                  <a:ext cx="41400" cy="748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6842BDF-7DB2-488E-9E67-7763DA6F24A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197509" y="4473814"/>
                    <a:ext cx="78660" cy="1184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DFC3C29-318A-4282-BC89-8B5D14B2E1C1}"/>
                      </a:ext>
                    </a:extLst>
                  </p14:cNvPr>
                  <p14:cNvContentPartPr/>
                  <p14:nvPr/>
                </p14:nvContentPartPr>
                <p14:xfrm>
                  <a:off x="6252687" y="4304318"/>
                  <a:ext cx="22680" cy="471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DFC3C29-318A-4282-BC89-8B5D14B2E1C1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234165" y="4282721"/>
                    <a:ext cx="60102" cy="907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5E7AD7BD-B5D7-434E-A217-A36C7DDB3578}"/>
                </a:ext>
              </a:extLst>
            </p:cNvPr>
            <p:cNvGrpSpPr/>
            <p:nvPr/>
          </p:nvGrpSpPr>
          <p:grpSpPr>
            <a:xfrm>
              <a:off x="9126799" y="1498478"/>
              <a:ext cx="1014840" cy="1851120"/>
              <a:chOff x="6972327" y="1498478"/>
              <a:chExt cx="1014840" cy="185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9A00431-3F51-481B-B52C-EE0AE2535373}"/>
                      </a:ext>
                    </a:extLst>
                  </p14:cNvPr>
                  <p14:cNvContentPartPr/>
                  <p14:nvPr/>
                </p14:nvContentPartPr>
                <p14:xfrm>
                  <a:off x="7257807" y="1498478"/>
                  <a:ext cx="729360" cy="18511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9A00431-3F51-481B-B52C-EE0AE253537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239461" y="1476457"/>
                    <a:ext cx="766427" cy="18947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106C4540-1748-4D0D-AE78-75A99056C8CD}"/>
                      </a:ext>
                    </a:extLst>
                  </p14:cNvPr>
                  <p14:cNvContentPartPr/>
                  <p14:nvPr/>
                </p14:nvContentPartPr>
                <p14:xfrm>
                  <a:off x="7224327" y="1650758"/>
                  <a:ext cx="99360" cy="96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106C4540-1748-4D0D-AE78-75A99056C8CD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205580" y="1628712"/>
                    <a:ext cx="136479" cy="139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33A43C2-2B8F-4C30-A985-38FFD2BBE816}"/>
                      </a:ext>
                    </a:extLst>
                  </p14:cNvPr>
                  <p14:cNvContentPartPr/>
                  <p14:nvPr/>
                </p14:nvContentPartPr>
                <p14:xfrm>
                  <a:off x="7044687" y="1878998"/>
                  <a:ext cx="117000" cy="26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33A43C2-2B8F-4C30-A985-38FFD2BBE81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026371" y="1857001"/>
                    <a:ext cx="154006" cy="3070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6149F628-7E21-40B2-A7A4-6F274CAC014C}"/>
                      </a:ext>
                    </a:extLst>
                  </p14:cNvPr>
                  <p14:cNvContentPartPr/>
                  <p14:nvPr/>
                </p14:nvContentPartPr>
                <p14:xfrm>
                  <a:off x="6972327" y="2524838"/>
                  <a:ext cx="18000" cy="716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6149F628-7E21-40B2-A7A4-6F274CAC014C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6953960" y="2502863"/>
                    <a:ext cx="54367" cy="1151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E69A086-5727-4438-9F4A-F5CE8EFD6E2B}"/>
                      </a:ext>
                    </a:extLst>
                  </p14:cNvPr>
                  <p14:cNvContentPartPr/>
                  <p14:nvPr/>
                </p14:nvContentPartPr>
                <p14:xfrm>
                  <a:off x="6980967" y="3099398"/>
                  <a:ext cx="22680" cy="3528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E69A086-5727-4438-9F4A-F5CE8EFD6E2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962377" y="3077348"/>
                    <a:ext cx="59489" cy="7893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DB190A4-799F-4F58-ADA0-835D530D5499}"/>
                </a:ext>
              </a:extLst>
            </p:cNvPr>
            <p:cNvGrpSpPr/>
            <p:nvPr/>
          </p:nvGrpSpPr>
          <p:grpSpPr>
            <a:xfrm>
              <a:off x="9276919" y="5160398"/>
              <a:ext cx="893880" cy="983160"/>
              <a:chOff x="7122447" y="5160398"/>
              <a:chExt cx="893880" cy="98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5F41A8D2-E6D8-4827-81D9-18182A286172}"/>
                      </a:ext>
                    </a:extLst>
                  </p14:cNvPr>
                  <p14:cNvContentPartPr/>
                  <p14:nvPr/>
                </p14:nvContentPartPr>
                <p14:xfrm>
                  <a:off x="7122447" y="5160398"/>
                  <a:ext cx="862560" cy="87804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5F41A8D2-E6D8-4827-81D9-18182A28617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104103" y="5138821"/>
                    <a:ext cx="899623" cy="921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A5845FC5-6272-4142-BA8E-B8AE151A4E54}"/>
                      </a:ext>
                    </a:extLst>
                  </p14:cNvPr>
                  <p14:cNvContentPartPr/>
                  <p14:nvPr/>
                </p14:nvContentPartPr>
                <p14:xfrm>
                  <a:off x="7653447" y="5266598"/>
                  <a:ext cx="362880" cy="8769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A5845FC5-6272-4142-BA8E-B8AE151A4E5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7635097" y="5245015"/>
                    <a:ext cx="399954" cy="92056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0ABB30D-E7C6-4497-881F-9FC5C270258B}"/>
                </a:ext>
              </a:extLst>
            </p:cNvPr>
            <p:cNvGrpSpPr/>
            <p:nvPr/>
          </p:nvGrpSpPr>
          <p:grpSpPr>
            <a:xfrm>
              <a:off x="10124359" y="4090838"/>
              <a:ext cx="66600" cy="773280"/>
              <a:chOff x="7969887" y="4090838"/>
              <a:chExt cx="66600" cy="77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8C1B9D6A-21F5-43BE-8410-017C577B1EC1}"/>
                      </a:ext>
                    </a:extLst>
                  </p14:cNvPr>
                  <p14:cNvContentPartPr/>
                  <p14:nvPr/>
                </p14:nvContentPartPr>
                <p14:xfrm>
                  <a:off x="8009487" y="4671878"/>
                  <a:ext cx="27000" cy="19224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8C1B9D6A-21F5-43BE-8410-017C577B1EC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7991112" y="4649883"/>
                    <a:ext cx="64125" cy="235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58D578CF-E45F-45C2-89C6-D07783337744}"/>
                      </a:ext>
                    </a:extLst>
                  </p14:cNvPr>
                  <p14:cNvContentPartPr/>
                  <p14:nvPr/>
                </p14:nvContentPartPr>
                <p14:xfrm>
                  <a:off x="7969887" y="4532558"/>
                  <a:ext cx="21960" cy="1335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58D578CF-E45F-45C2-89C6-D07783337744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951335" y="4511030"/>
                    <a:ext cx="59443" cy="17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67C4AA16-8513-42D5-8ECE-35B6D7F88DCD}"/>
                      </a:ext>
                    </a:extLst>
                  </p14:cNvPr>
                  <p14:cNvContentPartPr/>
                  <p14:nvPr/>
                </p14:nvContentPartPr>
                <p14:xfrm>
                  <a:off x="7988247" y="4357238"/>
                  <a:ext cx="20520" cy="730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67C4AA16-8513-42D5-8ECE-35B6D7F88DC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969592" y="4335226"/>
                    <a:ext cx="57456" cy="116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998EDE89-4C18-4715-B42D-354D8516B117}"/>
                      </a:ext>
                    </a:extLst>
                  </p14:cNvPr>
                  <p14:cNvContentPartPr/>
                  <p14:nvPr/>
                </p14:nvContentPartPr>
                <p14:xfrm>
                  <a:off x="7972407" y="4090838"/>
                  <a:ext cx="28440" cy="172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998EDE89-4C18-4715-B42D-354D8516B11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953696" y="4068843"/>
                    <a:ext cx="65487" cy="21599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39FD265-7099-4371-B250-F431A168CA48}"/>
                    </a:ext>
                  </a:extLst>
                </p14:cNvPr>
                <p14:cNvContentPartPr/>
                <p14:nvPr/>
              </p14:nvContentPartPr>
              <p14:xfrm>
                <a:off x="9029959" y="1575518"/>
                <a:ext cx="529200" cy="4286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39FD265-7099-4371-B250-F431A168CA4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011607" y="1553935"/>
                  <a:ext cx="566278" cy="43297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DE6C838-7D74-4356-8C69-E5041AB550F9}"/>
                    </a:ext>
                  </a:extLst>
                </p14:cNvPr>
                <p14:cNvContentPartPr/>
                <p14:nvPr/>
              </p14:nvContentPartPr>
              <p14:xfrm>
                <a:off x="6586999" y="1619078"/>
                <a:ext cx="1796400" cy="4410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DE6C838-7D74-4356-8C69-E5041AB550F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68657" y="1597497"/>
                  <a:ext cx="1833458" cy="4453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ABDB93E5-E6E4-4A6D-9F3D-3E8CF1833AE2}"/>
                    </a:ext>
                  </a:extLst>
                </p14:cNvPr>
                <p14:cNvContentPartPr/>
                <p14:nvPr/>
              </p14:nvContentPartPr>
              <p14:xfrm>
                <a:off x="7190719" y="1525478"/>
                <a:ext cx="1357920" cy="19137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ABDB93E5-E6E4-4A6D-9F3D-3E8CF1833AE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71999" y="1503896"/>
                  <a:ext cx="1394985" cy="195736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8BE85BB-CDD6-4937-A79F-7EA01F3AB205}"/>
              </a:ext>
            </a:extLst>
          </p:cNvPr>
          <p:cNvGrpSpPr/>
          <p:nvPr/>
        </p:nvGrpSpPr>
        <p:grpSpPr>
          <a:xfrm>
            <a:off x="6836479" y="810878"/>
            <a:ext cx="1404720" cy="663480"/>
            <a:chOff x="4682007" y="810878"/>
            <a:chExt cx="1404720" cy="66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87D2CE-1D73-4770-A544-5F1BC2205742}"/>
                    </a:ext>
                  </a:extLst>
                </p14:cNvPr>
                <p14:cNvContentPartPr/>
                <p14:nvPr/>
              </p14:nvContentPartPr>
              <p14:xfrm>
                <a:off x="4682007" y="1008878"/>
                <a:ext cx="230040" cy="465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87D2CE-1D73-4770-A544-5F1BC220574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64367" y="991238"/>
                  <a:ext cx="26568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00DAB560-ECC9-4988-8404-4C054FCFB821}"/>
                    </a:ext>
                  </a:extLst>
                </p14:cNvPr>
                <p14:cNvContentPartPr/>
                <p14:nvPr/>
              </p14:nvContentPartPr>
              <p14:xfrm>
                <a:off x="4961007" y="1129838"/>
                <a:ext cx="165960" cy="146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00DAB560-ECC9-4988-8404-4C054FCFB8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943367" y="1111838"/>
                  <a:ext cx="201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21C0DE7-DABE-4ADD-ACCD-5BC7E09F1AD0}"/>
                    </a:ext>
                  </a:extLst>
                </p14:cNvPr>
                <p14:cNvContentPartPr/>
                <p14:nvPr/>
              </p14:nvContentPartPr>
              <p14:xfrm>
                <a:off x="5193207" y="970718"/>
                <a:ext cx="174600" cy="2660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21C0DE7-DABE-4ADD-ACCD-5BC7E09F1AD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75567" y="953078"/>
                  <a:ext cx="2102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8E3935A-FC3B-4A62-8EC3-5035C4C7018D}"/>
                    </a:ext>
                  </a:extLst>
                </p14:cNvPr>
                <p14:cNvContentPartPr/>
                <p14:nvPr/>
              </p14:nvContentPartPr>
              <p14:xfrm>
                <a:off x="5589207" y="810878"/>
                <a:ext cx="286200" cy="414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8E3935A-FC3B-4A62-8EC3-5035C4C7018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71567" y="792878"/>
                  <a:ext cx="3218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14EBB2F-7FFC-444F-A266-4FFD5D2A3AB7}"/>
                    </a:ext>
                  </a:extLst>
                </p14:cNvPr>
                <p14:cNvContentPartPr/>
                <p14:nvPr/>
              </p14:nvContentPartPr>
              <p14:xfrm>
                <a:off x="5669487" y="1073678"/>
                <a:ext cx="207000" cy="145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14EBB2F-7FFC-444F-A266-4FFD5D2A3AB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651487" y="1055678"/>
                  <a:ext cx="2426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DA7BAD3-62E2-41A9-97A4-2BA01C88BCB5}"/>
                    </a:ext>
                  </a:extLst>
                </p14:cNvPr>
                <p14:cNvContentPartPr/>
                <p14:nvPr/>
              </p14:nvContentPartPr>
              <p14:xfrm>
                <a:off x="6018687" y="1079078"/>
                <a:ext cx="68040" cy="237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DA7BAD3-62E2-41A9-97A4-2BA01C88BCB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000687" y="1061078"/>
                  <a:ext cx="103680" cy="27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8E4CAD03-CB98-4BAE-A25D-61A1BD161D4F}"/>
              </a:ext>
            </a:extLst>
          </p:cNvPr>
          <p:cNvGrpSpPr/>
          <p:nvPr/>
        </p:nvGrpSpPr>
        <p:grpSpPr>
          <a:xfrm>
            <a:off x="9753919" y="641318"/>
            <a:ext cx="2306520" cy="691200"/>
            <a:chOff x="7599447" y="641318"/>
            <a:chExt cx="2306520" cy="69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9423278-FF20-4CF5-A743-2EDFD3FE43E4}"/>
                    </a:ext>
                  </a:extLst>
                </p14:cNvPr>
                <p14:cNvContentPartPr/>
                <p14:nvPr/>
              </p14:nvContentPartPr>
              <p14:xfrm>
                <a:off x="7599447" y="770198"/>
                <a:ext cx="342720" cy="5115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9423278-FF20-4CF5-A743-2EDFD3FE43E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581807" y="752558"/>
                  <a:ext cx="37836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1569B68-0B45-4E8B-BCCD-38AEC154C9C8}"/>
                    </a:ext>
                  </a:extLst>
                </p14:cNvPr>
                <p14:cNvContentPartPr/>
                <p14:nvPr/>
              </p14:nvContentPartPr>
              <p14:xfrm>
                <a:off x="7941447" y="976118"/>
                <a:ext cx="223920" cy="271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1569B68-0B45-4E8B-BCCD-38AEC154C9C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923447" y="958478"/>
                  <a:ext cx="2595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7436AED-C488-4743-B15F-B482BF450D16}"/>
                    </a:ext>
                  </a:extLst>
                </p14:cNvPr>
                <p14:cNvContentPartPr/>
                <p14:nvPr/>
              </p14:nvContentPartPr>
              <p14:xfrm>
                <a:off x="8269047" y="901598"/>
                <a:ext cx="266400" cy="299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7436AED-C488-4743-B15F-B482BF450D1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251047" y="883598"/>
                  <a:ext cx="3020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08AD1BE-89A1-4799-9CF6-71EF5D7DEF8F}"/>
                    </a:ext>
                  </a:extLst>
                </p14:cNvPr>
                <p14:cNvContentPartPr/>
                <p14:nvPr/>
              </p14:nvContentPartPr>
              <p14:xfrm>
                <a:off x="8840007" y="641318"/>
                <a:ext cx="372600" cy="500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08AD1BE-89A1-4799-9CF6-71EF5D7DEF8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822367" y="623318"/>
                  <a:ext cx="40824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706EE13-4E6F-47E4-B3C4-980E89C73591}"/>
                    </a:ext>
                  </a:extLst>
                </p14:cNvPr>
                <p14:cNvContentPartPr/>
                <p14:nvPr/>
              </p14:nvContentPartPr>
              <p14:xfrm>
                <a:off x="9014247" y="935798"/>
                <a:ext cx="285480" cy="195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706EE13-4E6F-47E4-B3C4-980E89C7359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996607" y="917798"/>
                  <a:ext cx="3211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80CFD6A-C828-491C-A370-074C91383475}"/>
                    </a:ext>
                  </a:extLst>
                </p14:cNvPr>
                <p14:cNvContentPartPr/>
                <p14:nvPr/>
              </p14:nvContentPartPr>
              <p14:xfrm>
                <a:off x="9443727" y="943358"/>
                <a:ext cx="462240" cy="389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80CFD6A-C828-491C-A370-074C9138347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426087" y="925718"/>
                  <a:ext cx="497880" cy="42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3C2D77C-2822-43AF-A611-FF8A00B22B5A}"/>
              </a:ext>
            </a:extLst>
          </p:cNvPr>
          <p:cNvGrpSpPr/>
          <p:nvPr/>
        </p:nvGrpSpPr>
        <p:grpSpPr>
          <a:xfrm>
            <a:off x="3777808" y="2472558"/>
            <a:ext cx="1901160" cy="2419200"/>
            <a:chOff x="9495927" y="618710"/>
            <a:chExt cx="1901160" cy="241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7F078D8-63DE-4F2A-A368-1CBBA0F59019}"/>
                    </a:ext>
                  </a:extLst>
                </p14:cNvPr>
                <p14:cNvContentPartPr/>
                <p14:nvPr/>
              </p14:nvContentPartPr>
              <p14:xfrm>
                <a:off x="9495927" y="646430"/>
                <a:ext cx="1143360" cy="2391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7F078D8-63DE-4F2A-A368-1CBBA0F5901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478287" y="628430"/>
                  <a:ext cx="1179000" cy="242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7230729-D1EF-46D7-82A0-7574331DAAB8}"/>
                    </a:ext>
                  </a:extLst>
                </p14:cNvPr>
                <p14:cNvContentPartPr/>
                <p14:nvPr/>
              </p14:nvContentPartPr>
              <p14:xfrm>
                <a:off x="10637847" y="1906070"/>
                <a:ext cx="695520" cy="1060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7230729-D1EF-46D7-82A0-7574331DAAB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619847" y="1888430"/>
                  <a:ext cx="731160" cy="10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045501-00AA-4FA8-ABEF-5D570F903AE2}"/>
                    </a:ext>
                  </a:extLst>
                </p14:cNvPr>
                <p14:cNvContentPartPr/>
                <p14:nvPr/>
              </p14:nvContentPartPr>
              <p14:xfrm>
                <a:off x="10055367" y="2844590"/>
                <a:ext cx="930600" cy="1375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045501-00AA-4FA8-ABEF-5D570F903AE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037727" y="2826950"/>
                  <a:ext cx="9662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B16C061-426B-4CCF-A99B-ABBF448C629C}"/>
                    </a:ext>
                  </a:extLst>
                </p14:cNvPr>
                <p14:cNvContentPartPr/>
                <p14:nvPr/>
              </p14:nvContentPartPr>
              <p14:xfrm>
                <a:off x="10205127" y="618710"/>
                <a:ext cx="851400" cy="108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B16C061-426B-4CCF-A99B-ABBF448C629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187127" y="600710"/>
                  <a:ext cx="8870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96BBD9F-68A5-408A-A2AC-6CA829623197}"/>
                    </a:ext>
                  </a:extLst>
                </p14:cNvPr>
                <p14:cNvContentPartPr/>
                <p14:nvPr/>
              </p14:nvContentPartPr>
              <p14:xfrm>
                <a:off x="11014407" y="710870"/>
                <a:ext cx="382680" cy="843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96BBD9F-68A5-408A-A2AC-6CA82962319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996407" y="692870"/>
                  <a:ext cx="418320" cy="87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9A454DC-659B-4672-BE66-4D4D5BC2E9B7}"/>
                    </a:ext>
                  </a:extLst>
                </p14:cNvPr>
                <p14:cNvContentPartPr/>
                <p14:nvPr/>
              </p14:nvContentPartPr>
              <p14:xfrm>
                <a:off x="10981287" y="783950"/>
                <a:ext cx="21960" cy="288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9A454DC-659B-4672-BE66-4D4D5BC2E9B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963647" y="766310"/>
                  <a:ext cx="576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FDDC5D5-0F0C-4859-9101-762311EA8CB6}"/>
                    </a:ext>
                  </a:extLst>
                </p14:cNvPr>
                <p14:cNvContentPartPr/>
                <p14:nvPr/>
              </p14:nvContentPartPr>
              <p14:xfrm>
                <a:off x="10925847" y="862430"/>
                <a:ext cx="18000" cy="29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FDDC5D5-0F0C-4859-9101-762311EA8CB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908207" y="844790"/>
                  <a:ext cx="536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0E5431B-A4DE-436A-8F9C-CB62A9C669A8}"/>
                    </a:ext>
                  </a:extLst>
                </p14:cNvPr>
                <p14:cNvContentPartPr/>
                <p14:nvPr/>
              </p14:nvContentPartPr>
              <p14:xfrm>
                <a:off x="10443807" y="1824350"/>
                <a:ext cx="5760" cy="38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0E5431B-A4DE-436A-8F9C-CB62A9C669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425807" y="1806350"/>
                  <a:ext cx="41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9C29582-07BC-4510-86D6-9106DC15C251}"/>
                    </a:ext>
                  </a:extLst>
                </p14:cNvPr>
                <p14:cNvContentPartPr/>
                <p14:nvPr/>
              </p14:nvContentPartPr>
              <p14:xfrm>
                <a:off x="10448487" y="2028110"/>
                <a:ext cx="9000" cy="334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9C29582-07BC-4510-86D6-9106DC15C25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430487" y="2010470"/>
                  <a:ext cx="446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ED4ED2F-19C1-4BC9-86CF-738AA2A64445}"/>
                    </a:ext>
                  </a:extLst>
                </p14:cNvPr>
                <p14:cNvContentPartPr/>
                <p14:nvPr/>
              </p14:nvContentPartPr>
              <p14:xfrm>
                <a:off x="10453167" y="1551830"/>
                <a:ext cx="82800" cy="214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ED4ED2F-19C1-4BC9-86CF-738AA2A6444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435167" y="1534190"/>
                  <a:ext cx="1184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025A896-B962-4328-AB69-DFA7D86801B4}"/>
                    </a:ext>
                  </a:extLst>
                </p14:cNvPr>
                <p14:cNvContentPartPr/>
                <p14:nvPr/>
              </p14:nvContentPartPr>
              <p14:xfrm>
                <a:off x="10452447" y="1973390"/>
                <a:ext cx="539280" cy="835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025A896-B962-4328-AB69-DFA7D86801B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34447" y="1955390"/>
                  <a:ext cx="574920" cy="87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2FC0417-F7BB-4526-8539-A051E107E904}"/>
                    </a:ext>
                  </a:extLst>
                </p14:cNvPr>
                <p14:cNvContentPartPr/>
                <p14:nvPr/>
              </p14:nvContentPartPr>
              <p14:xfrm>
                <a:off x="10393047" y="743270"/>
                <a:ext cx="246960" cy="9784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2FC0417-F7BB-4526-8539-A051E107E90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0375047" y="725270"/>
                  <a:ext cx="282600" cy="10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2F330F5-93D3-4300-91A7-0AC038D01B6B}"/>
                    </a:ext>
                  </a:extLst>
                </p14:cNvPr>
                <p14:cNvContentPartPr/>
                <p14:nvPr/>
              </p14:nvContentPartPr>
              <p14:xfrm>
                <a:off x="10635687" y="764150"/>
                <a:ext cx="198360" cy="7462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2F330F5-93D3-4300-91A7-0AC038D01B6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618047" y="746510"/>
                  <a:ext cx="234000" cy="7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7D5CF48-8D90-4F87-8781-1B1D9CDF9414}"/>
                    </a:ext>
                  </a:extLst>
                </p14:cNvPr>
                <p14:cNvContentPartPr/>
                <p14:nvPr/>
              </p14:nvContentPartPr>
              <p14:xfrm>
                <a:off x="10921527" y="737150"/>
                <a:ext cx="136080" cy="707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7D5CF48-8D90-4F87-8781-1B1D9CDF941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903527" y="719150"/>
                  <a:ext cx="171720" cy="7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1583691-9F7F-4C8A-97E0-EBFD9409618A}"/>
                    </a:ext>
                  </a:extLst>
                </p14:cNvPr>
                <p14:cNvContentPartPr/>
                <p14:nvPr/>
              </p14:nvContentPartPr>
              <p14:xfrm>
                <a:off x="10422567" y="2050430"/>
                <a:ext cx="267120" cy="881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1583691-9F7F-4C8A-97E0-EBFD9409618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404927" y="2032790"/>
                  <a:ext cx="30276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D38AAF6-0B90-446D-8800-64EC95EABEDD}"/>
                    </a:ext>
                  </a:extLst>
                </p14:cNvPr>
                <p14:cNvContentPartPr/>
                <p14:nvPr/>
              </p14:nvContentPartPr>
              <p14:xfrm>
                <a:off x="10629207" y="2111270"/>
                <a:ext cx="281160" cy="7066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D38AAF6-0B90-446D-8800-64EC95EABED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611207" y="2093270"/>
                  <a:ext cx="31680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EDCC93C-B2BF-407E-812E-80DFA2788DA6}"/>
                    </a:ext>
                  </a:extLst>
                </p14:cNvPr>
                <p14:cNvContentPartPr/>
                <p14:nvPr/>
              </p14:nvContentPartPr>
              <p14:xfrm>
                <a:off x="10874007" y="2232590"/>
                <a:ext cx="203400" cy="5320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EDCC93C-B2BF-407E-812E-80DFA2788D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856007" y="2214950"/>
                  <a:ext cx="2390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AA9D546-45BE-4456-AE89-19A4606D0DBF}"/>
                    </a:ext>
                  </a:extLst>
                </p14:cNvPr>
                <p14:cNvContentPartPr/>
                <p14:nvPr/>
              </p14:nvContentPartPr>
              <p14:xfrm>
                <a:off x="11038167" y="2056550"/>
                <a:ext cx="40680" cy="138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AA9D546-45BE-4456-AE89-19A4606D0DB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020167" y="2038550"/>
                  <a:ext cx="76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25BB8CD0-46D4-4657-95C3-C6FC2EEDBB68}"/>
                    </a:ext>
                  </a:extLst>
                </p14:cNvPr>
                <p14:cNvContentPartPr/>
                <p14:nvPr/>
              </p14:nvContentPartPr>
              <p14:xfrm>
                <a:off x="9739647" y="1080878"/>
                <a:ext cx="362160" cy="16020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25BB8CD0-46D4-4657-95C3-C6FC2EEDBB6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722007" y="1063238"/>
                  <a:ext cx="397800" cy="16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D3A87BC-A4C7-40C1-BEC7-C61DDC4A72B4}"/>
                    </a:ext>
                  </a:extLst>
                </p14:cNvPr>
                <p14:cNvContentPartPr/>
                <p14:nvPr/>
              </p14:nvContentPartPr>
              <p14:xfrm>
                <a:off x="9945567" y="1500278"/>
                <a:ext cx="155520" cy="10166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D3A87BC-A4C7-40C1-BEC7-C61DDC4A72B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927927" y="1482638"/>
                  <a:ext cx="191160" cy="10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778E7CD-5BD7-4E96-BF7C-DAF59F1C5B3E}"/>
                    </a:ext>
                  </a:extLst>
                </p14:cNvPr>
                <p14:cNvContentPartPr/>
                <p14:nvPr/>
              </p14:nvContentPartPr>
              <p14:xfrm>
                <a:off x="10115487" y="1640318"/>
                <a:ext cx="144000" cy="750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778E7CD-5BD7-4E96-BF7C-DAF59F1C5B3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097487" y="1622318"/>
                  <a:ext cx="179640" cy="78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52286CA-49DC-4431-B8F9-253C503F5741}"/>
                    </a:ext>
                  </a:extLst>
                </p14:cNvPr>
                <p14:cNvContentPartPr/>
                <p14:nvPr/>
              </p14:nvContentPartPr>
              <p14:xfrm>
                <a:off x="10308447" y="1798718"/>
                <a:ext cx="35640" cy="352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52286CA-49DC-4431-B8F9-253C503F574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290447" y="1780718"/>
                  <a:ext cx="712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2E45613-384A-476D-A715-F5E621525C4B}"/>
                    </a:ext>
                  </a:extLst>
                </p14:cNvPr>
                <p14:cNvContentPartPr/>
                <p14:nvPr/>
              </p14:nvContentPartPr>
              <p14:xfrm>
                <a:off x="10006767" y="1214798"/>
                <a:ext cx="235080" cy="505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2E45613-384A-476D-A715-F5E621525C4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988767" y="1196798"/>
                  <a:ext cx="27072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691C233D-1E17-4F56-900E-E533A514D295}"/>
                    </a:ext>
                  </a:extLst>
                </p14:cNvPr>
                <p14:cNvContentPartPr/>
                <p14:nvPr/>
              </p14:nvContentPartPr>
              <p14:xfrm>
                <a:off x="10077687" y="1224518"/>
                <a:ext cx="187200" cy="602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691C233D-1E17-4F56-900E-E533A514D29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060047" y="1206878"/>
                  <a:ext cx="222840" cy="63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1B081D-6B9B-4C71-931A-51C60E0D1B52}"/>
                  </a:ext>
                </a:extLst>
              </p14:cNvPr>
              <p14:cNvContentPartPr/>
              <p14:nvPr/>
            </p14:nvContentPartPr>
            <p14:xfrm>
              <a:off x="4646367" y="3452198"/>
              <a:ext cx="945000" cy="42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1B081D-6B9B-4C71-931A-51C60E0D1B52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628367" y="3434198"/>
                <a:ext cx="980640" cy="7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BFE3215-8513-439A-910F-72C247561D3A}"/>
              </a:ext>
            </a:extLst>
          </p:cNvPr>
          <p:cNvGrpSpPr/>
          <p:nvPr/>
        </p:nvGrpSpPr>
        <p:grpSpPr>
          <a:xfrm>
            <a:off x="4657527" y="3189758"/>
            <a:ext cx="965520" cy="354600"/>
            <a:chOff x="4657527" y="3189758"/>
            <a:chExt cx="96552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11CF71C-55C7-4AFB-9872-94A10819D25A}"/>
                    </a:ext>
                  </a:extLst>
                </p14:cNvPr>
                <p14:cNvContentPartPr/>
                <p14:nvPr/>
              </p14:nvContentPartPr>
              <p14:xfrm>
                <a:off x="4657527" y="3392798"/>
                <a:ext cx="929160" cy="151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11CF71C-55C7-4AFB-9872-94A10819D25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639887" y="3375158"/>
                  <a:ext cx="964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0D076A4-6A66-4CB3-97C4-3AD199A00597}"/>
                    </a:ext>
                  </a:extLst>
                </p14:cNvPr>
                <p14:cNvContentPartPr/>
                <p14:nvPr/>
              </p14:nvContentPartPr>
              <p14:xfrm>
                <a:off x="5555367" y="3189758"/>
                <a:ext cx="67680" cy="30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0D076A4-6A66-4CB3-97C4-3AD199A0059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537727" y="3171758"/>
                  <a:ext cx="103320" cy="34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E764C16-613D-434F-8DC2-2C2FC3714CF1}"/>
              </a:ext>
            </a:extLst>
          </p:cNvPr>
          <p:cNvGrpSpPr/>
          <p:nvPr/>
        </p:nvGrpSpPr>
        <p:grpSpPr>
          <a:xfrm>
            <a:off x="3234502" y="5725582"/>
            <a:ext cx="469800" cy="388440"/>
            <a:chOff x="3234502" y="5725582"/>
            <a:chExt cx="46980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87DADBB-3B2B-4387-A1F5-FCF1AED9069B}"/>
                    </a:ext>
                  </a:extLst>
                </p14:cNvPr>
                <p14:cNvContentPartPr/>
                <p14:nvPr/>
              </p14:nvContentPartPr>
              <p14:xfrm>
                <a:off x="3234502" y="5725582"/>
                <a:ext cx="409680" cy="375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87DADBB-3B2B-4387-A1F5-FCF1AED9069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216862" y="5707582"/>
                  <a:ext cx="4453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C2C0E40-0299-4D5F-B783-91390014275C}"/>
                    </a:ext>
                  </a:extLst>
                </p14:cNvPr>
                <p14:cNvContentPartPr/>
                <p14:nvPr/>
              </p14:nvContentPartPr>
              <p14:xfrm>
                <a:off x="3489382" y="5904142"/>
                <a:ext cx="214920" cy="2098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C2C0E40-0299-4D5F-B783-91390014275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471742" y="5886142"/>
                  <a:ext cx="250560" cy="24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E3B7C40-4F40-4C3A-9D2D-1B5241CABADB}"/>
                  </a:ext>
                </a:extLst>
              </p14:cNvPr>
              <p14:cNvContentPartPr/>
              <p14:nvPr/>
            </p14:nvContentPartPr>
            <p14:xfrm>
              <a:off x="3944422" y="6064702"/>
              <a:ext cx="17640" cy="23292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E3B7C40-4F40-4C3A-9D2D-1B5241CABADB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3926422" y="6046702"/>
                <a:ext cx="5328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C1D1C8B3-3214-48B0-8955-6321F374E228}"/>
                  </a:ext>
                </a:extLst>
              </p14:cNvPr>
              <p14:cNvContentPartPr/>
              <p14:nvPr/>
            </p14:nvContentPartPr>
            <p14:xfrm>
              <a:off x="4238182" y="5545582"/>
              <a:ext cx="93240" cy="157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C1D1C8B3-3214-48B0-8955-6321F374E228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220182" y="5527942"/>
                <a:ext cx="128880" cy="19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A8F11E7-1AB1-4C7F-B2DE-897D3556A0D1}"/>
              </a:ext>
            </a:extLst>
          </p:cNvPr>
          <p:cNvGrpSpPr/>
          <p:nvPr/>
        </p:nvGrpSpPr>
        <p:grpSpPr>
          <a:xfrm>
            <a:off x="4772782" y="5840062"/>
            <a:ext cx="249840" cy="177480"/>
            <a:chOff x="4772782" y="5840062"/>
            <a:chExt cx="249840" cy="17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3D4A8ED3-BD0E-44D8-85C0-3B0F64108EEB}"/>
                    </a:ext>
                  </a:extLst>
                </p14:cNvPr>
                <p14:cNvContentPartPr/>
                <p14:nvPr/>
              </p14:nvContentPartPr>
              <p14:xfrm>
                <a:off x="4772782" y="5840062"/>
                <a:ext cx="237600" cy="62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3D4A8ED3-BD0E-44D8-85C0-3B0F64108EE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755142" y="5822062"/>
                  <a:ext cx="2732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2AC7D73-22F2-492A-9B54-8EB3EF4A279D}"/>
                    </a:ext>
                  </a:extLst>
                </p14:cNvPr>
                <p14:cNvContentPartPr/>
                <p14:nvPr/>
              </p14:nvContentPartPr>
              <p14:xfrm>
                <a:off x="4854502" y="5979382"/>
                <a:ext cx="168120" cy="381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2AC7D73-22F2-492A-9B54-8EB3EF4A279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36862" y="5961382"/>
                  <a:ext cx="203760" cy="7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C3DE09EA-E81A-4B30-B2D5-A87E24370AD0}"/>
              </a:ext>
            </a:extLst>
          </p:cNvPr>
          <p:cNvGrpSpPr/>
          <p:nvPr/>
        </p:nvGrpSpPr>
        <p:grpSpPr>
          <a:xfrm>
            <a:off x="5544622" y="5651782"/>
            <a:ext cx="549360" cy="545400"/>
            <a:chOff x="5544622" y="5651782"/>
            <a:chExt cx="54936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053E76D-A70C-4B94-B99E-5BF33E87CB8F}"/>
                    </a:ext>
                  </a:extLst>
                </p14:cNvPr>
                <p14:cNvContentPartPr/>
                <p14:nvPr/>
              </p14:nvContentPartPr>
              <p14:xfrm>
                <a:off x="5544622" y="5651782"/>
                <a:ext cx="327240" cy="314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053E76D-A70C-4B94-B99E-5BF33E87CB8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26622" y="5634142"/>
                  <a:ext cx="3628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FE1ACFE-2D6B-4A4F-B855-3E0A64D6DE8F}"/>
                    </a:ext>
                  </a:extLst>
                </p14:cNvPr>
                <p14:cNvContentPartPr/>
                <p14:nvPr/>
              </p14:nvContentPartPr>
              <p14:xfrm>
                <a:off x="5748382" y="5847262"/>
                <a:ext cx="174600" cy="176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FE1ACFE-2D6B-4A4F-B855-3E0A64D6DE8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730742" y="5829262"/>
                  <a:ext cx="210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9933BC6-620C-4626-99A3-2BB3C7349AFF}"/>
                    </a:ext>
                  </a:extLst>
                </p14:cNvPr>
                <p14:cNvContentPartPr/>
                <p14:nvPr/>
              </p14:nvContentPartPr>
              <p14:xfrm>
                <a:off x="6074182" y="6008542"/>
                <a:ext cx="19800" cy="188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9933BC6-620C-4626-99A3-2BB3C7349AF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056182" y="5990542"/>
                  <a:ext cx="5544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7D84120-83D0-42BA-AA6E-A14FDB1436EE}"/>
              </a:ext>
            </a:extLst>
          </p:cNvPr>
          <p:cNvGrpSpPr/>
          <p:nvPr/>
        </p:nvGrpSpPr>
        <p:grpSpPr>
          <a:xfrm>
            <a:off x="6371182" y="5760142"/>
            <a:ext cx="263160" cy="280800"/>
            <a:chOff x="6371182" y="5760142"/>
            <a:chExt cx="26316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82DA478-3A45-4CAF-81F3-1FF32ABFEF5D}"/>
                    </a:ext>
                  </a:extLst>
                </p14:cNvPr>
                <p14:cNvContentPartPr/>
                <p14:nvPr/>
              </p14:nvContentPartPr>
              <p14:xfrm>
                <a:off x="6520222" y="5760142"/>
                <a:ext cx="29520" cy="280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82DA478-3A45-4CAF-81F3-1FF32ABFEF5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02582" y="5742142"/>
                  <a:ext cx="651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41A1043-4566-4C13-9996-B440F8E47F26}"/>
                    </a:ext>
                  </a:extLst>
                </p14:cNvPr>
                <p14:cNvContentPartPr/>
                <p14:nvPr/>
              </p14:nvContentPartPr>
              <p14:xfrm>
                <a:off x="6371182" y="5895862"/>
                <a:ext cx="263160" cy="33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41A1043-4566-4C13-9996-B440F8E47F2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353182" y="5877862"/>
                  <a:ext cx="298800" cy="6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DBE6BF7-A2C2-4DBA-AD4C-E02593E905BB}"/>
              </a:ext>
            </a:extLst>
          </p:cNvPr>
          <p:cNvGrpSpPr/>
          <p:nvPr/>
        </p:nvGrpSpPr>
        <p:grpSpPr>
          <a:xfrm>
            <a:off x="7207462" y="5687062"/>
            <a:ext cx="543960" cy="396000"/>
            <a:chOff x="7207462" y="5687062"/>
            <a:chExt cx="543960" cy="3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B2F1988-A46E-46BB-BF7A-602634FFD556}"/>
                    </a:ext>
                  </a:extLst>
                </p14:cNvPr>
                <p14:cNvContentPartPr/>
                <p14:nvPr/>
              </p14:nvContentPartPr>
              <p14:xfrm>
                <a:off x="7210342" y="5712262"/>
                <a:ext cx="87840" cy="3708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B2F1988-A46E-46BB-BF7A-602634FFD55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192702" y="5694262"/>
                  <a:ext cx="1234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6FBD56A-67BA-4EFD-8A95-1A4849E13EE7}"/>
                    </a:ext>
                  </a:extLst>
                </p14:cNvPr>
                <p14:cNvContentPartPr/>
                <p14:nvPr/>
              </p14:nvContentPartPr>
              <p14:xfrm>
                <a:off x="7207462" y="5687062"/>
                <a:ext cx="543960" cy="2300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6FBD56A-67BA-4EFD-8A95-1A4849E13EE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189822" y="5669062"/>
                  <a:ext cx="5796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E7C45B0-CC5F-48D0-8384-44DD9EC59850}"/>
              </a:ext>
            </a:extLst>
          </p:cNvPr>
          <p:cNvGrpSpPr/>
          <p:nvPr/>
        </p:nvGrpSpPr>
        <p:grpSpPr>
          <a:xfrm>
            <a:off x="3254302" y="6583462"/>
            <a:ext cx="1010520" cy="781200"/>
            <a:chOff x="3254302" y="6583462"/>
            <a:chExt cx="1010520" cy="78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9B3DDD9-0358-4B71-AAF3-5C797DF11F6E}"/>
                    </a:ext>
                  </a:extLst>
                </p14:cNvPr>
                <p14:cNvContentPartPr/>
                <p14:nvPr/>
              </p14:nvContentPartPr>
              <p14:xfrm>
                <a:off x="3254302" y="6825022"/>
                <a:ext cx="522000" cy="437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9B3DDD9-0358-4B71-AAF3-5C797DF11F6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36662" y="6807382"/>
                  <a:ext cx="55764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BF518A1-85B5-4A00-B790-46ACCF8E36C0}"/>
                    </a:ext>
                  </a:extLst>
                </p14:cNvPr>
                <p14:cNvContentPartPr/>
                <p14:nvPr/>
              </p14:nvContentPartPr>
              <p14:xfrm>
                <a:off x="3561022" y="7017262"/>
                <a:ext cx="214920" cy="2790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BF518A1-85B5-4A00-B790-46ACCF8E36C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43382" y="6999622"/>
                  <a:ext cx="2505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3D04FC7-FBB8-4393-98E0-AE5D6BA76FDB}"/>
                    </a:ext>
                  </a:extLst>
                </p14:cNvPr>
                <p14:cNvContentPartPr/>
                <p14:nvPr/>
              </p14:nvContentPartPr>
              <p14:xfrm>
                <a:off x="3955222" y="7171342"/>
                <a:ext cx="179280" cy="1933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3D04FC7-FBB8-4393-98E0-AE5D6BA76FD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937222" y="7153702"/>
                  <a:ext cx="214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66B42D9-599F-49E3-80BD-FBF7389DD2E6}"/>
                    </a:ext>
                  </a:extLst>
                </p14:cNvPr>
                <p14:cNvContentPartPr/>
                <p14:nvPr/>
              </p14:nvContentPartPr>
              <p14:xfrm>
                <a:off x="4173382" y="6583462"/>
                <a:ext cx="91440" cy="176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66B42D9-599F-49E3-80BD-FBF7389DD2E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155382" y="6565462"/>
                  <a:ext cx="127080" cy="21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651EDAB-4B88-4498-8087-D1361991ACE5}"/>
              </a:ext>
            </a:extLst>
          </p:cNvPr>
          <p:cNvGrpSpPr/>
          <p:nvPr/>
        </p:nvGrpSpPr>
        <p:grpSpPr>
          <a:xfrm>
            <a:off x="4737142" y="6882262"/>
            <a:ext cx="261000" cy="189360"/>
            <a:chOff x="4737142" y="6882262"/>
            <a:chExt cx="26100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D325BED0-E497-464F-92A5-F9A7D97551BE}"/>
                    </a:ext>
                  </a:extLst>
                </p14:cNvPr>
                <p14:cNvContentPartPr/>
                <p14:nvPr/>
              </p14:nvContentPartPr>
              <p14:xfrm>
                <a:off x="4737142" y="6882262"/>
                <a:ext cx="261000" cy="51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D325BED0-E497-464F-92A5-F9A7D97551B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719502" y="6864622"/>
                  <a:ext cx="2966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3209E42-5FAA-4D52-ABFA-FA154F0D9B76}"/>
                    </a:ext>
                  </a:extLst>
                </p14:cNvPr>
                <p14:cNvContentPartPr/>
                <p14:nvPr/>
              </p14:nvContentPartPr>
              <p14:xfrm>
                <a:off x="4769902" y="7015102"/>
                <a:ext cx="192960" cy="56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3209E42-5FAA-4D52-ABFA-FA154F0D9B7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752262" y="6997462"/>
                  <a:ext cx="22860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8759BB7-AD58-46DA-89E1-86332BE22AD5}"/>
              </a:ext>
            </a:extLst>
          </p:cNvPr>
          <p:cNvGrpSpPr/>
          <p:nvPr/>
        </p:nvGrpSpPr>
        <p:grpSpPr>
          <a:xfrm>
            <a:off x="5492422" y="6729982"/>
            <a:ext cx="727560" cy="575280"/>
            <a:chOff x="5492422" y="6729982"/>
            <a:chExt cx="72756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3C78873-9CC7-48CC-B76B-70A15440D529}"/>
                    </a:ext>
                  </a:extLst>
                </p14:cNvPr>
                <p14:cNvContentPartPr/>
                <p14:nvPr/>
              </p14:nvContentPartPr>
              <p14:xfrm>
                <a:off x="5492422" y="6729982"/>
                <a:ext cx="446400" cy="4215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3C78873-9CC7-48CC-B76B-70A15440D52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474782" y="6712342"/>
                  <a:ext cx="48204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5446246-77F1-46AA-8DD8-E7412720FE6A}"/>
                    </a:ext>
                  </a:extLst>
                </p14:cNvPr>
                <p14:cNvContentPartPr/>
                <p14:nvPr/>
              </p14:nvContentPartPr>
              <p14:xfrm>
                <a:off x="5808142" y="7011502"/>
                <a:ext cx="239760" cy="2264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5446246-77F1-46AA-8DD8-E7412720FE6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790502" y="6993862"/>
                  <a:ext cx="2754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8A42644-676B-41D0-8E4E-B38AC97E3A9F}"/>
                    </a:ext>
                  </a:extLst>
                </p14:cNvPr>
                <p14:cNvContentPartPr/>
                <p14:nvPr/>
              </p14:nvContentPartPr>
              <p14:xfrm>
                <a:off x="6191182" y="7147222"/>
                <a:ext cx="28800" cy="158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8A42644-676B-41D0-8E4E-B38AC97E3A9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173542" y="7129582"/>
                  <a:ext cx="6444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14861150-954D-4B83-A029-8725F9973498}"/>
              </a:ext>
            </a:extLst>
          </p:cNvPr>
          <p:cNvGrpSpPr/>
          <p:nvPr/>
        </p:nvGrpSpPr>
        <p:grpSpPr>
          <a:xfrm>
            <a:off x="6532822" y="6592462"/>
            <a:ext cx="1170720" cy="533880"/>
            <a:chOff x="6532822" y="6592462"/>
            <a:chExt cx="1170720" cy="53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3A9263F-873A-460E-8E94-A9F1328C7985}"/>
                    </a:ext>
                  </a:extLst>
                </p14:cNvPr>
                <p14:cNvContentPartPr/>
                <p14:nvPr/>
              </p14:nvContentPartPr>
              <p14:xfrm>
                <a:off x="6532822" y="6907102"/>
                <a:ext cx="367920" cy="36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3A9263F-873A-460E-8E94-A9F1328C798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514822" y="6889462"/>
                  <a:ext cx="4035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970B801-8419-4A21-B629-597D4C5A85CD}"/>
                    </a:ext>
                  </a:extLst>
                </p14:cNvPr>
                <p14:cNvContentPartPr/>
                <p14:nvPr/>
              </p14:nvContentPartPr>
              <p14:xfrm>
                <a:off x="7176142" y="6656542"/>
                <a:ext cx="96840" cy="4698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970B801-8419-4A21-B629-597D4C5A85C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58142" y="6638902"/>
                  <a:ext cx="13248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16BF8CA-8A6A-43EF-9C57-A90E037978AB}"/>
                    </a:ext>
                  </a:extLst>
                </p14:cNvPr>
                <p14:cNvContentPartPr/>
                <p14:nvPr/>
              </p14:nvContentPartPr>
              <p14:xfrm>
                <a:off x="7211062" y="6592462"/>
                <a:ext cx="429480" cy="979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16BF8CA-8A6A-43EF-9C57-A90E037978A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193422" y="6574462"/>
                  <a:ext cx="465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C72AF093-CAF4-4824-89E4-027EE1EF5064}"/>
                    </a:ext>
                  </a:extLst>
                </p14:cNvPr>
                <p14:cNvContentPartPr/>
                <p14:nvPr/>
              </p14:nvContentPartPr>
              <p14:xfrm>
                <a:off x="7271902" y="6777862"/>
                <a:ext cx="431640" cy="40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C72AF093-CAF4-4824-89E4-027EE1EF506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253902" y="6760222"/>
                  <a:ext cx="467280" cy="7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5CFF03-6378-40C5-8E1F-AFFBCE7191A9}"/>
                  </a:ext>
                </a:extLst>
              </p14:cNvPr>
              <p14:cNvContentPartPr/>
              <p14:nvPr/>
            </p14:nvContentPartPr>
            <p14:xfrm>
              <a:off x="165240" y="1354320"/>
              <a:ext cx="11594520" cy="6045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5CFF03-6378-40C5-8E1F-AFFBCE7191A9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155880" y="1344960"/>
                <a:ext cx="11613240" cy="606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275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840621-F42A-4F65-A93D-6AB18E669EBE}"/>
              </a:ext>
            </a:extLst>
          </p:cNvPr>
          <p:cNvGrpSpPr/>
          <p:nvPr/>
        </p:nvGrpSpPr>
        <p:grpSpPr>
          <a:xfrm>
            <a:off x="579862" y="450502"/>
            <a:ext cx="2154240" cy="964080"/>
            <a:chOff x="579862" y="450502"/>
            <a:chExt cx="215424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022D02E-4AED-4824-AC05-C4AE4B889877}"/>
                    </a:ext>
                  </a:extLst>
                </p14:cNvPr>
                <p14:cNvContentPartPr/>
                <p14:nvPr/>
              </p14:nvContentPartPr>
              <p14:xfrm>
                <a:off x="579862" y="648142"/>
                <a:ext cx="399600" cy="432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022D02E-4AED-4824-AC05-C4AE4B88987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1862" y="630502"/>
                  <a:ext cx="4352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0624D1E-1F42-412A-8B25-A02CC5A6C6EA}"/>
                    </a:ext>
                  </a:extLst>
                </p14:cNvPr>
                <p14:cNvContentPartPr/>
                <p14:nvPr/>
              </p14:nvContentPartPr>
              <p14:xfrm>
                <a:off x="1222102" y="450502"/>
                <a:ext cx="227160" cy="704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0624D1E-1F42-412A-8B25-A02CC5A6C6E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4462" y="432862"/>
                  <a:ext cx="262800" cy="7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EF8481E-8AB1-4135-9D71-491C94827FD1}"/>
                    </a:ext>
                  </a:extLst>
                </p14:cNvPr>
                <p14:cNvContentPartPr/>
                <p14:nvPr/>
              </p14:nvContentPartPr>
              <p14:xfrm>
                <a:off x="1653382" y="887182"/>
                <a:ext cx="229320" cy="256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EF8481E-8AB1-4135-9D71-491C94827F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35742" y="869542"/>
                  <a:ext cx="264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4C19CBE-B007-437E-95A1-28875684665E}"/>
                    </a:ext>
                  </a:extLst>
                </p14:cNvPr>
                <p14:cNvContentPartPr/>
                <p14:nvPr/>
              </p14:nvContentPartPr>
              <p14:xfrm>
                <a:off x="2075662" y="851902"/>
                <a:ext cx="220320" cy="271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4C19CBE-B007-437E-95A1-2887568466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58022" y="833902"/>
                  <a:ext cx="2559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9F2468E-FB09-4FC6-946C-8A3D4A2B18F0}"/>
                    </a:ext>
                  </a:extLst>
                </p14:cNvPr>
                <p14:cNvContentPartPr/>
                <p14:nvPr/>
              </p14:nvContentPartPr>
              <p14:xfrm>
                <a:off x="2500462" y="864502"/>
                <a:ext cx="233640" cy="550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9F2468E-FB09-4FC6-946C-8A3D4A2B18F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82462" y="846862"/>
                  <a:ext cx="269280" cy="58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E44E975-7968-4CE4-8658-A828C45FBE98}"/>
                  </a:ext>
                </a:extLst>
              </p14:cNvPr>
              <p14:cNvContentPartPr/>
              <p14:nvPr/>
            </p14:nvContentPartPr>
            <p14:xfrm>
              <a:off x="3135502" y="865942"/>
              <a:ext cx="198360" cy="275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E44E975-7968-4CE4-8658-A828C45FBE9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17862" y="847942"/>
                <a:ext cx="2340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B4ED85-4CAE-4FC8-8AC8-552B8B17F9A6}"/>
                  </a:ext>
                </a:extLst>
              </p14:cNvPr>
              <p14:cNvContentPartPr/>
              <p14:nvPr/>
            </p14:nvContentPartPr>
            <p14:xfrm>
              <a:off x="4049542" y="456982"/>
              <a:ext cx="762480" cy="932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B4ED85-4CAE-4FC8-8AC8-552B8B17F9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31902" y="438982"/>
                <a:ext cx="798120" cy="9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3B135B3-4342-4062-B4E5-17D34D0ED58A}"/>
              </a:ext>
            </a:extLst>
          </p:cNvPr>
          <p:cNvGrpSpPr/>
          <p:nvPr/>
        </p:nvGrpSpPr>
        <p:grpSpPr>
          <a:xfrm>
            <a:off x="5852062" y="227302"/>
            <a:ext cx="2477160" cy="885240"/>
            <a:chOff x="5852062" y="227302"/>
            <a:chExt cx="2477160" cy="88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A327969-E7CC-4621-B117-ECF0DB29021A}"/>
                    </a:ext>
                  </a:extLst>
                </p14:cNvPr>
                <p14:cNvContentPartPr/>
                <p14:nvPr/>
              </p14:nvContentPartPr>
              <p14:xfrm>
                <a:off x="5852062" y="227302"/>
                <a:ext cx="510120" cy="779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A327969-E7CC-4621-B117-ECF0DB29021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34062" y="209662"/>
                  <a:ext cx="545760" cy="8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47D683B-06A5-46BB-BB67-AE70B2357ED6}"/>
                    </a:ext>
                  </a:extLst>
                </p14:cNvPr>
                <p14:cNvContentPartPr/>
                <p14:nvPr/>
              </p14:nvContentPartPr>
              <p14:xfrm>
                <a:off x="6382702" y="729142"/>
                <a:ext cx="293400" cy="326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47D683B-06A5-46BB-BB67-AE70B2357ED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64702" y="711142"/>
                  <a:ext cx="32904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6AD5DB1-1147-4DB7-9EF3-0E3329043AD6}"/>
                    </a:ext>
                  </a:extLst>
                </p14:cNvPr>
                <p14:cNvContentPartPr/>
                <p14:nvPr/>
              </p14:nvContentPartPr>
              <p14:xfrm>
                <a:off x="6865462" y="761182"/>
                <a:ext cx="241560" cy="326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6AD5DB1-1147-4DB7-9EF3-0E3329043AD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47822" y="743182"/>
                  <a:ext cx="277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E4656AD-327A-4291-9713-356DE49C6362}"/>
                    </a:ext>
                  </a:extLst>
                </p14:cNvPr>
                <p14:cNvContentPartPr/>
                <p14:nvPr/>
              </p14:nvContentPartPr>
              <p14:xfrm>
                <a:off x="7368022" y="725542"/>
                <a:ext cx="168120" cy="387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E4656AD-327A-4291-9713-356DE49C63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50382" y="707902"/>
                  <a:ext cx="2037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D60FFA6-F9CF-4502-B28E-F3BB866FB7AA}"/>
                    </a:ext>
                  </a:extLst>
                </p14:cNvPr>
                <p14:cNvContentPartPr/>
                <p14:nvPr/>
              </p14:nvContentPartPr>
              <p14:xfrm>
                <a:off x="7559182" y="510262"/>
                <a:ext cx="41040" cy="33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D60FFA6-F9CF-4502-B28E-F3BB866FB7A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41542" y="492622"/>
                  <a:ext cx="766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61548F-AA3B-4B8B-91BA-7C9D2769FFBB}"/>
                    </a:ext>
                  </a:extLst>
                </p14:cNvPr>
                <p14:cNvContentPartPr/>
                <p14:nvPr/>
              </p14:nvContentPartPr>
              <p14:xfrm>
                <a:off x="7827742" y="567142"/>
                <a:ext cx="501480" cy="538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61548F-AA3B-4B8B-91BA-7C9D2769FFB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09742" y="549502"/>
                  <a:ext cx="537120" cy="57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C48E547-A482-400D-8655-1113D80A05E8}"/>
                  </a:ext>
                </a:extLst>
              </p14:cNvPr>
              <p14:cNvContentPartPr/>
              <p14:nvPr/>
            </p14:nvContentPartPr>
            <p14:xfrm>
              <a:off x="747360" y="1398240"/>
              <a:ext cx="10905120" cy="6081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C48E547-A482-400D-8655-1113D80A05E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38000" y="1388880"/>
                <a:ext cx="10923840" cy="609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7751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1972168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7404486" y="2059296"/>
            <a:ext cx="3551459" cy="4114800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74220" y="2076331"/>
                  <a:ext cx="1737219" cy="33096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84661" y="2035635"/>
                  <a:ext cx="1586017" cy="148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94061" y="5363544"/>
                  <a:ext cx="1663776" cy="1102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98214" y="2110171"/>
                  <a:ext cx="904189" cy="34292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709894" y="2156983"/>
                  <a:ext cx="65390" cy="786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96701" y="2380662"/>
                  <a:ext cx="33300" cy="41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26083" y="2466567"/>
                  <a:ext cx="61134" cy="6142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4029568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7F674640-8244-4AFE-8C98-F57C3A0BC235}"/>
              </a:ext>
            </a:extLst>
          </p:cNvPr>
          <p:cNvPicPr>
            <a:picLocks noChangeAspect="1"/>
          </p:cNvPicPr>
          <p:nvPr/>
        </p:nvPicPr>
        <p:blipFill rotWithShape="1">
          <a:blip r:embed="rId141"/>
          <a:srcRect t="50345" b="6681"/>
          <a:stretch/>
        </p:blipFill>
        <p:spPr>
          <a:xfrm>
            <a:off x="0" y="-43841"/>
            <a:ext cx="11887200" cy="1465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017DB5-D56D-482C-9425-E34DC165F07B}"/>
                  </a:ext>
                </a:extLst>
              </p14:cNvPr>
              <p14:cNvContentPartPr/>
              <p14:nvPr/>
            </p14:nvContentPartPr>
            <p14:xfrm>
              <a:off x="3115800" y="419040"/>
              <a:ext cx="6697800" cy="659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017DB5-D56D-482C-9425-E34DC165F07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106440" y="409680"/>
                <a:ext cx="6716520" cy="66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74A32F4-DBBB-492D-A1A3-41CD75814E0B}"/>
                  </a:ext>
                </a:extLst>
              </p14:cNvPr>
              <p14:cNvContentPartPr/>
              <p14:nvPr/>
            </p14:nvContentPartPr>
            <p14:xfrm>
              <a:off x="4149000" y="182880"/>
              <a:ext cx="5520600" cy="520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74A32F4-DBBB-492D-A1A3-41CD75814E0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139640" y="173520"/>
                <a:ext cx="5539320" cy="522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10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37B4FB-1782-45E2-9D71-8559F615BCD4}"/>
                  </a:ext>
                </a:extLst>
              </p14:cNvPr>
              <p14:cNvContentPartPr/>
              <p14:nvPr/>
            </p14:nvContentPartPr>
            <p14:xfrm>
              <a:off x="1904400" y="-73800"/>
              <a:ext cx="9547200" cy="760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37B4FB-1782-45E2-9D71-8559F615BCD4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1895040" y="-83160"/>
                <a:ext cx="9565920" cy="76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1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73501D1-ACA5-4D97-81C2-BEFFFC2AD19A}"/>
                  </a:ext>
                </a:extLst>
              </p14:cNvPr>
              <p14:cNvContentPartPr/>
              <p14:nvPr/>
            </p14:nvContentPartPr>
            <p14:xfrm>
              <a:off x="745920" y="-73800"/>
              <a:ext cx="11145240" cy="7578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73501D1-ACA5-4D97-81C2-BEFFFC2AD19A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736560" y="-83160"/>
                <a:ext cx="11163960" cy="75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FBE477-C2FC-4C3F-8CCA-1B62752B32B4}"/>
                  </a:ext>
                </a:extLst>
              </p14:cNvPr>
              <p14:cNvContentPartPr/>
              <p14:nvPr/>
            </p14:nvContentPartPr>
            <p14:xfrm>
              <a:off x="1931400" y="838440"/>
              <a:ext cx="8632440" cy="5992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FBE477-C2FC-4C3F-8CCA-1B62752B32B4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1922040" y="829080"/>
                <a:ext cx="8651160" cy="60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755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50CF834-3146-454C-81DD-018BD9FBC858}"/>
              </a:ext>
            </a:extLst>
          </p:cNvPr>
          <p:cNvGrpSpPr/>
          <p:nvPr/>
        </p:nvGrpSpPr>
        <p:grpSpPr>
          <a:xfrm>
            <a:off x="6315672" y="5321620"/>
            <a:ext cx="2039760" cy="2205433"/>
            <a:chOff x="6408207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14:cNvPr>
                <p14:cNvContentPartPr/>
                <p14:nvPr/>
              </p14:nvContentPartPr>
              <p14:xfrm>
                <a:off x="6408207" y="1277798"/>
                <a:ext cx="1707120" cy="32796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381756" y="1249447"/>
                  <a:ext cx="1759492" cy="3335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14:cNvPr>
                <p14:cNvContentPartPr/>
                <p14:nvPr/>
              </p14:nvContentPartPr>
              <p14:xfrm>
                <a:off x="7318647" y="1237118"/>
                <a:ext cx="1555920" cy="118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292195" y="1208869"/>
                  <a:ext cx="1608295" cy="17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14:cNvPr>
                <p14:cNvContentPartPr/>
                <p14:nvPr/>
              </p14:nvContentPartPr>
              <p14:xfrm>
                <a:off x="6928047" y="4564958"/>
                <a:ext cx="1633680" cy="80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901595" y="4536888"/>
                  <a:ext cx="1686055" cy="135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14:cNvPr>
                <p14:cNvContentPartPr/>
                <p14:nvPr/>
              </p14:nvContentPartPr>
              <p14:xfrm>
                <a:off x="8532207" y="1311638"/>
                <a:ext cx="874080" cy="3399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05752" y="1283288"/>
                  <a:ext cx="926461" cy="34552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1B99920-1DF7-452C-8897-D794CA4422FE}"/>
                </a:ext>
              </a:extLst>
            </p:cNvPr>
            <p:cNvGrpSpPr/>
            <p:nvPr/>
          </p:nvGrpSpPr>
          <p:grpSpPr>
            <a:xfrm>
              <a:off x="6843807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A07D2504-8276-4065-9845-9259F969D8E6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91A13E3-C759-4CAC-9B9E-BDB49D92DEEA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14:cNvPr>
                <p14:cNvContentPartPr/>
                <p14:nvPr/>
              </p14:nvContentPartPr>
              <p14:xfrm>
                <a:off x="8743887" y="1358438"/>
                <a:ext cx="35280" cy="4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717559" y="1330182"/>
                  <a:ext cx="87410" cy="104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14:cNvPr>
                <p14:cNvContentPartPr/>
                <p14:nvPr/>
              </p14:nvContentPartPr>
              <p14:xfrm>
                <a:off x="8630487" y="1582358"/>
                <a:ext cx="3600" cy="108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04773" y="1553937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14:cNvPr>
                <p14:cNvContentPartPr/>
                <p14:nvPr/>
              </p14:nvContentPartPr>
              <p14:xfrm>
                <a:off x="8559927" y="1668038"/>
                <a:ext cx="31320" cy="31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533827" y="1640074"/>
                  <a:ext cx="82998" cy="8668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CD7B440-7EED-48B1-A31C-91D529153450}"/>
                </a:ext>
              </a:extLst>
            </p:cNvPr>
            <p:cNvGrpSpPr/>
            <p:nvPr/>
          </p:nvGrpSpPr>
          <p:grpSpPr>
            <a:xfrm>
              <a:off x="8286687" y="2020118"/>
              <a:ext cx="1114560" cy="2670480"/>
              <a:chOff x="8286687" y="2020118"/>
              <a:chExt cx="1114560" cy="267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BA85E7C-B84B-46C4-A718-2C2F13041199}"/>
                      </a:ext>
                    </a:extLst>
                  </p14:cNvPr>
                  <p14:cNvContentPartPr/>
                  <p14:nvPr/>
                </p14:nvContentPartPr>
                <p14:xfrm>
                  <a:off x="8427447" y="2020118"/>
                  <a:ext cx="47880" cy="3031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8409447" y="2002478"/>
                    <a:ext cx="8352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8BA09A9C-68D0-4BEB-A2CB-22F3AFB0EBDA}"/>
                      </a:ext>
                    </a:extLst>
                  </p14:cNvPr>
                  <p14:cNvContentPartPr/>
                  <p14:nvPr/>
                </p14:nvContentPartPr>
                <p14:xfrm>
                  <a:off x="8309367" y="2407478"/>
                  <a:ext cx="101160" cy="4456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EDED3FF-2575-48DA-8E1D-8D2F4C8094EC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8291367" y="2389478"/>
                    <a:ext cx="136800" cy="48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9B6D993-1DE1-4C32-A2DE-63E5EE091E66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81C71F4-3519-4417-A52D-D794EBAAAD18}"/>
                      </a:ext>
                    </a:extLst>
                  </p14:cNvPr>
                  <p14:cNvContentPartPr/>
                  <p14:nvPr/>
                </p14:nvContentPartPr>
                <p14:xfrm>
                  <a:off x="8330247" y="3884918"/>
                  <a:ext cx="136800" cy="8056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F25B837-59A4-465D-9313-5389075210C4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8312607" y="3866918"/>
                    <a:ext cx="172440" cy="84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BE20C75E-F090-4032-AD1F-44FAC460C3CC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43A74679-19A4-4797-9CD4-155F0EB521E6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F58248C-7115-43C6-9D38-95E01C6C7BE3}"/>
                      </a:ext>
                    </a:extLst>
                  </p14:cNvPr>
                  <p14:cNvContentPartPr/>
                  <p14:nvPr/>
                </p14:nvContentPartPr>
                <p14:xfrm>
                  <a:off x="8570727" y="2537798"/>
                  <a:ext cx="61920" cy="360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8553087" y="2520158"/>
                    <a:ext cx="97560" cy="39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3E00E6E3-4E84-4F14-959F-70EDBF2BAADC}"/>
                      </a:ext>
                    </a:extLst>
                  </p14:cNvPr>
                  <p14:cNvContentPartPr/>
                  <p14:nvPr/>
                </p14:nvContentPartPr>
                <p14:xfrm>
                  <a:off x="8588007" y="3076358"/>
                  <a:ext cx="26280" cy="882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4798A07F-D8E4-468B-9103-4A2ED0A9A1B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8570367" y="3058358"/>
                    <a:ext cx="6192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EB44676-B3C0-4BD7-BBF0-128D69BA950F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0296E5C-A73F-43C9-8E60-B43549C11A0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E144496F-50B4-4B87-86AD-1F405A29302D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BF5DB33-D4D2-4161-83DF-0FB9530B51F3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49F292A-B855-4516-8246-46D4102A1EAF}"/>
                      </a:ext>
                    </a:extLst>
                  </p14:cNvPr>
                  <p14:cNvContentPartPr/>
                  <p14:nvPr/>
                </p14:nvContentPartPr>
                <p14:xfrm>
                  <a:off x="8842887" y="2162678"/>
                  <a:ext cx="175320" cy="2412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BBFBD49-E152-4BFF-BF59-56EB5F01F9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8825247" y="2144678"/>
                    <a:ext cx="21096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92E362E8-1128-41BF-8837-A586F55AC5D5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BF222B0B-A79B-45C3-B4CD-FC23444CDC78}"/>
                </a:ext>
              </a:extLst>
            </p:cNvPr>
            <p:cNvGrpSpPr/>
            <p:nvPr/>
          </p:nvGrpSpPr>
          <p:grpSpPr>
            <a:xfrm>
              <a:off x="7680807" y="2858558"/>
              <a:ext cx="1653120" cy="541800"/>
              <a:chOff x="7680807" y="2858558"/>
              <a:chExt cx="1653120" cy="54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78ACA4AF-FDEB-4D88-97E4-E6F78CB76D07}"/>
                      </a:ext>
                    </a:extLst>
                  </p14:cNvPr>
                  <p14:cNvContentPartPr/>
                  <p14:nvPr/>
                </p14:nvContentPartPr>
                <p14:xfrm>
                  <a:off x="7949007" y="3217838"/>
                  <a:ext cx="1384920" cy="1825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6514802-2B82-4C97-B3D9-36C40AC01303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931367" y="3200198"/>
                    <a:ext cx="14205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A491A16A-C298-45C3-9F12-253741F7B7E5}"/>
                      </a:ext>
                    </a:extLst>
                  </p14:cNvPr>
                  <p14:cNvContentPartPr/>
                  <p14:nvPr/>
                </p14:nvContentPartPr>
                <p14:xfrm>
                  <a:off x="7680807" y="2891678"/>
                  <a:ext cx="146880" cy="3924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39392475-322A-4148-9805-5756514B570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662807" y="2873678"/>
                    <a:ext cx="1825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4DD8F93-246D-497F-A78C-98E6BAD9411D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07683BC7-34AC-4737-8481-9741D18DD657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97F24CD0-61D4-44BB-872A-A43AC4DE28C5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24A67DD-943E-48D9-A5C0-531655026C0F}"/>
                      </a:ext>
                    </a:extLst>
                  </p14:cNvPr>
                  <p14:cNvContentPartPr/>
                  <p14:nvPr/>
                </p14:nvContentPartPr>
                <p14:xfrm>
                  <a:off x="7810047" y="2918678"/>
                  <a:ext cx="61200" cy="10188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E6D12AD-96FC-4097-A524-752D340867B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792047" y="2900678"/>
                    <a:ext cx="9684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C7D1469E-A08A-43F3-8BF1-AFD7B7AC5B06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FF2BC95-A7B3-4661-9398-C60540A1BEA1}"/>
                      </a:ext>
                    </a:extLst>
                  </p14:cNvPr>
                  <p14:cNvContentPartPr/>
                  <p14:nvPr/>
                </p14:nvContentPartPr>
                <p14:xfrm>
                  <a:off x="8131167" y="2961518"/>
                  <a:ext cx="55800" cy="326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A06AC7D-DB2D-41B0-B7AD-ED9F870B1FD4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8113527" y="2943518"/>
                    <a:ext cx="9144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C8B05E4-FF24-48AD-B320-DA115340E47C}"/>
                      </a:ext>
                    </a:extLst>
                  </p14:cNvPr>
                  <p14:cNvContentPartPr/>
                  <p14:nvPr/>
                </p14:nvContentPartPr>
                <p14:xfrm>
                  <a:off x="8210367" y="2944958"/>
                  <a:ext cx="129600" cy="2912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52D12188-D3B5-48F3-923E-4E0ED107040B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92367" y="2926958"/>
                    <a:ext cx="16524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70FF1DDF-C873-4DD6-8799-30A08E080C57}"/>
                      </a:ext>
                    </a:extLst>
                  </p14:cNvPr>
                  <p14:cNvContentPartPr/>
                  <p14:nvPr/>
                </p14:nvContentPartPr>
                <p14:xfrm>
                  <a:off x="8392887" y="3002198"/>
                  <a:ext cx="82080" cy="2134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885DFA7-2BE2-4BF1-BDA3-F132FFFC5DD5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375247" y="2984558"/>
                    <a:ext cx="11772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88249B3F-71B6-473E-8627-EE510A1B80E0}"/>
                      </a:ext>
                    </a:extLst>
                  </p14:cNvPr>
                  <p14:cNvContentPartPr/>
                  <p14:nvPr/>
                </p14:nvContentPartPr>
                <p14:xfrm>
                  <a:off x="8472807" y="2966198"/>
                  <a:ext cx="176400" cy="2271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29AD645-B906-4D98-A9AA-9283C410721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455167" y="2948198"/>
                    <a:ext cx="2120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7620EED-C131-4327-9A9F-04495D3383B9}"/>
                      </a:ext>
                    </a:extLst>
                  </p14:cNvPr>
                  <p14:cNvContentPartPr/>
                  <p14:nvPr/>
                </p14:nvContentPartPr>
                <p14:xfrm>
                  <a:off x="8711127" y="3043958"/>
                  <a:ext cx="142200" cy="18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4DAC75F-2D97-4673-9F98-DC69C44BC860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8693127" y="3025958"/>
                    <a:ext cx="1778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859D9FDF-7CC6-42EF-B1F8-370A3ECC54D9}"/>
                      </a:ext>
                    </a:extLst>
                  </p14:cNvPr>
                  <p14:cNvContentPartPr/>
                  <p14:nvPr/>
                </p14:nvContentPartPr>
                <p14:xfrm>
                  <a:off x="8842887" y="2922998"/>
                  <a:ext cx="215280" cy="284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6FDD3E3B-4F83-4A58-ABFB-B1F9C2260838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8825247" y="2905358"/>
                    <a:ext cx="25092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8BCA2FF8-A380-44EE-8DD2-69BD91CB8FAA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E4DF4ED7-0A78-48E2-BAEF-690B2A727742}"/>
                      </a:ext>
                    </a:extLst>
                  </p14:cNvPr>
                  <p14:cNvContentPartPr/>
                  <p14:nvPr/>
                </p14:nvContentPartPr>
                <p14:xfrm>
                  <a:off x="9032247" y="2915798"/>
                  <a:ext cx="151560" cy="356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992829-F2EB-4086-A6B2-705042D61CA4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9014247" y="2898158"/>
                    <a:ext cx="18720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B547E8E9-2BAF-4E5D-92B3-4DDF4CB3CBE4}"/>
                      </a:ext>
                    </a:extLst>
                  </p14:cNvPr>
                  <p14:cNvContentPartPr/>
                  <p14:nvPr/>
                </p14:nvContentPartPr>
                <p14:xfrm>
                  <a:off x="9041607" y="2983838"/>
                  <a:ext cx="163440" cy="269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AA29DA6-EBB1-4EC4-90D3-DF2DEBB457A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9023607" y="2966198"/>
                    <a:ext cx="19908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E8988D31-902C-497D-8AEB-EF42903234E0}"/>
                      </a:ext>
                    </a:extLst>
                  </p14:cNvPr>
                  <p14:cNvContentPartPr/>
                  <p14:nvPr/>
                </p14:nvContentPartPr>
                <p14:xfrm>
                  <a:off x="8633007" y="2911838"/>
                  <a:ext cx="154080" cy="3078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8B99B71C-9689-4D39-B640-9A5722553744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8615367" y="2894198"/>
                    <a:ext cx="18972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93F6C253-B4EE-4E4F-A147-5926A080A043}"/>
                      </a:ext>
                    </a:extLst>
                  </p14:cNvPr>
                  <p14:cNvContentPartPr/>
                  <p14:nvPr/>
                </p14:nvContentPartPr>
                <p14:xfrm>
                  <a:off x="8444367" y="2979158"/>
                  <a:ext cx="204120" cy="285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FAD57BB0-A0DA-41C3-AE27-182ACFF3B23E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8426727" y="2961518"/>
                    <a:ext cx="239760" cy="32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3D71A400-3351-4F29-90E5-D21F41974AE1}"/>
                      </a:ext>
                    </a:extLst>
                  </p14:cNvPr>
                  <p14:cNvContentPartPr/>
                  <p14:nvPr/>
                </p14:nvContentPartPr>
                <p14:xfrm>
                  <a:off x="7755327" y="2939558"/>
                  <a:ext cx="160560" cy="2516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AD3C42E-702F-4F28-B908-680B115E7B95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737327" y="2921918"/>
                    <a:ext cx="19620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6BDC1118-9104-47B0-8156-D44F35DBE681}"/>
                      </a:ext>
                    </a:extLst>
                  </p14:cNvPr>
                  <p14:cNvContentPartPr/>
                  <p14:nvPr/>
                </p14:nvContentPartPr>
                <p14:xfrm>
                  <a:off x="7928127" y="2955398"/>
                  <a:ext cx="192240" cy="204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CB05C80A-7CA1-440B-949B-9E9A0E8E3DB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7910127" y="2937758"/>
                    <a:ext cx="22788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083D485-A975-4BCA-9409-E4E7F032B89A}"/>
                      </a:ext>
                    </a:extLst>
                  </p14:cNvPr>
                  <p14:cNvContentPartPr/>
                  <p14:nvPr/>
                </p14:nvContentPartPr>
                <p14:xfrm>
                  <a:off x="8278767" y="3113078"/>
                  <a:ext cx="143640" cy="1526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5319E1F-55F1-474D-9189-0F603D5D328E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61127" y="3095438"/>
                    <a:ext cx="17928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141FF3FA-8557-4703-B66B-05EE53109B8E}"/>
                      </a:ext>
                    </a:extLst>
                  </p14:cNvPr>
                  <p14:cNvContentPartPr/>
                  <p14:nvPr/>
                </p14:nvContentPartPr>
                <p14:xfrm>
                  <a:off x="8484687" y="3054398"/>
                  <a:ext cx="173880" cy="3459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EA525F1-D1DD-4BF6-85CE-9D02B307AC59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8467047" y="3036758"/>
                    <a:ext cx="209520" cy="38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6173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811C6D0-872D-4293-95B3-E8174732A7E8}"/>
              </a:ext>
            </a:extLst>
          </p:cNvPr>
          <p:cNvGrpSpPr/>
          <p:nvPr/>
        </p:nvGrpSpPr>
        <p:grpSpPr>
          <a:xfrm>
            <a:off x="847986" y="554371"/>
            <a:ext cx="4114800" cy="4114800"/>
            <a:chOff x="1602996" y="1686886"/>
            <a:chExt cx="4114800" cy="4114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06F336C-A9A4-4DAF-A20F-C73DFD42F426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5B4E6-515D-4CA1-B445-A748CA9F7E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5DEB77-2412-4090-9CFD-50F920A4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7037BEB-37E8-44C0-B47D-3A633DD37E1B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CE4ADF6-088D-4A46-BF01-316833D15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E0EDA2-10BA-4EA2-AD45-2107AE40EE22}"/>
              </a:ext>
            </a:extLst>
          </p:cNvPr>
          <p:cNvGrpSpPr>
            <a:grpSpLocks noChangeAspect="1"/>
          </p:cNvGrpSpPr>
          <p:nvPr/>
        </p:nvGrpSpPr>
        <p:grpSpPr>
          <a:xfrm>
            <a:off x="9757800" y="5413695"/>
            <a:ext cx="1879129" cy="2177201"/>
            <a:chOff x="6389421" y="2050851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14:cNvPr>
                <p14:cNvContentPartPr/>
                <p14:nvPr/>
              </p14:nvContentPartPr>
              <p14:xfrm>
                <a:off x="6389421" y="2091531"/>
                <a:ext cx="1707120" cy="327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6C938F7-760E-4DE0-ADE8-7E514FD02A8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60701" y="2062808"/>
                  <a:ext cx="1763986" cy="33364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14:cNvPr>
                <p14:cNvContentPartPr/>
                <p14:nvPr/>
              </p14:nvContentPartPr>
              <p14:xfrm>
                <a:off x="7299861" y="2050851"/>
                <a:ext cx="1555920" cy="118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58EF72-2468-467B-A430-ABA9964C3B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1133" y="2022191"/>
                  <a:ext cx="1612802" cy="174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14:cNvPr>
                <p14:cNvContentPartPr/>
                <p14:nvPr/>
              </p14:nvContentPartPr>
              <p14:xfrm>
                <a:off x="6909261" y="5378691"/>
                <a:ext cx="1633680" cy="80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1E18610-33F6-4FA5-B837-EFF27BE71BC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0539" y="5350223"/>
                  <a:ext cx="1690549" cy="1366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14:cNvPr>
                <p14:cNvContentPartPr/>
                <p14:nvPr/>
              </p14:nvContentPartPr>
              <p14:xfrm>
                <a:off x="8513421" y="2125371"/>
                <a:ext cx="874080" cy="339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B77FE5-0F0C-468D-8632-B7CCB132023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84687" y="2096648"/>
                  <a:ext cx="930973" cy="34559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028031-FD33-4D68-A655-E014DA6DDDA7}"/>
                </a:ext>
              </a:extLst>
            </p:cNvPr>
            <p:cNvGrpSpPr/>
            <p:nvPr/>
          </p:nvGrpSpPr>
          <p:grpSpPr>
            <a:xfrm>
              <a:off x="6825021" y="2760051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42C01EC3-40F6-44C4-BFEC-B8728346F30D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7F9A68B-5C26-4382-87DD-AA3A4090BEBD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14:cNvPr>
                <p14:cNvContentPartPr/>
                <p14:nvPr/>
              </p14:nvContentPartPr>
              <p14:xfrm>
                <a:off x="8725101" y="2172171"/>
                <a:ext cx="35280" cy="4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D79BA9-DA67-450C-8728-227951FC47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696649" y="2143583"/>
                  <a:ext cx="91614" cy="1052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14:cNvPr>
                <p14:cNvContentPartPr/>
                <p14:nvPr/>
              </p14:nvContentPartPr>
              <p14:xfrm>
                <a:off x="8611701" y="2396091"/>
                <a:ext cx="3600" cy="1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22F85C-5928-4409-B85F-EA0C677CD9F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85987" y="2367670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14:cNvPr>
                <p14:cNvContentPartPr/>
                <p14:nvPr/>
              </p14:nvContentPartPr>
              <p14:xfrm>
                <a:off x="8541141" y="2481771"/>
                <a:ext cx="31320" cy="31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46188-22F0-4E3E-ADB4-9B911E8C4C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513177" y="2453298"/>
                  <a:ext cx="86689" cy="8769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E8CC8F-953A-4096-B4E9-55936AB3450A}"/>
                </a:ext>
              </a:extLst>
            </p:cNvPr>
            <p:cNvGrpSpPr/>
            <p:nvPr/>
          </p:nvGrpSpPr>
          <p:grpSpPr>
            <a:xfrm>
              <a:off x="8267901" y="2833851"/>
              <a:ext cx="1114560" cy="1732320"/>
              <a:chOff x="8286687" y="2020118"/>
              <a:chExt cx="1114560" cy="173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CFB3840-3C29-4E3A-A48D-25A8A765310A}"/>
                      </a:ext>
                    </a:extLst>
                  </p14:cNvPr>
                  <p14:cNvContentPartPr/>
                  <p14:nvPr/>
                </p14:nvContentPartPr>
                <p14:xfrm>
                  <a:off x="8468847" y="2020118"/>
                  <a:ext cx="6120" cy="1764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1207" y="2002478"/>
                    <a:ext cx="4176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D90A114-60AF-446A-BFC0-ADEC4474079A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1223EA2-0C4D-4649-B9A6-CF4747E7D17F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D5DC3289-F06B-42C4-9389-332839DE6930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C999A97-7E12-4BE0-84CB-8424388ED46A}"/>
                      </a:ext>
                    </a:extLst>
                  </p14:cNvPr>
                  <p14:cNvContentPartPr/>
                  <p14:nvPr/>
                </p14:nvContentPartPr>
                <p14:xfrm>
                  <a:off x="8570727" y="2782598"/>
                  <a:ext cx="9360" cy="1159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553087" y="2764958"/>
                    <a:ext cx="4500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F8FFF07-A880-44A8-86F0-05EED68B6FF6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C8B71B-01B1-4778-B770-B9BBD3BE7A8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AA8B024-CB81-4AE0-B696-DA7EB401E7DE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830B5D6-FBDC-4AEB-AAF9-97201CABC568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DBF8309-1A9F-40DF-BFB3-5D37AD7342EE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981898-9C5C-4164-BD97-FF3AF14968C6}"/>
                </a:ext>
              </a:extLst>
            </p:cNvPr>
            <p:cNvGrpSpPr/>
            <p:nvPr/>
          </p:nvGrpSpPr>
          <p:grpSpPr>
            <a:xfrm>
              <a:off x="7929501" y="3672291"/>
              <a:ext cx="1236600" cy="230040"/>
              <a:chOff x="7948287" y="2858558"/>
              <a:chExt cx="1236600" cy="23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4AF3306-7044-4F0A-A8CD-4BEBF530ED68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5CE2444-6FC8-4BE8-B10A-73FB1501FB92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D14C99D-AA26-4849-A65E-B79079F9CB3B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2A99DE1F-6932-488F-8EDA-1F7AC57AD547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C9E0861-591C-4905-A5F8-3697DF06826D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187637-9370-4D61-A712-10B8E0967469}"/>
                </a:ext>
              </a:extLst>
            </p:cNvPr>
            <p:cNvGrpSpPr/>
            <p:nvPr/>
          </p:nvGrpSpPr>
          <p:grpSpPr>
            <a:xfrm>
              <a:off x="6539181" y="2438931"/>
              <a:ext cx="2798640" cy="2704680"/>
              <a:chOff x="6557967" y="1625198"/>
              <a:chExt cx="2798640" cy="270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2AF8803-C697-4E71-96D3-3423F6B29810}"/>
                      </a:ext>
                    </a:extLst>
                  </p14:cNvPr>
                  <p14:cNvContentPartPr/>
                  <p14:nvPr/>
                </p14:nvContentPartPr>
                <p14:xfrm>
                  <a:off x="7942527" y="3269678"/>
                  <a:ext cx="1414080" cy="1958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52A9B96-022D-4B22-9FFE-9115E19DA7D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924527" y="3252038"/>
                    <a:ext cx="14497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378379-5670-4ED3-9F4E-A35E86326752}"/>
                      </a:ext>
                    </a:extLst>
                  </p14:cNvPr>
                  <p14:cNvContentPartPr/>
                  <p14:nvPr/>
                </p14:nvContentPartPr>
                <p14:xfrm>
                  <a:off x="8103447" y="3306758"/>
                  <a:ext cx="1192680" cy="108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79E81B74-E1B2-468A-AE0D-C639B8307D3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085447" y="3288758"/>
                    <a:ext cx="122832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B77A5DD-EE1F-499A-80CA-77D751C06D49}"/>
                      </a:ext>
                    </a:extLst>
                  </p14:cNvPr>
                  <p14:cNvContentPartPr/>
                  <p14:nvPr/>
                </p14:nvContentPartPr>
                <p14:xfrm>
                  <a:off x="7648407" y="2905718"/>
                  <a:ext cx="439560" cy="435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3994424-97AF-4FA4-9F25-BA4DA8AAC2E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630407" y="2888078"/>
                    <a:ext cx="4752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0FED0418-178A-4A28-8488-D91DC235B2F3}"/>
                      </a:ext>
                    </a:extLst>
                  </p14:cNvPr>
                  <p14:cNvContentPartPr/>
                  <p14:nvPr/>
                </p14:nvContentPartPr>
                <p14:xfrm>
                  <a:off x="8051247" y="2894918"/>
                  <a:ext cx="607320" cy="63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5A32D11-CB14-435E-811B-A5CFA2FC6BE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033607" y="2876918"/>
                    <a:ext cx="6429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61A49D-81B4-4628-BA0A-9314CB78623D}"/>
                      </a:ext>
                    </a:extLst>
                  </p14:cNvPr>
                  <p14:cNvContentPartPr/>
                  <p14:nvPr/>
                </p14:nvContentPartPr>
                <p14:xfrm>
                  <a:off x="8491167" y="2813558"/>
                  <a:ext cx="584640" cy="1396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3FC7F19-3329-4C13-A839-1CD682B7BEE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8473527" y="2795558"/>
                    <a:ext cx="62028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81F471D-5456-4784-B942-7430F87B9738}"/>
                      </a:ext>
                    </a:extLst>
                  </p14:cNvPr>
                  <p14:cNvContentPartPr/>
                  <p14:nvPr/>
                </p14:nvContentPartPr>
                <p14:xfrm>
                  <a:off x="7679367" y="2896718"/>
                  <a:ext cx="309240" cy="69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26C96AF-6E8E-46E6-B160-C32CB6C5406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661367" y="2879078"/>
                    <a:ext cx="34488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086C70E-A513-4E2F-9BC9-67B693DDDE62}"/>
                      </a:ext>
                    </a:extLst>
                  </p14:cNvPr>
                  <p14:cNvContentPartPr/>
                  <p14:nvPr/>
                </p14:nvContentPartPr>
                <p14:xfrm>
                  <a:off x="8187327" y="2838398"/>
                  <a:ext cx="853920" cy="1324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624C7FC-4B3D-475D-827B-5C591552B8D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8169327" y="2820758"/>
                    <a:ext cx="88956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ABE84DFC-A0B3-487F-912B-AA004C3E2801}"/>
                      </a:ext>
                    </a:extLst>
                  </p14:cNvPr>
                  <p14:cNvContentPartPr/>
                  <p14:nvPr/>
                </p14:nvContentPartPr>
                <p14:xfrm>
                  <a:off x="6557967" y="1625918"/>
                  <a:ext cx="1348560" cy="2612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D4D9C0E-7D75-4CB0-8F6A-195EB5EDE20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540327" y="1607918"/>
                    <a:ext cx="1384200" cy="264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154E1EB-1BEE-400F-9190-1327696AD155}"/>
                      </a:ext>
                    </a:extLst>
                  </p14:cNvPr>
                  <p14:cNvContentPartPr/>
                  <p14:nvPr/>
                </p14:nvContentPartPr>
                <p14:xfrm>
                  <a:off x="8651727" y="1802318"/>
                  <a:ext cx="430560" cy="1088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E915444-4AB8-4954-8C4D-469180466E0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633727" y="1784318"/>
                    <a:ext cx="466200" cy="11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A90E2CF-E1D9-45A2-9DF6-DA4DF4575638}"/>
                      </a:ext>
                    </a:extLst>
                  </p14:cNvPr>
                  <p14:cNvContentPartPr/>
                  <p14:nvPr/>
                </p14:nvContentPartPr>
                <p14:xfrm>
                  <a:off x="8479287" y="1826078"/>
                  <a:ext cx="172440" cy="3736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826A593-763B-4FEE-AE1A-00FE99468BF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461647" y="1808438"/>
                    <a:ext cx="2080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4BE53DF5-6AE6-4BF8-A149-77CD35290DBB}"/>
                      </a:ext>
                    </a:extLst>
                  </p14:cNvPr>
                  <p14:cNvContentPartPr/>
                  <p14:nvPr/>
                </p14:nvContentPartPr>
                <p14:xfrm>
                  <a:off x="8467407" y="2310998"/>
                  <a:ext cx="7200" cy="954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8AF9ACE0-E710-437D-B534-1D4CCC6DE4BF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8449767" y="2293358"/>
                    <a:ext cx="428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EB5C8FB1-3073-4A3F-BA57-04FF181B178A}"/>
                      </a:ext>
                    </a:extLst>
                  </p14:cNvPr>
                  <p14:cNvContentPartPr/>
                  <p14:nvPr/>
                </p14:nvContentPartPr>
                <p14:xfrm>
                  <a:off x="8443287" y="2556518"/>
                  <a:ext cx="18000" cy="1011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E416A49-014A-4B23-AB0A-0BD0C5DAAC27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425287" y="2538518"/>
                    <a:ext cx="536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779E04B-555D-40E4-AECC-80A12769EBAA}"/>
                      </a:ext>
                    </a:extLst>
                  </p14:cNvPr>
                  <p14:cNvContentPartPr/>
                  <p14:nvPr/>
                </p14:nvContentPartPr>
                <p14:xfrm>
                  <a:off x="8439327" y="3412598"/>
                  <a:ext cx="770760" cy="88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8AE49F5-CD2B-4C4F-9AD8-1856E6D9D08F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421687" y="3394598"/>
                    <a:ext cx="806400" cy="9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2081D9C1-5C02-46C5-8CF6-2371476C598D}"/>
                      </a:ext>
                    </a:extLst>
                  </p14:cNvPr>
                  <p14:cNvContentPartPr/>
                  <p14:nvPr/>
                </p14:nvContentPartPr>
                <p14:xfrm>
                  <a:off x="8455167" y="3075638"/>
                  <a:ext cx="2880" cy="81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CEF2C68-1DC2-4839-8751-4585E88049B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437167" y="3057638"/>
                    <a:ext cx="3852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B107565D-8703-41E7-BB60-7C6A2ED688F9}"/>
                      </a:ext>
                    </a:extLst>
                  </p14:cNvPr>
                  <p14:cNvContentPartPr/>
                  <p14:nvPr/>
                </p14:nvContentPartPr>
                <p14:xfrm>
                  <a:off x="8448327" y="2166998"/>
                  <a:ext cx="47880" cy="48528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3C74B3C-EDE2-4ECF-AB71-6B3ACC4A133D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30687" y="2149358"/>
                    <a:ext cx="8352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485182-0D64-4727-9A8F-92B16A1EBE6F}"/>
                      </a:ext>
                    </a:extLst>
                  </p14:cNvPr>
                  <p14:cNvContentPartPr/>
                  <p14:nvPr/>
                </p14:nvContentPartPr>
                <p14:xfrm>
                  <a:off x="7531047" y="1625198"/>
                  <a:ext cx="1318680" cy="1612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8143E34-86DB-4F3F-92BD-EAF2EC911F9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513407" y="1607198"/>
                    <a:ext cx="135432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20372D5-04D4-464A-801B-99C9464C0BDC}"/>
                      </a:ext>
                    </a:extLst>
                  </p14:cNvPr>
                  <p14:cNvContentPartPr/>
                  <p14:nvPr/>
                </p14:nvContentPartPr>
                <p14:xfrm>
                  <a:off x="7013007" y="4275518"/>
                  <a:ext cx="1739880" cy="54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8526919-33DA-41D6-8270-E6E3D313173B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995367" y="4257518"/>
                    <a:ext cx="177552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D4A9A56-280D-481E-90C7-7B0B940E8FDF}"/>
                      </a:ext>
                    </a:extLst>
                  </p14:cNvPr>
                  <p14:cNvContentPartPr/>
                  <p14:nvPr/>
                </p14:nvContentPartPr>
                <p14:xfrm>
                  <a:off x="7810767" y="1763438"/>
                  <a:ext cx="171720" cy="11732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597E4FC-4812-4223-A206-77ACB87AC86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92767" y="1745798"/>
                    <a:ext cx="207360" cy="12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557AE2C-4536-4201-A02E-BD94CD405640}"/>
                      </a:ext>
                    </a:extLst>
                  </p14:cNvPr>
                  <p14:cNvContentPartPr/>
                  <p14:nvPr/>
                </p14:nvContentPartPr>
                <p14:xfrm>
                  <a:off x="8082207" y="2876198"/>
                  <a:ext cx="110520" cy="129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0D5B2C7F-3BA3-4B6C-930B-5981393B0A5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8064567" y="2858558"/>
                    <a:ext cx="1461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2D66FF93-0E57-4407-958B-CA03CDC88DBA}"/>
                      </a:ext>
                    </a:extLst>
                  </p14:cNvPr>
                  <p14:cNvContentPartPr/>
                  <p14:nvPr/>
                </p14:nvContentPartPr>
                <p14:xfrm>
                  <a:off x="8084367" y="1756958"/>
                  <a:ext cx="181080" cy="113544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9A4C5894-EC6B-4730-85CA-D550EE551C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66367" y="1739318"/>
                    <a:ext cx="216720" cy="11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0A1B533-8061-43AF-A031-BA4AE4E4489C}"/>
                      </a:ext>
                    </a:extLst>
                  </p14:cNvPr>
                  <p14:cNvContentPartPr/>
                  <p14:nvPr/>
                </p14:nvContentPartPr>
                <p14:xfrm>
                  <a:off x="8276967" y="1751198"/>
                  <a:ext cx="256680" cy="101088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8843CC-CE81-4C67-83AC-CD8D46EEF24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258967" y="1733198"/>
                    <a:ext cx="292320" cy="10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565C55-5268-4CFA-AC17-A0FAB49C2EB2}"/>
                      </a:ext>
                    </a:extLst>
                  </p14:cNvPr>
                  <p14:cNvContentPartPr/>
                  <p14:nvPr/>
                </p14:nvContentPartPr>
                <p14:xfrm>
                  <a:off x="8480727" y="1716638"/>
                  <a:ext cx="232920" cy="11638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77E2D2AC-8AB0-46D4-BEB1-E012B68A9A91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463087" y="1698998"/>
                    <a:ext cx="268560" cy="119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67045D2-44B4-47F8-807E-3CFB79E6B605}"/>
                      </a:ext>
                    </a:extLst>
                  </p14:cNvPr>
                  <p14:cNvContentPartPr/>
                  <p14:nvPr/>
                </p14:nvContentPartPr>
                <p14:xfrm>
                  <a:off x="8780247" y="1893038"/>
                  <a:ext cx="98640" cy="9032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D3BFEDB-7D6F-4A5C-A0EC-769CF66ACE0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762247" y="1875038"/>
                    <a:ext cx="134280" cy="9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AA66EE4-7581-443F-BCA5-3E620CD8FA22}"/>
                      </a:ext>
                    </a:extLst>
                  </p14:cNvPr>
                  <p14:cNvContentPartPr/>
                  <p14:nvPr/>
                </p14:nvContentPartPr>
                <p14:xfrm>
                  <a:off x="8782047" y="1727078"/>
                  <a:ext cx="314280" cy="112140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94982DD-4A97-4401-85BF-8FD56CE694D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764407" y="1709078"/>
                    <a:ext cx="349920" cy="11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0C8E3E3-1438-4085-9511-B648236928E2}"/>
                      </a:ext>
                    </a:extLst>
                  </p14:cNvPr>
                  <p14:cNvContentPartPr/>
                  <p14:nvPr/>
                </p14:nvContentPartPr>
                <p14:xfrm>
                  <a:off x="7322967" y="3496478"/>
                  <a:ext cx="635400" cy="7732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3D7B9FD-74FF-401B-A43A-80572A0EF74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305327" y="3478478"/>
                    <a:ext cx="671040" cy="80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EAB614A6-7F20-411D-8AE3-D20BCF85B79B}"/>
                      </a:ext>
                    </a:extLst>
                  </p14:cNvPr>
                  <p14:cNvContentPartPr/>
                  <p14:nvPr/>
                </p14:nvContentPartPr>
                <p14:xfrm>
                  <a:off x="7657407" y="3465878"/>
                  <a:ext cx="487800" cy="8082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EAE385C-E6B4-48F3-9013-D2AC879C60B5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639767" y="3448238"/>
                    <a:ext cx="523440" cy="84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A94E0CC0-67D6-4F56-A4F1-90A43E76C173}"/>
                      </a:ext>
                    </a:extLst>
                  </p14:cNvPr>
                  <p14:cNvContentPartPr/>
                  <p14:nvPr/>
                </p14:nvContentPartPr>
                <p14:xfrm>
                  <a:off x="7929927" y="3423038"/>
                  <a:ext cx="448200" cy="8492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91A07F98-A44C-449F-BB64-ADA3D008F8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12287" y="3405398"/>
                    <a:ext cx="483840" cy="88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049C70F6-3929-41F7-BC2D-81374B329022}"/>
                      </a:ext>
                    </a:extLst>
                  </p14:cNvPr>
                  <p14:cNvContentPartPr/>
                  <p14:nvPr/>
                </p14:nvContentPartPr>
                <p14:xfrm>
                  <a:off x="8173287" y="3549038"/>
                  <a:ext cx="386280" cy="70884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6576A44-426D-48EB-B18C-9DA6792CFEB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155647" y="3531398"/>
                    <a:ext cx="421920" cy="74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E34E7DBF-088D-4C69-A30D-E160CFE73239}"/>
                      </a:ext>
                    </a:extLst>
                  </p14:cNvPr>
                  <p14:cNvContentPartPr/>
                  <p14:nvPr/>
                </p14:nvContentPartPr>
                <p14:xfrm>
                  <a:off x="8458407" y="3590078"/>
                  <a:ext cx="469440" cy="7365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FFA892BB-F987-4842-AAE2-809DDBA35D60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440407" y="3572078"/>
                    <a:ext cx="505080" cy="77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32BEFC6-832B-4602-B4C4-AC331264EF91}"/>
                      </a:ext>
                    </a:extLst>
                  </p14:cNvPr>
                  <p14:cNvContentPartPr/>
                  <p14:nvPr/>
                </p14:nvContentPartPr>
                <p14:xfrm>
                  <a:off x="8400447" y="3502238"/>
                  <a:ext cx="374040" cy="7920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726CD1C2-9163-4750-A08C-312ACCD06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382807" y="3484598"/>
                    <a:ext cx="409680" cy="82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A38DE94-86DC-4078-AB35-5ECC7360DBC3}"/>
                      </a:ext>
                    </a:extLst>
                  </p14:cNvPr>
                  <p14:cNvContentPartPr/>
                  <p14:nvPr/>
                </p14:nvContentPartPr>
                <p14:xfrm>
                  <a:off x="8001207" y="3384158"/>
                  <a:ext cx="417240" cy="8762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EDC008E9-DCEC-4C11-8606-1AAB022861FF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983567" y="3366518"/>
                    <a:ext cx="452880" cy="911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9F1505E-4D84-4C78-9244-6574867B2B06}"/>
              </a:ext>
            </a:extLst>
          </p:cNvPr>
          <p:cNvCxnSpPr>
            <a:cxnSpLocks/>
          </p:cNvCxnSpPr>
          <p:nvPr/>
        </p:nvCxnSpPr>
        <p:spPr>
          <a:xfrm>
            <a:off x="4048386" y="2611771"/>
            <a:ext cx="914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AD7C21A-A276-466B-875C-D4AC856B9B21}"/>
              </a:ext>
            </a:extLst>
          </p:cNvPr>
          <p:cNvGrpSpPr/>
          <p:nvPr/>
        </p:nvGrpSpPr>
        <p:grpSpPr>
          <a:xfrm>
            <a:off x="7106952" y="541046"/>
            <a:ext cx="4114800" cy="4114800"/>
            <a:chOff x="1602996" y="1686886"/>
            <a:chExt cx="4114800" cy="41148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5DEA288-4106-4F96-92CA-7E368DD9FCC1}"/>
                </a:ext>
              </a:extLst>
            </p:cNvPr>
            <p:cNvSpPr/>
            <p:nvPr/>
          </p:nvSpPr>
          <p:spPr>
            <a:xfrm>
              <a:off x="1602996" y="1686886"/>
              <a:ext cx="4114800" cy="41148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C60B419-CD4E-4423-BDD1-9EB0215F3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8796" y="2372686"/>
              <a:ext cx="2743200" cy="27432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1A09A70-6691-46B7-A10E-A2FCA1CE23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0196" y="2144086"/>
              <a:ext cx="3200400" cy="32004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B3E8EF1-5CFF-4FB8-8D36-46B381B9A4AA}"/>
                </a:ext>
              </a:extLst>
            </p:cNvPr>
            <p:cNvSpPr/>
            <p:nvPr/>
          </p:nvSpPr>
          <p:spPr>
            <a:xfrm>
              <a:off x="1831596" y="1915486"/>
              <a:ext cx="3657600" cy="36576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A8C6238-63D5-417C-AB76-70451485C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7396" y="2601286"/>
              <a:ext cx="2286000" cy="2286000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14:cNvPr>
              <p14:cNvContentPartPr/>
              <p14:nvPr/>
            </p14:nvContentPartPr>
            <p14:xfrm>
              <a:off x="7684822" y="2919382"/>
              <a:ext cx="9720" cy="6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7E4089C-CC46-44F3-9537-575154ABAE65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648822" y="2883742"/>
                <a:ext cx="81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14:cNvPr>
              <p14:cNvContentPartPr/>
              <p14:nvPr/>
            </p14:nvContentPartPr>
            <p14:xfrm>
              <a:off x="7520662" y="2652982"/>
              <a:ext cx="463680" cy="11559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81D1736E-0283-40AF-B0F0-1E2B2F8B18C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484662" y="2617342"/>
                <a:ext cx="53532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14:cNvPr>
              <p14:cNvContentPartPr/>
              <p14:nvPr/>
            </p14:nvContentPartPr>
            <p14:xfrm>
              <a:off x="7513822" y="1189222"/>
              <a:ext cx="1582920" cy="15386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5C9F7E87-F0CF-4B0C-A067-D3664F5D9749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78182" y="1153582"/>
                <a:ext cx="1654560" cy="161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49D0223-BA17-4E09-8964-B95F140C7650}"/>
              </a:ext>
            </a:extLst>
          </p:cNvPr>
          <p:cNvGrpSpPr/>
          <p:nvPr/>
        </p:nvGrpSpPr>
        <p:grpSpPr>
          <a:xfrm>
            <a:off x="7931782" y="1202902"/>
            <a:ext cx="3405133" cy="3376800"/>
            <a:chOff x="7931782" y="1202902"/>
            <a:chExt cx="3405133" cy="33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14:cNvPr>
                <p14:cNvContentPartPr/>
                <p14:nvPr/>
              </p14:nvContentPartPr>
              <p14:xfrm>
                <a:off x="8946982" y="1202902"/>
                <a:ext cx="1395720" cy="137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219B72B-671C-4A8F-A528-06D5FD3466E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910982" y="1166902"/>
                  <a:ext cx="1467360" cy="14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14:cNvPr>
                <p14:cNvContentPartPr/>
                <p14:nvPr/>
              </p14:nvContentPartPr>
              <p14:xfrm>
                <a:off x="10196075" y="2515769"/>
                <a:ext cx="213120" cy="198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1BAE005-F0DB-4145-BE30-21EAE118865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178075" y="2498129"/>
                  <a:ext cx="248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14:cNvPr>
                <p14:cNvContentPartPr/>
                <p14:nvPr/>
              </p14:nvContentPartPr>
              <p14:xfrm>
                <a:off x="11120915" y="2470769"/>
                <a:ext cx="216000" cy="2541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4F02E36-4B1F-47DF-B1E3-2CFEBAA4AA4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103275" y="2453129"/>
                  <a:ext cx="2516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14:cNvPr>
                <p14:cNvContentPartPr/>
                <p14:nvPr/>
              </p14:nvContentPartPr>
              <p14:xfrm>
                <a:off x="9625222" y="2704822"/>
                <a:ext cx="1547640" cy="1823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94C86F3-5122-465F-BD0A-FCDCC96C2F8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589582" y="2669182"/>
                  <a:ext cx="1619280" cy="18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14:cNvPr>
                <p14:cNvContentPartPr/>
                <p14:nvPr/>
              </p14:nvContentPartPr>
              <p14:xfrm>
                <a:off x="11037142" y="2758822"/>
                <a:ext cx="149760" cy="423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1ACBD-24F4-4636-9B4D-F226AEB3A87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1142" y="2723182"/>
                  <a:ext cx="22140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14:cNvPr>
                <p14:cNvContentPartPr/>
                <p14:nvPr/>
              </p14:nvContentPartPr>
              <p14:xfrm>
                <a:off x="11115262" y="2470462"/>
                <a:ext cx="142200" cy="156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4B49F45-CEAC-4242-A3E4-1BE7AE90C5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079262" y="2434822"/>
                  <a:ext cx="2138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14:cNvPr>
                <p14:cNvContentPartPr/>
                <p14:nvPr/>
              </p14:nvContentPartPr>
              <p14:xfrm>
                <a:off x="10868662" y="2737582"/>
                <a:ext cx="292320" cy="852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52750B-3991-4F99-8E6E-75E73F928F9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832662" y="2701942"/>
                  <a:ext cx="3639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14:cNvPr>
                <p14:cNvContentPartPr/>
                <p14:nvPr/>
              </p14:nvContentPartPr>
              <p14:xfrm>
                <a:off x="10681102" y="3264622"/>
                <a:ext cx="300960" cy="571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D0C4AC6-DE4F-4DF6-B3E8-00533F0C458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645102" y="3228622"/>
                  <a:ext cx="37260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14:cNvPr>
                <p14:cNvContentPartPr/>
                <p14:nvPr/>
              </p14:nvContentPartPr>
              <p14:xfrm>
                <a:off x="10459342" y="3652702"/>
                <a:ext cx="382680" cy="411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EC45554-2DF9-45BE-8A7C-BF0B8FCFD51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423342" y="3616702"/>
                  <a:ext cx="45432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14:cNvPr>
                <p14:cNvContentPartPr/>
                <p14:nvPr/>
              </p14:nvContentPartPr>
              <p14:xfrm>
                <a:off x="10210582" y="3807502"/>
                <a:ext cx="494280" cy="478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6E08C0B-13DE-467B-84EA-AB8657ECD6A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174582" y="3771502"/>
                  <a:ext cx="56592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14:cNvPr>
                <p14:cNvContentPartPr/>
                <p14:nvPr/>
              </p14:nvContentPartPr>
              <p14:xfrm>
                <a:off x="9659782" y="4235542"/>
                <a:ext cx="637200" cy="301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5EF3F3-CC87-44EE-BEF3-700BABC11D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23782" y="4199902"/>
                  <a:ext cx="708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14:cNvPr>
                <p14:cNvContentPartPr/>
                <p14:nvPr/>
              </p14:nvContentPartPr>
              <p14:xfrm>
                <a:off x="9902062" y="4096222"/>
                <a:ext cx="54108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9F0291-BE02-4156-B313-786D9C57A28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866062" y="4060582"/>
                  <a:ext cx="61272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14:cNvPr>
                <p14:cNvContentPartPr/>
                <p14:nvPr/>
              </p14:nvContentPartPr>
              <p14:xfrm>
                <a:off x="9466462" y="4436782"/>
                <a:ext cx="375480" cy="810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6D44623-9E31-4242-87EA-DA8DFD666A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430462" y="4401142"/>
                  <a:ext cx="447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14:cNvPr>
                <p14:cNvContentPartPr/>
                <p14:nvPr/>
              </p14:nvContentPartPr>
              <p14:xfrm>
                <a:off x="9335062" y="4455862"/>
                <a:ext cx="419760" cy="27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56C9B83-FF48-4DC5-BF73-4F18E8EDE8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299062" y="4420222"/>
                  <a:ext cx="491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14:cNvPr>
                <p14:cNvContentPartPr/>
                <p14:nvPr/>
              </p14:nvContentPartPr>
              <p14:xfrm>
                <a:off x="7931782" y="3758542"/>
                <a:ext cx="1636200" cy="821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B287715-EDF7-442C-83E6-ECFFB4453F5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95782" y="3722542"/>
                  <a:ext cx="1707840" cy="89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14:cNvPr>
                <p14:cNvContentPartPr/>
                <p14:nvPr/>
              </p14:nvContentPartPr>
              <p14:xfrm>
                <a:off x="9180982" y="4463782"/>
                <a:ext cx="378360" cy="5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5D810E-D7CE-4A88-B5B9-5B612ED221B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145342" y="4428142"/>
                  <a:ext cx="450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14:cNvPr>
                <p14:cNvContentPartPr/>
                <p14:nvPr/>
              </p14:nvContentPartPr>
              <p14:xfrm>
                <a:off x="9151822" y="4477822"/>
                <a:ext cx="38772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28894E-0DBB-4428-B2E7-B01C10A6F0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16182" y="4441822"/>
                  <a:ext cx="4593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14:cNvPr>
                <p14:cNvContentPartPr/>
                <p14:nvPr/>
              </p14:nvContentPartPr>
              <p14:xfrm>
                <a:off x="9016822" y="4415182"/>
                <a:ext cx="313920" cy="95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C821021-D798-4133-9AAC-DC40A50863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981182" y="4379182"/>
                  <a:ext cx="385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14:cNvPr>
                <p14:cNvContentPartPr/>
                <p14:nvPr/>
              </p14:nvContentPartPr>
              <p14:xfrm>
                <a:off x="7959142" y="3761422"/>
                <a:ext cx="257040" cy="208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9DDEFD-8C20-4D11-90BD-B99214B39C2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923142" y="3725422"/>
                  <a:ext cx="32868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14:cNvPr>
                <p14:cNvContentPartPr/>
                <p14:nvPr/>
              </p14:nvContentPartPr>
              <p14:xfrm>
                <a:off x="7983982" y="3811822"/>
                <a:ext cx="503640" cy="37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90886A-28F9-46CC-8410-5B6D117AE6F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947982" y="3775822"/>
                  <a:ext cx="57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14:cNvPr>
                <p14:cNvContentPartPr/>
                <p14:nvPr/>
              </p14:nvContentPartPr>
              <p14:xfrm>
                <a:off x="8223022" y="3951142"/>
                <a:ext cx="486360" cy="329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B66D8A-AEA2-4EFC-911B-6270381C205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187382" y="3915142"/>
                  <a:ext cx="55800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14:cNvPr>
                <p14:cNvContentPartPr/>
                <p14:nvPr/>
              </p14:nvContentPartPr>
              <p14:xfrm>
                <a:off x="8663662" y="4231942"/>
                <a:ext cx="349920" cy="180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38C0D02-51EB-47F3-B105-B985318B8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28022" y="4195942"/>
                  <a:ext cx="4215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14:cNvPr>
                <p14:cNvContentPartPr/>
                <p14:nvPr/>
              </p14:nvContentPartPr>
              <p14:xfrm>
                <a:off x="9273862" y="4474942"/>
                <a:ext cx="216360" cy="190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04F1B7D-0769-4C32-9590-2C4192650E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237862" y="4438942"/>
                  <a:ext cx="28800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14:cNvPr>
              <p14:cNvContentPartPr/>
              <p14:nvPr/>
            </p14:nvContentPartPr>
            <p14:xfrm>
              <a:off x="8943382" y="1245382"/>
              <a:ext cx="1377360" cy="137772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8EA99C31-E542-45A0-9B4D-5945E8E0BC2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907382" y="1209382"/>
                <a:ext cx="1449000" cy="144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66E5E9D-FFFE-475C-880C-9B463630D6A4}"/>
              </a:ext>
            </a:extLst>
          </p:cNvPr>
          <p:cNvGrpSpPr/>
          <p:nvPr/>
        </p:nvGrpSpPr>
        <p:grpSpPr>
          <a:xfrm>
            <a:off x="7584742" y="1214422"/>
            <a:ext cx="1409760" cy="1231560"/>
            <a:chOff x="7584742" y="1214422"/>
            <a:chExt cx="1409760" cy="12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14:cNvPr>
                <p14:cNvContentPartPr/>
                <p14:nvPr/>
              </p14:nvContentPartPr>
              <p14:xfrm>
                <a:off x="8790742" y="1244662"/>
                <a:ext cx="203760" cy="234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5D072AC-98B7-4B9B-A9B8-96835B8C110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754742" y="1208662"/>
                  <a:ext cx="2754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14:cNvPr>
                <p14:cNvContentPartPr/>
                <p14:nvPr/>
              </p14:nvContentPartPr>
              <p14:xfrm>
                <a:off x="8576182" y="1214422"/>
                <a:ext cx="290160" cy="43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67DCED1-8C2B-4217-870F-6DB64866D0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540542" y="1178782"/>
                  <a:ext cx="3618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14:cNvPr>
                <p14:cNvContentPartPr/>
                <p14:nvPr/>
              </p14:nvContentPartPr>
              <p14:xfrm>
                <a:off x="8534782" y="1228462"/>
                <a:ext cx="232920" cy="78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1AB7BF-1FE1-49DF-816F-73EDE1EF4B3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98782" y="1192462"/>
                  <a:ext cx="30456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14:cNvPr>
                <p14:cNvContentPartPr/>
                <p14:nvPr/>
              </p14:nvContentPartPr>
              <p14:xfrm>
                <a:off x="8583382" y="1223782"/>
                <a:ext cx="365760" cy="39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6CFDF1-BAAD-440B-BAC7-927A9EB3F09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547742" y="1187782"/>
                  <a:ext cx="437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14:cNvPr>
                <p14:cNvContentPartPr/>
                <p14:nvPr/>
              </p14:nvContentPartPr>
              <p14:xfrm>
                <a:off x="8604622" y="1215142"/>
                <a:ext cx="2725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28B07A-B59A-4413-837E-D7D9078DC7B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568982" y="1179502"/>
                  <a:ext cx="34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14:cNvPr>
                <p14:cNvContentPartPr/>
                <p14:nvPr/>
              </p14:nvContentPartPr>
              <p14:xfrm>
                <a:off x="8525782" y="1220902"/>
                <a:ext cx="290160" cy="71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55FF74F-974D-4840-9379-09B1D892D3B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490142" y="1185262"/>
                  <a:ext cx="361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14:cNvPr>
                <p14:cNvContentPartPr/>
                <p14:nvPr/>
              </p14:nvContentPartPr>
              <p14:xfrm>
                <a:off x="8156782" y="1320982"/>
                <a:ext cx="38124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D6D7B3B-94E5-4DDC-ACED-550FAC97FE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120782" y="1285342"/>
                  <a:ext cx="4528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14:cNvPr>
                <p14:cNvContentPartPr/>
                <p14:nvPr/>
              </p14:nvContentPartPr>
              <p14:xfrm>
                <a:off x="7867702" y="1515022"/>
                <a:ext cx="345600" cy="355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2C4D63C-ACA1-404A-9F27-2C8563605EF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832062" y="1479382"/>
                  <a:ext cx="41724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14:cNvPr>
                <p14:cNvContentPartPr/>
                <p14:nvPr/>
              </p14:nvContentPartPr>
              <p14:xfrm>
                <a:off x="7758982" y="1874662"/>
                <a:ext cx="158040" cy="22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642E6F3-43C5-4584-973C-854733E4226F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723342" y="1839022"/>
                  <a:ext cx="229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14:cNvPr>
                <p14:cNvContentPartPr/>
                <p14:nvPr/>
              </p14:nvContentPartPr>
              <p14:xfrm>
                <a:off x="7584742" y="2214502"/>
                <a:ext cx="13968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6B2B5E-EA24-42BE-AF00-17D3441F9AF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549102" y="2178862"/>
                  <a:ext cx="21132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CB63AA0-C49A-41FC-971C-55D4869A711D}"/>
              </a:ext>
            </a:extLst>
          </p:cNvPr>
          <p:cNvGrpSpPr/>
          <p:nvPr/>
        </p:nvGrpSpPr>
        <p:grpSpPr>
          <a:xfrm>
            <a:off x="4620940" y="6152067"/>
            <a:ext cx="1031400" cy="613800"/>
            <a:chOff x="3247407" y="2566238"/>
            <a:chExt cx="1031400" cy="61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3523028-F979-4E7D-9378-0B4C4337347C}"/>
                    </a:ext>
                  </a:extLst>
                </p14:cNvPr>
                <p14:cNvContentPartPr/>
                <p14:nvPr/>
              </p14:nvContentPartPr>
              <p14:xfrm>
                <a:off x="3279087" y="2803118"/>
                <a:ext cx="247680" cy="37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4AED3F5-BA38-4C87-8F3A-ADC5B6896EE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61087" y="2785478"/>
                  <a:ext cx="2833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668726E-A061-4335-8B51-EDA5DAB5329F}"/>
                    </a:ext>
                  </a:extLst>
                </p14:cNvPr>
                <p14:cNvContentPartPr/>
                <p14:nvPr/>
              </p14:nvContentPartPr>
              <p14:xfrm>
                <a:off x="3247407" y="2838758"/>
                <a:ext cx="23796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16AB8FE-3344-44CC-A07F-28E7271DD6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29407" y="2820758"/>
                  <a:ext cx="273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085DE4E-D712-48AB-B1A8-83B0AC417141}"/>
                    </a:ext>
                  </a:extLst>
                </p14:cNvPr>
                <p14:cNvContentPartPr/>
                <p14:nvPr/>
              </p14:nvContentPartPr>
              <p14:xfrm>
                <a:off x="3698127" y="2689718"/>
                <a:ext cx="306360" cy="488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4A39A9-05BD-40B5-B3B2-E4028339F92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0127" y="2671718"/>
                  <a:ext cx="34200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C76E9A8-F24B-400D-B6E4-1BB2A90B89D4}"/>
                    </a:ext>
                  </a:extLst>
                </p14:cNvPr>
                <p14:cNvContentPartPr/>
                <p14:nvPr/>
              </p14:nvContentPartPr>
              <p14:xfrm>
                <a:off x="4225527" y="2566238"/>
                <a:ext cx="53280" cy="18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B72DA3-F5EF-4735-9AB0-EB7A51D14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07887" y="2548598"/>
                  <a:ext cx="8892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CFF5AD6-D0FD-49FB-AAEE-A7649D8589C6}"/>
              </a:ext>
            </a:extLst>
          </p:cNvPr>
          <p:cNvGrpSpPr/>
          <p:nvPr/>
        </p:nvGrpSpPr>
        <p:grpSpPr>
          <a:xfrm flipV="1">
            <a:off x="308514" y="5830709"/>
            <a:ext cx="4214968" cy="1316562"/>
            <a:chOff x="1791262" y="4105582"/>
            <a:chExt cx="8490600" cy="28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351F758-1D8A-498E-94CF-40B187716939}"/>
                    </a:ext>
                  </a:extLst>
                </p14:cNvPr>
                <p14:cNvContentPartPr/>
                <p14:nvPr/>
              </p14:nvContentPartPr>
              <p14:xfrm>
                <a:off x="2035702" y="4555222"/>
                <a:ext cx="1099080" cy="2040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B2C1B0E-80F7-4B78-A191-AB296921C3B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17702" y="4537222"/>
                  <a:ext cx="1134720" cy="20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63F4655-682E-42BF-A8B3-728B9DE21797}"/>
                    </a:ext>
                  </a:extLst>
                </p14:cNvPr>
                <p14:cNvContentPartPr/>
                <p14:nvPr/>
              </p14:nvContentPartPr>
              <p14:xfrm>
                <a:off x="3169342" y="4131502"/>
                <a:ext cx="5577120" cy="39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A1EF2D-9FD8-492C-9327-81A466ED297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151702" y="4113502"/>
                  <a:ext cx="56127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5BD507-271F-4E89-AFBE-E04981C8B374}"/>
                    </a:ext>
                  </a:extLst>
                </p14:cNvPr>
                <p14:cNvContentPartPr/>
                <p14:nvPr/>
              </p14:nvContentPartPr>
              <p14:xfrm>
                <a:off x="1791262" y="6517582"/>
                <a:ext cx="6902280" cy="4453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521F025-A985-44F9-8AF7-83A37A75BE6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773262" y="6499942"/>
                  <a:ext cx="6937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7B3620-557E-4317-95A2-17FCF8024262}"/>
                    </a:ext>
                  </a:extLst>
                </p14:cNvPr>
                <p14:cNvContentPartPr/>
                <p14:nvPr/>
              </p14:nvContentPartPr>
              <p14:xfrm>
                <a:off x="8466022" y="4105582"/>
                <a:ext cx="1815840" cy="2642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024A3A-D391-4365-94BC-C61D6BBC9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448382" y="4087582"/>
                  <a:ext cx="1851480" cy="26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C567B26-6175-4627-B662-BD0BED2A4A27}"/>
              </a:ext>
            </a:extLst>
          </p:cNvPr>
          <p:cNvGrpSpPr/>
          <p:nvPr/>
        </p:nvGrpSpPr>
        <p:grpSpPr>
          <a:xfrm flipV="1">
            <a:off x="1274105" y="6174737"/>
            <a:ext cx="2240894" cy="658032"/>
            <a:chOff x="3736342" y="4788142"/>
            <a:chExt cx="4514040" cy="14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672EAD-DF1D-4908-B48E-EC4B5099223F}"/>
                    </a:ext>
                  </a:extLst>
                </p14:cNvPr>
                <p14:cNvContentPartPr/>
                <p14:nvPr/>
              </p14:nvContentPartPr>
              <p14:xfrm>
                <a:off x="3736342" y="4849342"/>
                <a:ext cx="1552680" cy="136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7F658E-8BEF-48A7-9AC9-601E0611C7F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18342" y="4831702"/>
                  <a:ext cx="158832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40BFF25-EE8E-4300-B65E-3A78A1E872EC}"/>
                    </a:ext>
                  </a:extLst>
                </p14:cNvPr>
                <p14:cNvContentPartPr/>
                <p14:nvPr/>
              </p14:nvContentPartPr>
              <p14:xfrm>
                <a:off x="6515542" y="4788142"/>
                <a:ext cx="1734840" cy="130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159E144-9EF4-4C48-AD1E-4039065B1D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97902" y="4770142"/>
                  <a:ext cx="1770480" cy="134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CACCDA0-2120-42F5-818E-D9A2F11A3959}"/>
              </a:ext>
            </a:extLst>
          </p:cNvPr>
          <p:cNvGrpSpPr/>
          <p:nvPr/>
        </p:nvGrpSpPr>
        <p:grpSpPr>
          <a:xfrm flipV="1">
            <a:off x="1967337" y="6337794"/>
            <a:ext cx="790809" cy="386990"/>
            <a:chOff x="5132782" y="5022502"/>
            <a:chExt cx="159300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2EF185A-8A9C-4DFF-BFB3-9C6E13A9064F}"/>
                    </a:ext>
                  </a:extLst>
                </p14:cNvPr>
                <p14:cNvContentPartPr/>
                <p14:nvPr/>
              </p14:nvContentPartPr>
              <p14:xfrm>
                <a:off x="5226022" y="5022502"/>
                <a:ext cx="1499760" cy="36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BD5F7D-59C1-4BFA-BD19-FE88BCF2B14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08022" y="5004502"/>
                  <a:ext cx="1535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C8E20C3-E199-48F4-B9F7-4C45BF5C9947}"/>
                    </a:ext>
                  </a:extLst>
                </p14:cNvPr>
                <p14:cNvContentPartPr/>
                <p14:nvPr/>
              </p14:nvContentPartPr>
              <p14:xfrm>
                <a:off x="5132782" y="5815222"/>
                <a:ext cx="1550880" cy="4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C3DC5F-1120-44CC-98F0-78EFB5EFA84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14782" y="5797222"/>
                  <a:ext cx="1586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540438A-B194-448F-955C-A3813DCBDBB2}"/>
                    </a:ext>
                  </a:extLst>
                </p14:cNvPr>
                <p14:cNvContentPartPr/>
                <p14:nvPr/>
              </p14:nvContentPartPr>
              <p14:xfrm>
                <a:off x="5372542" y="5116102"/>
                <a:ext cx="155520" cy="16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29BC55-D432-45C0-8C99-925F0617E6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354902" y="5098462"/>
                  <a:ext cx="1911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82B06325-0545-4FB3-8996-D74F83CE76B2}"/>
                    </a:ext>
                  </a:extLst>
                </p14:cNvPr>
                <p14:cNvContentPartPr/>
                <p14:nvPr/>
              </p14:nvContentPartPr>
              <p14:xfrm>
                <a:off x="5400982" y="5141662"/>
                <a:ext cx="337320" cy="349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526F8E-95E2-4EB8-A93D-D09CFA3C7C7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83342" y="5124022"/>
                  <a:ext cx="3729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F906536-3844-483B-9C31-DF3D25C012D3}"/>
                    </a:ext>
                  </a:extLst>
                </p14:cNvPr>
                <p14:cNvContentPartPr/>
                <p14:nvPr/>
              </p14:nvContentPartPr>
              <p14:xfrm>
                <a:off x="5422942" y="5170102"/>
                <a:ext cx="520560" cy="54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759750B-9921-4DFF-972B-D2A986E664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5302" y="5152462"/>
                  <a:ext cx="5562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6E20295A-FE30-4D36-AB93-F4B1018B111D}"/>
                    </a:ext>
                  </a:extLst>
                </p14:cNvPr>
                <p14:cNvContentPartPr/>
                <p14:nvPr/>
              </p14:nvContentPartPr>
              <p14:xfrm>
                <a:off x="5670262" y="5155702"/>
                <a:ext cx="608040" cy="559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F96DB3-96A0-4D00-9D80-42511F19B92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52622" y="5137702"/>
                  <a:ext cx="6436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9C2C7E-5BDF-4ECC-B9A2-D2331074EE09}"/>
                    </a:ext>
                  </a:extLst>
                </p14:cNvPr>
                <p14:cNvContentPartPr/>
                <p14:nvPr/>
              </p14:nvContentPartPr>
              <p14:xfrm>
                <a:off x="6073822" y="5151022"/>
                <a:ext cx="394200" cy="483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F75DE8F-D0D3-4996-92D6-8F5FC229CAA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55822" y="5133382"/>
                  <a:ext cx="42984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C39BEAC-60D6-4419-BB98-E615839053F7}"/>
                    </a:ext>
                  </a:extLst>
                </p14:cNvPr>
                <p14:cNvContentPartPr/>
                <p14:nvPr/>
              </p14:nvContentPartPr>
              <p14:xfrm>
                <a:off x="6302062" y="5443702"/>
                <a:ext cx="171720" cy="29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737F2E-9540-4F5D-956B-A344C83DAD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84422" y="5426062"/>
                  <a:ext cx="20736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14:cNvPr>
              <p14:cNvContentPartPr/>
              <p14:nvPr/>
            </p14:nvContentPartPr>
            <p14:xfrm flipV="1">
              <a:off x="630378" y="5921775"/>
              <a:ext cx="3637901" cy="1241752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EB109EE-D9DA-4DB7-89AD-F2AA635F769D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 flipV="1">
                <a:off x="612738" y="5903779"/>
                <a:ext cx="3673542" cy="1277385"/>
              </a:xfrm>
              <a:prstGeom prst="rect">
                <a:avLst/>
              </a:prstGeom>
            </p:spPr>
          </p:pic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05DB4CB-8E00-4A69-A825-C135F805DBBE}"/>
              </a:ext>
            </a:extLst>
          </p:cNvPr>
          <p:cNvGrpSpPr/>
          <p:nvPr/>
        </p:nvGrpSpPr>
        <p:grpSpPr>
          <a:xfrm>
            <a:off x="1284917" y="6155203"/>
            <a:ext cx="2208960" cy="690840"/>
            <a:chOff x="1284917" y="6155203"/>
            <a:chExt cx="220896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14:cNvPr>
                <p14:cNvContentPartPr/>
                <p14:nvPr/>
              </p14:nvContentPartPr>
              <p14:xfrm>
                <a:off x="2625917" y="6205963"/>
                <a:ext cx="867960" cy="640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3F82578-1E47-40C0-BAD7-5538580D83C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608277" y="6187963"/>
                  <a:ext cx="9036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14:cNvPr>
                <p14:cNvContentPartPr/>
                <p14:nvPr/>
              </p14:nvContentPartPr>
              <p14:xfrm>
                <a:off x="1284917" y="6155203"/>
                <a:ext cx="748800" cy="661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CFB4786-C441-4C8D-B108-0E2C100C0CF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266917" y="6137203"/>
                  <a:ext cx="784440" cy="69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14:cNvPr>
                <p14:cNvContentPartPr/>
                <p14:nvPr/>
              </p14:nvContentPartPr>
              <p14:xfrm>
                <a:off x="1731317" y="6180043"/>
                <a:ext cx="277920" cy="607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19CA3C3-A974-4BC8-9CA0-80448177F5E8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713677" y="6162403"/>
                  <a:ext cx="313560" cy="64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14:cNvPr>
              <p14:cNvContentPartPr/>
              <p14:nvPr/>
            </p14:nvContentPartPr>
            <p14:xfrm>
              <a:off x="1274477" y="6194803"/>
              <a:ext cx="794880" cy="66384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F06A6FD0-C146-4223-A639-09E69C585C2D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256837" y="6177163"/>
                <a:ext cx="830520" cy="69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B78B841-D8CC-4C58-9908-3B1488DADA8D}"/>
              </a:ext>
            </a:extLst>
          </p:cNvPr>
          <p:cNvGrpSpPr/>
          <p:nvPr/>
        </p:nvGrpSpPr>
        <p:grpSpPr>
          <a:xfrm>
            <a:off x="398957" y="7004803"/>
            <a:ext cx="1461960" cy="634680"/>
            <a:chOff x="398957" y="7004803"/>
            <a:chExt cx="1461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14:cNvPr>
                <p14:cNvContentPartPr/>
                <p14:nvPr/>
              </p14:nvContentPartPr>
              <p14:xfrm>
                <a:off x="398957" y="7350403"/>
                <a:ext cx="191880" cy="2268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A0B0921-AC8B-4CB6-B563-A0302F2EC45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0957" y="7332763"/>
                  <a:ext cx="2275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14:cNvPr>
                <p14:cNvContentPartPr/>
                <p14:nvPr/>
              </p14:nvContentPartPr>
              <p14:xfrm>
                <a:off x="643037" y="7234123"/>
                <a:ext cx="13320" cy="2728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D137929-575F-444C-9448-A664A024EAA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25037" y="7216483"/>
                  <a:ext cx="489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14:cNvPr>
                <p14:cNvContentPartPr/>
                <p14:nvPr/>
              </p14:nvContentPartPr>
              <p14:xfrm>
                <a:off x="769397" y="7209283"/>
                <a:ext cx="136080" cy="339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26E79B5-C7DB-4F8D-A2F9-F2495EF25D1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51397" y="7191643"/>
                  <a:ext cx="1717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14:cNvPr>
                <p14:cNvContentPartPr/>
                <p14:nvPr/>
              </p14:nvContentPartPr>
              <p14:xfrm>
                <a:off x="1179437" y="7248883"/>
                <a:ext cx="207360" cy="24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4DE3EED-7F7B-4F24-BCBA-783D9899461F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1437" y="7230883"/>
                  <a:ext cx="2430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14:cNvPr>
                <p14:cNvContentPartPr/>
                <p14:nvPr/>
              </p14:nvContentPartPr>
              <p14:xfrm>
                <a:off x="1240637" y="7367683"/>
                <a:ext cx="212760" cy="175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060A392-1421-4DBF-941C-868E5DD0014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222637" y="7349683"/>
                  <a:ext cx="248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14:cNvPr>
                <p14:cNvContentPartPr/>
                <p14:nvPr/>
              </p14:nvContentPartPr>
              <p14:xfrm>
                <a:off x="1522517" y="7450123"/>
                <a:ext cx="26640" cy="189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8B705BE-376D-4F01-8F13-FBD10C23E2B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04517" y="7432123"/>
                  <a:ext cx="622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14:cNvPr>
                <p14:cNvContentPartPr/>
                <p14:nvPr/>
              </p14:nvContentPartPr>
              <p14:xfrm>
                <a:off x="1699637" y="7062403"/>
                <a:ext cx="72000" cy="335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3A8CD70-F9F4-49D4-A658-D0ED7DF31D6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681997" y="7044403"/>
                  <a:ext cx="1076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14:cNvPr>
                <p14:cNvContentPartPr/>
                <p14:nvPr/>
              </p14:nvContentPartPr>
              <p14:xfrm>
                <a:off x="1624037" y="7004803"/>
                <a:ext cx="236880" cy="208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AEBEAF-D4F4-4871-AC1A-3F0359D0EC4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606037" y="6986803"/>
                  <a:ext cx="272520" cy="24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006135-092D-4B91-B395-868855861913}"/>
              </a:ext>
            </a:extLst>
          </p:cNvPr>
          <p:cNvGrpSpPr/>
          <p:nvPr/>
        </p:nvGrpSpPr>
        <p:grpSpPr>
          <a:xfrm>
            <a:off x="3071237" y="7118563"/>
            <a:ext cx="1078560" cy="489240"/>
            <a:chOff x="3071237" y="7118563"/>
            <a:chExt cx="107856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14:cNvPr>
                <p14:cNvContentPartPr/>
                <p14:nvPr/>
              </p14:nvContentPartPr>
              <p14:xfrm>
                <a:off x="3071237" y="7118563"/>
                <a:ext cx="173880" cy="1609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DB6FEC0-71FD-45B5-A315-13A48DB0A699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053237" y="7100923"/>
                  <a:ext cx="2095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14:cNvPr>
                <p14:cNvContentPartPr/>
                <p14:nvPr/>
              </p14:nvContentPartPr>
              <p14:xfrm>
                <a:off x="3160517" y="7160323"/>
                <a:ext cx="167040" cy="323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13DD0C1-F6F3-421A-ABC5-4E822AEC2EEA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3142877" y="7142323"/>
                  <a:ext cx="2026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14:cNvPr>
                <p14:cNvContentPartPr/>
                <p14:nvPr/>
              </p14:nvContentPartPr>
              <p14:xfrm>
                <a:off x="3573077" y="7427803"/>
                <a:ext cx="124920" cy="157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2BE368C-C32A-4D9B-83F3-C7E8FD1CC92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555077" y="7409803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14:cNvPr>
                <p14:cNvContentPartPr/>
                <p14:nvPr/>
              </p14:nvContentPartPr>
              <p14:xfrm>
                <a:off x="3824357" y="7295323"/>
                <a:ext cx="35640" cy="2246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65EC59D3-315C-455D-9340-2775D2C0097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806717" y="7277323"/>
                  <a:ext cx="71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14:cNvPr>
                <p14:cNvContentPartPr/>
                <p14:nvPr/>
              </p14:nvContentPartPr>
              <p14:xfrm>
                <a:off x="3962237" y="7204243"/>
                <a:ext cx="187560" cy="403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5769DD8-49E7-415E-B8DA-E44463E6217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944597" y="7186243"/>
                  <a:ext cx="223200" cy="43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12C98CA-124D-468A-B18E-4A01E862FEC1}"/>
              </a:ext>
            </a:extLst>
          </p:cNvPr>
          <p:cNvGrpSpPr/>
          <p:nvPr/>
        </p:nvGrpSpPr>
        <p:grpSpPr>
          <a:xfrm>
            <a:off x="4507277" y="7273363"/>
            <a:ext cx="705960" cy="338760"/>
            <a:chOff x="4507277" y="7273363"/>
            <a:chExt cx="70596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14:cNvPr>
                <p14:cNvContentPartPr/>
                <p14:nvPr/>
              </p14:nvContentPartPr>
              <p14:xfrm>
                <a:off x="4507277" y="7273363"/>
                <a:ext cx="191520" cy="224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83C3C8-D637-41B6-89D0-E508B620D26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489277" y="7255363"/>
                  <a:ext cx="2271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14:cNvPr>
                <p14:cNvContentPartPr/>
                <p14:nvPr/>
              </p14:nvContentPartPr>
              <p14:xfrm>
                <a:off x="4567397" y="7369123"/>
                <a:ext cx="169920" cy="105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1B2ED74C-9DAA-4253-A64C-926B7874147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549397" y="7351483"/>
                  <a:ext cx="20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14:cNvPr>
                <p14:cNvContentPartPr/>
                <p14:nvPr/>
              </p14:nvContentPartPr>
              <p14:xfrm>
                <a:off x="4931717" y="7434643"/>
                <a:ext cx="281520" cy="1774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E5B2194-A60F-4878-A1EE-9C87D608D570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914077" y="7416643"/>
                  <a:ext cx="31716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50CF834-3146-454C-81DD-018BD9FBC858}"/>
              </a:ext>
            </a:extLst>
          </p:cNvPr>
          <p:cNvGrpSpPr/>
          <p:nvPr/>
        </p:nvGrpSpPr>
        <p:grpSpPr>
          <a:xfrm>
            <a:off x="6315672" y="5321620"/>
            <a:ext cx="2039760" cy="2205433"/>
            <a:chOff x="6408207" y="1237118"/>
            <a:chExt cx="2998080" cy="347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14:cNvPr>
                <p14:cNvContentPartPr/>
                <p14:nvPr/>
              </p14:nvContentPartPr>
              <p14:xfrm>
                <a:off x="6408207" y="1277798"/>
                <a:ext cx="1707120" cy="32796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9DA66491-F298-4E87-A43C-28D173A981F1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6381756" y="1249447"/>
                  <a:ext cx="1759492" cy="3335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14:cNvPr>
                <p14:cNvContentPartPr/>
                <p14:nvPr/>
              </p14:nvContentPartPr>
              <p14:xfrm>
                <a:off x="7318647" y="1237118"/>
                <a:ext cx="1555920" cy="118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A7291FFB-E690-400B-9266-7228E7F0B0F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292195" y="1208869"/>
                  <a:ext cx="1608295" cy="174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14:cNvPr>
                <p14:cNvContentPartPr/>
                <p14:nvPr/>
              </p14:nvContentPartPr>
              <p14:xfrm>
                <a:off x="6928047" y="4564958"/>
                <a:ext cx="1633680" cy="80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C73F034-830A-4AA8-BF6D-6B614D9DCC6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901595" y="4536888"/>
                  <a:ext cx="1686055" cy="1358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14:cNvPr>
                <p14:cNvContentPartPr/>
                <p14:nvPr/>
              </p14:nvContentPartPr>
              <p14:xfrm>
                <a:off x="8532207" y="1311638"/>
                <a:ext cx="874080" cy="3399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A0433FA-9F7D-4C82-B5FA-E3FFD698317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05752" y="1283288"/>
                  <a:ext cx="926461" cy="34552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1B99920-1DF7-452C-8897-D794CA4422FE}"/>
                </a:ext>
              </a:extLst>
            </p:cNvPr>
            <p:cNvGrpSpPr/>
            <p:nvPr/>
          </p:nvGrpSpPr>
          <p:grpSpPr>
            <a:xfrm>
              <a:off x="6843807" y="1946318"/>
              <a:ext cx="1133280" cy="1559520"/>
              <a:chOff x="6843807" y="1946318"/>
              <a:chExt cx="1133280" cy="155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A07D2504-8276-4065-9845-9259F969D8E6}"/>
                      </a:ext>
                    </a:extLst>
                  </p14:cNvPr>
                  <p14:cNvContentPartPr/>
                  <p14:nvPr/>
                </p14:nvContentPartPr>
                <p14:xfrm>
                  <a:off x="6843807" y="1946318"/>
                  <a:ext cx="801360" cy="155952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1F2FE26E-9F70-4416-91E5-2A10BF7CBB97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6825807" y="1928678"/>
                    <a:ext cx="837000" cy="159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91A13E3-C759-4CAC-9B9E-BDB49D92DEEA}"/>
                      </a:ext>
                    </a:extLst>
                  </p14:cNvPr>
                  <p14:cNvContentPartPr/>
                  <p14:nvPr/>
                </p14:nvContentPartPr>
                <p14:xfrm>
                  <a:off x="7603407" y="2873678"/>
                  <a:ext cx="373680" cy="3934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900E90F3-8DF1-499D-B1F5-8990E9EC0F79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7585767" y="2856038"/>
                    <a:ext cx="409320" cy="429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14:cNvPr>
                <p14:cNvContentPartPr/>
                <p14:nvPr/>
              </p14:nvContentPartPr>
              <p14:xfrm>
                <a:off x="8743887" y="1358438"/>
                <a:ext cx="35280" cy="4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BA3C313-5641-44F7-B8E8-3161781A4FBB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717559" y="1330182"/>
                  <a:ext cx="87410" cy="1045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14:cNvPr>
                <p14:cNvContentPartPr/>
                <p14:nvPr/>
              </p14:nvContentPartPr>
              <p14:xfrm>
                <a:off x="8630487" y="1582358"/>
                <a:ext cx="3600" cy="108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B50E4EF-A9F7-4BB7-92F1-1BD2299186E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604773" y="1553937"/>
                  <a:ext cx="54514" cy="67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14:cNvPr>
                <p14:cNvContentPartPr/>
                <p14:nvPr/>
              </p14:nvContentPartPr>
              <p14:xfrm>
                <a:off x="8559927" y="1668038"/>
                <a:ext cx="31320" cy="313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8840DC7-EC0D-4B25-8167-6EA389F306C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533827" y="1640074"/>
                  <a:ext cx="82998" cy="8668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CD7B440-7EED-48B1-A31C-91D529153450}"/>
                </a:ext>
              </a:extLst>
            </p:cNvPr>
            <p:cNvGrpSpPr/>
            <p:nvPr/>
          </p:nvGrpSpPr>
          <p:grpSpPr>
            <a:xfrm>
              <a:off x="8286687" y="2020118"/>
              <a:ext cx="1114560" cy="2670480"/>
              <a:chOff x="8286687" y="2020118"/>
              <a:chExt cx="1114560" cy="267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BA85E7C-B84B-46C4-A718-2C2F13041199}"/>
                      </a:ext>
                    </a:extLst>
                  </p14:cNvPr>
                  <p14:cNvContentPartPr/>
                  <p14:nvPr/>
                </p14:nvContentPartPr>
                <p14:xfrm>
                  <a:off x="8427447" y="2020118"/>
                  <a:ext cx="47880" cy="3031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872607E-D360-4015-87F3-14E3316A68F4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8409447" y="2002478"/>
                    <a:ext cx="8352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8BA09A9C-68D0-4BEB-A2CB-22F3AFB0EBDA}"/>
                      </a:ext>
                    </a:extLst>
                  </p14:cNvPr>
                  <p14:cNvContentPartPr/>
                  <p14:nvPr/>
                </p14:nvContentPartPr>
                <p14:xfrm>
                  <a:off x="8309367" y="2407478"/>
                  <a:ext cx="101160" cy="4456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FEDED3FF-2575-48DA-8E1D-8D2F4C8094EC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8291367" y="2389478"/>
                    <a:ext cx="136800" cy="48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C9B6D993-1DE1-4C32-A2DE-63E5EE091E66}"/>
                      </a:ext>
                    </a:extLst>
                  </p14:cNvPr>
                  <p14:cNvContentPartPr/>
                  <p14:nvPr/>
                </p14:nvContentPartPr>
                <p14:xfrm>
                  <a:off x="8286687" y="3234398"/>
                  <a:ext cx="47880" cy="51804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0E3C1E-EFDE-42BE-8B55-962F4E6C7DDB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8269047" y="3216758"/>
                    <a:ext cx="83520" cy="55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D81C71F4-3519-4417-A52D-D794EBAAAD18}"/>
                      </a:ext>
                    </a:extLst>
                  </p14:cNvPr>
                  <p14:cNvContentPartPr/>
                  <p14:nvPr/>
                </p14:nvContentPartPr>
                <p14:xfrm>
                  <a:off x="8330247" y="3884918"/>
                  <a:ext cx="136800" cy="8056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0F25B837-59A4-465D-9313-5389075210C4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8312607" y="3866918"/>
                    <a:ext cx="172440" cy="84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BE20C75E-F090-4032-AD1F-44FAC460C3CC}"/>
                      </a:ext>
                    </a:extLst>
                  </p14:cNvPr>
                  <p14:cNvContentPartPr/>
                  <p14:nvPr/>
                </p14:nvContentPartPr>
                <p14:xfrm>
                  <a:off x="8769807" y="2206958"/>
                  <a:ext cx="27360" cy="3852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00E6D331-A7D4-4483-9CC9-6B9F212C7C69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8751807" y="2188958"/>
                    <a:ext cx="6300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43A74679-19A4-4797-9CD4-155F0EB521E6}"/>
                      </a:ext>
                    </a:extLst>
                  </p14:cNvPr>
                  <p14:cNvContentPartPr/>
                  <p14:nvPr/>
                </p14:nvContentPartPr>
                <p14:xfrm>
                  <a:off x="8676567" y="2394158"/>
                  <a:ext cx="18000" cy="4968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46116388-4F76-46C2-B3B0-74A6AD282410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8658927" y="2376518"/>
                    <a:ext cx="5364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F58248C-7115-43C6-9D38-95E01C6C7BE3}"/>
                      </a:ext>
                    </a:extLst>
                  </p14:cNvPr>
                  <p14:cNvContentPartPr/>
                  <p14:nvPr/>
                </p14:nvContentPartPr>
                <p14:xfrm>
                  <a:off x="8570727" y="2537798"/>
                  <a:ext cx="61920" cy="360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76D614D6-87E1-4900-9538-E964FC1E6408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8553087" y="2520158"/>
                    <a:ext cx="97560" cy="39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3E00E6E3-4E84-4F14-959F-70EDBF2BAADC}"/>
                      </a:ext>
                    </a:extLst>
                  </p14:cNvPr>
                  <p14:cNvContentPartPr/>
                  <p14:nvPr/>
                </p14:nvContentPartPr>
                <p14:xfrm>
                  <a:off x="8588007" y="3076358"/>
                  <a:ext cx="26280" cy="882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4798A07F-D8E4-468B-9103-4A2ED0A9A1BB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8570367" y="3058358"/>
                    <a:ext cx="6192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EB44676-B3C0-4BD7-BBF0-128D69BA950F}"/>
                      </a:ext>
                    </a:extLst>
                  </p14:cNvPr>
                  <p14:cNvContentPartPr/>
                  <p14:nvPr/>
                </p14:nvContentPartPr>
                <p14:xfrm>
                  <a:off x="8624727" y="3225398"/>
                  <a:ext cx="161280" cy="77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19F0D531-25B1-4012-BBD0-9B807AC91452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8606727" y="3207398"/>
                    <a:ext cx="1969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10296E5C-A73F-43C9-8E60-B43549C11A0B}"/>
                      </a:ext>
                    </a:extLst>
                  </p14:cNvPr>
                  <p14:cNvContentPartPr/>
                  <p14:nvPr/>
                </p14:nvContentPartPr>
                <p14:xfrm>
                  <a:off x="8841447" y="2921198"/>
                  <a:ext cx="171360" cy="28656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E7BB231-9E98-4AF9-AA8B-FC8B73DE0420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8823807" y="2903198"/>
                    <a:ext cx="207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E144496F-50B4-4B87-86AD-1F405A29302D}"/>
                      </a:ext>
                    </a:extLst>
                  </p14:cNvPr>
                  <p14:cNvContentPartPr/>
                  <p14:nvPr/>
                </p14:nvContentPartPr>
                <p14:xfrm>
                  <a:off x="9026127" y="2719958"/>
                  <a:ext cx="20880" cy="694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0ED6B7A-69DA-40BD-AE06-660B476CCD2D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9008487" y="2702318"/>
                    <a:ext cx="5652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BF5DB33-D4D2-4161-83DF-0FB9530B51F3}"/>
                      </a:ext>
                    </a:extLst>
                  </p14:cNvPr>
                  <p14:cNvContentPartPr/>
                  <p14:nvPr/>
                </p14:nvContentPartPr>
                <p14:xfrm>
                  <a:off x="9054567" y="2490638"/>
                  <a:ext cx="5760" cy="11844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26C6E220-F0D1-4D6D-9C15-339EB3DE0B07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9036927" y="2472638"/>
                    <a:ext cx="4140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649F292A-B855-4516-8246-46D4102A1EAF}"/>
                      </a:ext>
                    </a:extLst>
                  </p14:cNvPr>
                  <p14:cNvContentPartPr/>
                  <p14:nvPr/>
                </p14:nvContentPartPr>
                <p14:xfrm>
                  <a:off x="8842887" y="2162678"/>
                  <a:ext cx="175320" cy="24120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BBBFBD49-E152-4BFF-BF59-56EB5F01F90C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8825247" y="2144678"/>
                    <a:ext cx="21096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92E362E8-1128-41BF-8837-A586F55AC5D5}"/>
                      </a:ext>
                    </a:extLst>
                  </p14:cNvPr>
                  <p14:cNvContentPartPr/>
                  <p14:nvPr/>
                </p14:nvContentPartPr>
                <p14:xfrm>
                  <a:off x="9036567" y="2849558"/>
                  <a:ext cx="364680" cy="387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3F112D96-7BB4-4B4C-80A5-AFEE93D6144C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9018567" y="2831918"/>
                    <a:ext cx="400320" cy="42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BF222B0B-A79B-45C3-B4CD-FC23444CDC78}"/>
                </a:ext>
              </a:extLst>
            </p:cNvPr>
            <p:cNvGrpSpPr/>
            <p:nvPr/>
          </p:nvGrpSpPr>
          <p:grpSpPr>
            <a:xfrm>
              <a:off x="7680807" y="2858558"/>
              <a:ext cx="1653120" cy="541800"/>
              <a:chOff x="7680807" y="2858558"/>
              <a:chExt cx="1653120" cy="54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78ACA4AF-FDEB-4D88-97E4-E6F78CB76D07}"/>
                      </a:ext>
                    </a:extLst>
                  </p14:cNvPr>
                  <p14:cNvContentPartPr/>
                  <p14:nvPr/>
                </p14:nvContentPartPr>
                <p14:xfrm>
                  <a:off x="7949007" y="3217838"/>
                  <a:ext cx="1384920" cy="1825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6514802-2B82-4C97-B3D9-36C40AC01303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7931367" y="3200198"/>
                    <a:ext cx="1420560" cy="2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A491A16A-C298-45C3-9F12-253741F7B7E5}"/>
                      </a:ext>
                    </a:extLst>
                  </p14:cNvPr>
                  <p14:cNvContentPartPr/>
                  <p14:nvPr/>
                </p14:nvContentPartPr>
                <p14:xfrm>
                  <a:off x="7680807" y="2891678"/>
                  <a:ext cx="146880" cy="3924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39392475-322A-4148-9805-5756514B570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662807" y="2873678"/>
                    <a:ext cx="1825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24DD8F93-246D-497F-A78C-98E6BAD9411D}"/>
                      </a:ext>
                    </a:extLst>
                  </p14:cNvPr>
                  <p14:cNvContentPartPr/>
                  <p14:nvPr/>
                </p14:nvContentPartPr>
                <p14:xfrm>
                  <a:off x="7948287" y="2858558"/>
                  <a:ext cx="66960" cy="432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772961F7-5090-4AED-A0FD-20E6BB9CE47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7930647" y="2840558"/>
                    <a:ext cx="102600" cy="3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07683BC7-34AC-4737-8481-9741D18DD657}"/>
                      </a:ext>
                    </a:extLst>
                  </p14:cNvPr>
                  <p14:cNvContentPartPr/>
                  <p14:nvPr/>
                </p14:nvContentPartPr>
                <p14:xfrm>
                  <a:off x="8196327" y="2867918"/>
                  <a:ext cx="264240" cy="5220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6969795B-B15D-4F1B-AEDC-C48EE6A06C16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178687" y="2849918"/>
                    <a:ext cx="2998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97F24CD0-61D4-44BB-872A-A43AC4DE28C5}"/>
                      </a:ext>
                    </a:extLst>
                  </p14:cNvPr>
                  <p14:cNvContentPartPr/>
                  <p14:nvPr/>
                </p14:nvContentPartPr>
                <p14:xfrm>
                  <a:off x="8522487" y="2885918"/>
                  <a:ext cx="551520" cy="2772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C90A6E8E-B0B4-42A3-B015-CD1BE863120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504487" y="2867918"/>
                    <a:ext cx="587160" cy="6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24A67DD-943E-48D9-A5C0-531655026C0F}"/>
                      </a:ext>
                    </a:extLst>
                  </p14:cNvPr>
                  <p14:cNvContentPartPr/>
                  <p14:nvPr/>
                </p14:nvContentPartPr>
                <p14:xfrm>
                  <a:off x="7810047" y="2918678"/>
                  <a:ext cx="61200" cy="10188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5E6D12AD-96FC-4097-A524-752D340867B9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7792047" y="2900678"/>
                    <a:ext cx="9684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C7D1469E-A08A-43F3-8BF1-AFD7B7AC5B06}"/>
                      </a:ext>
                    </a:extLst>
                  </p14:cNvPr>
                  <p14:cNvContentPartPr/>
                  <p14:nvPr/>
                </p14:nvContentPartPr>
                <p14:xfrm>
                  <a:off x="7974207" y="2891678"/>
                  <a:ext cx="11520" cy="196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E77B2107-0CCD-43E8-9C25-BA079076402A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7956207" y="2873678"/>
                    <a:ext cx="47160" cy="23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8FF2BC95-A7B3-4661-9398-C60540A1BEA1}"/>
                      </a:ext>
                    </a:extLst>
                  </p14:cNvPr>
                  <p14:cNvContentPartPr/>
                  <p14:nvPr/>
                </p14:nvContentPartPr>
                <p14:xfrm>
                  <a:off x="8131167" y="2961518"/>
                  <a:ext cx="55800" cy="326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A06AC7D-DB2D-41B0-B7AD-ED9F870B1FD4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8113527" y="2943518"/>
                    <a:ext cx="91440" cy="36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8C8B05E4-FF24-48AD-B320-DA115340E47C}"/>
                      </a:ext>
                    </a:extLst>
                  </p14:cNvPr>
                  <p14:cNvContentPartPr/>
                  <p14:nvPr/>
                </p14:nvContentPartPr>
                <p14:xfrm>
                  <a:off x="8210367" y="2944958"/>
                  <a:ext cx="129600" cy="2912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52D12188-D3B5-48F3-923E-4E0ED107040B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8192367" y="2926958"/>
                    <a:ext cx="165240" cy="32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70FF1DDF-C873-4DD6-8799-30A08E080C57}"/>
                      </a:ext>
                    </a:extLst>
                  </p14:cNvPr>
                  <p14:cNvContentPartPr/>
                  <p14:nvPr/>
                </p14:nvContentPartPr>
                <p14:xfrm>
                  <a:off x="8392887" y="3002198"/>
                  <a:ext cx="82080" cy="2134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B885DFA7-2BE2-4BF1-BDA3-F132FFFC5DD5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8375247" y="2984558"/>
                    <a:ext cx="11772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88249B3F-71B6-473E-8627-EE510A1B80E0}"/>
                      </a:ext>
                    </a:extLst>
                  </p14:cNvPr>
                  <p14:cNvContentPartPr/>
                  <p14:nvPr/>
                </p14:nvContentPartPr>
                <p14:xfrm>
                  <a:off x="8472807" y="2966198"/>
                  <a:ext cx="176400" cy="2271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29AD645-B906-4D98-A9AA-9283C410721B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8455167" y="2948198"/>
                    <a:ext cx="212040" cy="26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7620EED-C131-4327-9A9F-04495D3383B9}"/>
                      </a:ext>
                    </a:extLst>
                  </p14:cNvPr>
                  <p14:cNvContentPartPr/>
                  <p14:nvPr/>
                </p14:nvContentPartPr>
                <p14:xfrm>
                  <a:off x="8711127" y="3043958"/>
                  <a:ext cx="142200" cy="18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B4DAC75F-2D97-4673-9F98-DC69C44BC860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8693127" y="3025958"/>
                    <a:ext cx="1778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859D9FDF-7CC6-42EF-B1F8-370A3ECC54D9}"/>
                      </a:ext>
                    </a:extLst>
                  </p14:cNvPr>
                  <p14:cNvContentPartPr/>
                  <p14:nvPr/>
                </p14:nvContentPartPr>
                <p14:xfrm>
                  <a:off x="8842887" y="2922998"/>
                  <a:ext cx="215280" cy="284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6FDD3E3B-4F83-4A58-ABFB-B1F9C2260838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8825247" y="2905358"/>
                    <a:ext cx="25092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8BCA2FF8-A380-44EE-8DD2-69BD91CB8FAA}"/>
                      </a:ext>
                    </a:extLst>
                  </p14:cNvPr>
                  <p14:cNvContentPartPr/>
                  <p14:nvPr/>
                </p14:nvContentPartPr>
                <p14:xfrm>
                  <a:off x="8962407" y="2887718"/>
                  <a:ext cx="222480" cy="954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F455662-CD55-4C20-AF5B-F84E064250C7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8944407" y="2869718"/>
                    <a:ext cx="2581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E4DF4ED7-0A78-48E2-BAEF-690B2A727742}"/>
                      </a:ext>
                    </a:extLst>
                  </p14:cNvPr>
                  <p14:cNvContentPartPr/>
                  <p14:nvPr/>
                </p14:nvContentPartPr>
                <p14:xfrm>
                  <a:off x="9032247" y="2915798"/>
                  <a:ext cx="151560" cy="356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7F992829-F2EB-4086-A6B2-705042D61CA4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9014247" y="2898158"/>
                    <a:ext cx="187200" cy="39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B547E8E9-2BAF-4E5D-92B3-4DDF4CB3CBE4}"/>
                      </a:ext>
                    </a:extLst>
                  </p14:cNvPr>
                  <p14:cNvContentPartPr/>
                  <p14:nvPr/>
                </p14:nvContentPartPr>
                <p14:xfrm>
                  <a:off x="9041607" y="2983838"/>
                  <a:ext cx="163440" cy="269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AA29DA6-EBB1-4EC4-90D3-DF2DEBB457A7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9023607" y="2966198"/>
                    <a:ext cx="199080" cy="30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E8988D31-902C-497D-8AEB-EF42903234E0}"/>
                      </a:ext>
                    </a:extLst>
                  </p14:cNvPr>
                  <p14:cNvContentPartPr/>
                  <p14:nvPr/>
                </p14:nvContentPartPr>
                <p14:xfrm>
                  <a:off x="8633007" y="2911838"/>
                  <a:ext cx="154080" cy="30780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8B99B71C-9689-4D39-B640-9A5722553744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8615367" y="2894198"/>
                    <a:ext cx="189720" cy="3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93F6C253-B4EE-4E4F-A147-5926A080A043}"/>
                      </a:ext>
                    </a:extLst>
                  </p14:cNvPr>
                  <p14:cNvContentPartPr/>
                  <p14:nvPr/>
                </p14:nvContentPartPr>
                <p14:xfrm>
                  <a:off x="8444367" y="2979158"/>
                  <a:ext cx="204120" cy="285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FAD57BB0-A0DA-41C3-AE27-182ACFF3B23E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8426727" y="2961518"/>
                    <a:ext cx="239760" cy="32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61" name="Ink 260">
                    <a:extLst>
                      <a:ext uri="{FF2B5EF4-FFF2-40B4-BE49-F238E27FC236}">
                        <a16:creationId xmlns:a16="http://schemas.microsoft.com/office/drawing/2014/main" id="{3D71A400-3351-4F29-90E5-D21F41974AE1}"/>
                      </a:ext>
                    </a:extLst>
                  </p14:cNvPr>
                  <p14:cNvContentPartPr/>
                  <p14:nvPr/>
                </p14:nvContentPartPr>
                <p14:xfrm>
                  <a:off x="7755327" y="2939558"/>
                  <a:ext cx="160560" cy="25164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AD3C42E-702F-4F28-B908-680B115E7B95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737327" y="2921918"/>
                    <a:ext cx="19620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6BDC1118-9104-47B0-8156-D44F35DBE681}"/>
                      </a:ext>
                    </a:extLst>
                  </p14:cNvPr>
                  <p14:cNvContentPartPr/>
                  <p14:nvPr/>
                </p14:nvContentPartPr>
                <p14:xfrm>
                  <a:off x="7928127" y="2955398"/>
                  <a:ext cx="192240" cy="2048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CB05C80A-7CA1-440B-949B-9E9A0E8E3DB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7910127" y="2937758"/>
                    <a:ext cx="22788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D083D485-A975-4BCA-9409-E4E7F032B89A}"/>
                      </a:ext>
                    </a:extLst>
                  </p14:cNvPr>
                  <p14:cNvContentPartPr/>
                  <p14:nvPr/>
                </p14:nvContentPartPr>
                <p14:xfrm>
                  <a:off x="8278767" y="3113078"/>
                  <a:ext cx="143640" cy="1526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5319E1F-55F1-474D-9189-0F603D5D328E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8261127" y="3095438"/>
                    <a:ext cx="17928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141FF3FA-8557-4703-B66B-05EE53109B8E}"/>
                      </a:ext>
                    </a:extLst>
                  </p14:cNvPr>
                  <p14:cNvContentPartPr/>
                  <p14:nvPr/>
                </p14:nvContentPartPr>
                <p14:xfrm>
                  <a:off x="8484687" y="3054398"/>
                  <a:ext cx="173880" cy="3459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5EA525F1-D1DD-4BF6-85CE-9D02B307AC59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8467047" y="3036758"/>
                    <a:ext cx="209520" cy="381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5A5144E-3928-4319-8D23-551F350A7AAA}"/>
                  </a:ext>
                </a:extLst>
              </p14:cNvPr>
              <p14:cNvContentPartPr/>
              <p14:nvPr/>
            </p14:nvContentPartPr>
            <p14:xfrm>
              <a:off x="1957320" y="5950800"/>
              <a:ext cx="5272200" cy="861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5A5144E-3928-4319-8D23-551F350A7AAA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1947960" y="5941440"/>
                <a:ext cx="5290920" cy="87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4764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786C84-0BED-4147-9586-9D0E08E8B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966"/>
            <a:ext cx="11887200" cy="3251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3B5E0-842A-4D12-AF36-A9549D5D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" y="3512749"/>
            <a:ext cx="11887200" cy="3410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AC23FF-93F6-4F2E-BD5F-9C1CBF5A6389}"/>
                  </a:ext>
                </a:extLst>
              </p14:cNvPr>
              <p14:cNvContentPartPr/>
              <p14:nvPr/>
            </p14:nvContentPartPr>
            <p14:xfrm>
              <a:off x="251280" y="361800"/>
              <a:ext cx="11359080" cy="6572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AC23FF-93F6-4F2E-BD5F-9C1CBF5A63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920" y="352440"/>
                <a:ext cx="11377800" cy="65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953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4D8775-1ED7-4EED-9E73-9CC2DE48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308"/>
            <a:ext cx="11887200" cy="55337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3005FA-A2DA-4D8F-BFF0-2CB5982F7350}"/>
                  </a:ext>
                </a:extLst>
              </p14:cNvPr>
              <p14:cNvContentPartPr/>
              <p14:nvPr/>
            </p14:nvContentPartPr>
            <p14:xfrm>
              <a:off x="227880" y="1645560"/>
              <a:ext cx="11568240" cy="4800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3005FA-A2DA-4D8F-BFF0-2CB5982F73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520" y="1636200"/>
                <a:ext cx="11586960" cy="48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202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 (5, 12))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21E61A-7564-4AD3-BCE5-11EE06133570}"/>
                  </a:ext>
                </a:extLst>
              </p14:cNvPr>
              <p14:cNvContentPartPr/>
              <p14:nvPr/>
            </p14:nvContentPartPr>
            <p14:xfrm>
              <a:off x="862560" y="-17640"/>
              <a:ext cx="10897200" cy="669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21E61A-7564-4AD3-BCE5-11EE061335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00" y="-27000"/>
                <a:ext cx="10915920" cy="67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49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49FF9-7EAE-4399-B109-B4E100C0B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36"/>
          <a:stretch/>
        </p:blipFill>
        <p:spPr>
          <a:xfrm>
            <a:off x="0" y="10445"/>
            <a:ext cx="11887200" cy="194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9AF6D2-2177-46D9-9555-3FA55B5399D2}"/>
                  </a:ext>
                </a:extLst>
              </p14:cNvPr>
              <p14:cNvContentPartPr/>
              <p14:nvPr/>
            </p14:nvContentPartPr>
            <p14:xfrm>
              <a:off x="917182" y="2622145"/>
              <a:ext cx="644400" cy="655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9AF6D2-2177-46D9-9555-3FA55B5399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182" y="2604145"/>
                <a:ext cx="680040" cy="69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FEB1CB-C2BA-4777-825C-5189FEF8CA6B}"/>
                  </a:ext>
                </a:extLst>
              </p14:cNvPr>
              <p14:cNvContentPartPr/>
              <p14:nvPr/>
            </p14:nvContentPartPr>
            <p14:xfrm>
              <a:off x="1821142" y="2725465"/>
              <a:ext cx="199440" cy="20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FEB1CB-C2BA-4777-825C-5189FEF8CA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3142" y="2707825"/>
                <a:ext cx="2350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929A98-362A-43C9-A2DA-025ED3CD310F}"/>
                  </a:ext>
                </a:extLst>
              </p14:cNvPr>
              <p14:cNvContentPartPr/>
              <p14:nvPr/>
            </p14:nvContentPartPr>
            <p14:xfrm>
              <a:off x="2318662" y="2637265"/>
              <a:ext cx="207000" cy="407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929A98-362A-43C9-A2DA-025ED3CD31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00662" y="2619265"/>
                <a:ext cx="2426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ED8FA8-3177-4F6C-AE37-1283079F9AE0}"/>
                  </a:ext>
                </a:extLst>
              </p14:cNvPr>
              <p14:cNvContentPartPr/>
              <p14:nvPr/>
            </p14:nvContentPartPr>
            <p14:xfrm>
              <a:off x="2758582" y="2556265"/>
              <a:ext cx="149040" cy="422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ED8FA8-3177-4F6C-AE37-1283079F9A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0582" y="2538625"/>
                <a:ext cx="1846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316672A-7686-421E-A543-E138B168131F}"/>
                  </a:ext>
                </a:extLst>
              </p14:cNvPr>
              <p14:cNvContentPartPr/>
              <p14:nvPr/>
            </p14:nvContentPartPr>
            <p14:xfrm>
              <a:off x="3064582" y="2945785"/>
              <a:ext cx="140040" cy="214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316672A-7686-421E-A543-E138B16813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46942" y="2928145"/>
                <a:ext cx="1756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230BBD4-F6F8-48AB-AF7D-7F34E9816947}"/>
                  </a:ext>
                </a:extLst>
              </p14:cNvPr>
              <p14:cNvContentPartPr/>
              <p14:nvPr/>
            </p14:nvContentPartPr>
            <p14:xfrm>
              <a:off x="3125422" y="2637265"/>
              <a:ext cx="20880" cy="4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230BBD4-F6F8-48AB-AF7D-7F34E98169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07782" y="2619625"/>
                <a:ext cx="565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209663-68AC-49C6-92BD-890D9C5192FC}"/>
                  </a:ext>
                </a:extLst>
              </p14:cNvPr>
              <p14:cNvContentPartPr/>
              <p14:nvPr/>
            </p14:nvContentPartPr>
            <p14:xfrm>
              <a:off x="7666102" y="5993782"/>
              <a:ext cx="651240" cy="527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209663-68AC-49C6-92BD-890D9C5192F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48462" y="5975782"/>
                <a:ext cx="6868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DF2BED-1399-4779-B84B-4EB5DBE0DEFE}"/>
                  </a:ext>
                </a:extLst>
              </p14:cNvPr>
              <p14:cNvContentPartPr/>
              <p14:nvPr/>
            </p14:nvContentPartPr>
            <p14:xfrm>
              <a:off x="9214462" y="5919262"/>
              <a:ext cx="801000" cy="582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DF2BED-1399-4779-B84B-4EB5DBE0DE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96462" y="5901622"/>
                <a:ext cx="836640" cy="61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C42F719-B87E-4EFA-8FA0-EF2931AC5624}"/>
              </a:ext>
            </a:extLst>
          </p:cNvPr>
          <p:cNvGrpSpPr/>
          <p:nvPr/>
        </p:nvGrpSpPr>
        <p:grpSpPr>
          <a:xfrm>
            <a:off x="3809782" y="2616745"/>
            <a:ext cx="298080" cy="186840"/>
            <a:chOff x="3809782" y="2485222"/>
            <a:chExt cx="29808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20FF22F-BE15-463C-865F-32DFF479DE71}"/>
                    </a:ext>
                  </a:extLst>
                </p14:cNvPr>
                <p14:cNvContentPartPr/>
                <p14:nvPr/>
              </p14:nvContentPartPr>
              <p14:xfrm>
                <a:off x="3809782" y="2485222"/>
                <a:ext cx="227880" cy="26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20FF22F-BE15-463C-865F-32DFF479DE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792142" y="2467222"/>
                  <a:ext cx="263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E3CF288-1303-441F-A1F4-8B781943E811}"/>
                    </a:ext>
                  </a:extLst>
                </p14:cNvPr>
                <p14:cNvContentPartPr/>
                <p14:nvPr/>
              </p14:nvContentPartPr>
              <p14:xfrm>
                <a:off x="3837502" y="2640022"/>
                <a:ext cx="270360" cy="32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E3CF288-1303-441F-A1F4-8B781943E81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19862" y="2622022"/>
                  <a:ext cx="30600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01DEAA-0DC1-46E3-8894-8A14F4250991}"/>
              </a:ext>
            </a:extLst>
          </p:cNvPr>
          <p:cNvGrpSpPr/>
          <p:nvPr/>
        </p:nvGrpSpPr>
        <p:grpSpPr>
          <a:xfrm>
            <a:off x="4661542" y="2132545"/>
            <a:ext cx="6444720" cy="1036080"/>
            <a:chOff x="4661542" y="2001022"/>
            <a:chExt cx="6444720" cy="103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E026EEA-3EB1-4B2C-A20B-67D997AFF318}"/>
                    </a:ext>
                  </a:extLst>
                </p14:cNvPr>
                <p14:cNvContentPartPr/>
                <p14:nvPr/>
              </p14:nvContentPartPr>
              <p14:xfrm>
                <a:off x="4661542" y="2092102"/>
                <a:ext cx="310320" cy="945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E026EEA-3EB1-4B2C-A20B-67D997AFF31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43902" y="2074462"/>
                  <a:ext cx="345960" cy="9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A0F2D97-D387-4A4E-A482-A16D169DD353}"/>
                    </a:ext>
                  </a:extLst>
                </p14:cNvPr>
                <p14:cNvContentPartPr/>
                <p14:nvPr/>
              </p14:nvContentPartPr>
              <p14:xfrm>
                <a:off x="5016502" y="2333302"/>
                <a:ext cx="352080" cy="432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A0F2D97-D387-4A4E-A482-A16D169DD35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98862" y="2315302"/>
                  <a:ext cx="38772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00C7F20-9410-4249-9E1B-FC553637A5DB}"/>
                    </a:ext>
                  </a:extLst>
                </p14:cNvPr>
                <p14:cNvContentPartPr/>
                <p14:nvPr/>
              </p14:nvContentPartPr>
              <p14:xfrm>
                <a:off x="5319622" y="2609422"/>
                <a:ext cx="155520" cy="131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00C7F20-9410-4249-9E1B-FC553637A5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01622" y="2591422"/>
                  <a:ext cx="1911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A7E645D-490C-4769-88C0-D2C7E659E0A1}"/>
                    </a:ext>
                  </a:extLst>
                </p14:cNvPr>
                <p14:cNvContentPartPr/>
                <p14:nvPr/>
              </p14:nvContentPartPr>
              <p14:xfrm>
                <a:off x="5523022" y="2582422"/>
                <a:ext cx="171000" cy="20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A7E645D-490C-4769-88C0-D2C7E659E0A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05022" y="2564422"/>
                  <a:ext cx="20664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77293BD-E91D-4566-9D1C-19A717F0C962}"/>
                    </a:ext>
                  </a:extLst>
                </p14:cNvPr>
                <p14:cNvContentPartPr/>
                <p14:nvPr/>
              </p14:nvContentPartPr>
              <p14:xfrm>
                <a:off x="5940982" y="2372182"/>
                <a:ext cx="146160" cy="379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77293BD-E91D-4566-9D1C-19A717F0C9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923342" y="2354182"/>
                  <a:ext cx="1818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5AD7D69-7556-4210-B9CA-72C85D0B1AF5}"/>
                    </a:ext>
                  </a:extLst>
                </p14:cNvPr>
                <p14:cNvContentPartPr/>
                <p14:nvPr/>
              </p14:nvContentPartPr>
              <p14:xfrm>
                <a:off x="5877622" y="2602942"/>
                <a:ext cx="236880" cy="38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5AD7D69-7556-4210-B9CA-72C85D0B1AF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859622" y="2584942"/>
                  <a:ext cx="2725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E6D2D0C-6730-4721-A661-082F628B0FD2}"/>
                    </a:ext>
                  </a:extLst>
                </p14:cNvPr>
                <p14:cNvContentPartPr/>
                <p14:nvPr/>
              </p14:nvContentPartPr>
              <p14:xfrm>
                <a:off x="6152662" y="2566942"/>
                <a:ext cx="112680" cy="165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E6D2D0C-6730-4721-A661-082F628B0F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34662" y="2549302"/>
                  <a:ext cx="1483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0018102-16E3-4DD9-B635-643D9946DF6D}"/>
                    </a:ext>
                  </a:extLst>
                </p14:cNvPr>
                <p14:cNvContentPartPr/>
                <p14:nvPr/>
              </p14:nvContentPartPr>
              <p14:xfrm>
                <a:off x="6402862" y="2544622"/>
                <a:ext cx="90000" cy="175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018102-16E3-4DD9-B635-643D9946DF6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384862" y="2526982"/>
                  <a:ext cx="1256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0FED970-A3F8-43C2-BD21-E406287143E6}"/>
                    </a:ext>
                  </a:extLst>
                </p14:cNvPr>
                <p14:cNvContentPartPr/>
                <p14:nvPr/>
              </p14:nvContentPartPr>
              <p14:xfrm>
                <a:off x="6568462" y="2540302"/>
                <a:ext cx="219960" cy="182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0FED970-A3F8-43C2-BD21-E406287143E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50462" y="2522662"/>
                  <a:ext cx="2556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CD0802-3619-4F6E-92A6-09450DE8F640}"/>
                    </a:ext>
                  </a:extLst>
                </p14:cNvPr>
                <p14:cNvContentPartPr/>
                <p14:nvPr/>
              </p14:nvContentPartPr>
              <p14:xfrm>
                <a:off x="7112062" y="2615182"/>
                <a:ext cx="222840" cy="41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2CD0802-3619-4F6E-92A6-09450DE8F64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94062" y="2597542"/>
                  <a:ext cx="258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F96A0D2-87CE-44B3-B552-ED4531382943}"/>
                    </a:ext>
                  </a:extLst>
                </p14:cNvPr>
                <p14:cNvContentPartPr/>
                <p14:nvPr/>
              </p14:nvContentPartPr>
              <p14:xfrm>
                <a:off x="7665742" y="2318902"/>
                <a:ext cx="320760" cy="456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F96A0D2-87CE-44B3-B552-ED453138294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47742" y="2301262"/>
                  <a:ext cx="35640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E6C062E-BABD-4C02-9665-B70CA0D47BC2}"/>
                    </a:ext>
                  </a:extLst>
                </p14:cNvPr>
                <p14:cNvContentPartPr/>
                <p14:nvPr/>
              </p14:nvContentPartPr>
              <p14:xfrm>
                <a:off x="8167582" y="2291902"/>
                <a:ext cx="59040" cy="43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E6C062E-BABD-4C02-9665-B70CA0D47BC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49942" y="2274262"/>
                  <a:ext cx="9468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36AEF63-B880-4933-85C7-BCBBC25B810A}"/>
                    </a:ext>
                  </a:extLst>
                </p14:cNvPr>
                <p14:cNvContentPartPr/>
                <p14:nvPr/>
              </p14:nvContentPartPr>
              <p14:xfrm>
                <a:off x="8163262" y="2264902"/>
                <a:ext cx="267120" cy="472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36AEF63-B880-4933-85C7-BCBBC25B810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45622" y="2246902"/>
                  <a:ext cx="30276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5CA8E77-92A4-4423-ABBE-4F5E771D08A7}"/>
                    </a:ext>
                  </a:extLst>
                </p14:cNvPr>
                <p14:cNvContentPartPr/>
                <p14:nvPr/>
              </p14:nvContentPartPr>
              <p14:xfrm>
                <a:off x="8516782" y="2664862"/>
                <a:ext cx="99720" cy="173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5CA8E77-92A4-4423-ABBE-4F5E771D08A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99142" y="2646862"/>
                  <a:ext cx="1353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BB44D1A-EC61-4A94-885C-FF890B28F1DE}"/>
                    </a:ext>
                  </a:extLst>
                </p14:cNvPr>
                <p14:cNvContentPartPr/>
                <p14:nvPr/>
              </p14:nvContentPartPr>
              <p14:xfrm>
                <a:off x="8504902" y="2534902"/>
                <a:ext cx="15120" cy="1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BB44D1A-EC61-4A94-885C-FF890B28F1D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486902" y="2517262"/>
                  <a:ext cx="507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7481241-FD80-409A-8E66-D618654BDC0C}"/>
                    </a:ext>
                  </a:extLst>
                </p14:cNvPr>
                <p14:cNvContentPartPr/>
                <p14:nvPr/>
              </p14:nvContentPartPr>
              <p14:xfrm>
                <a:off x="8821342" y="2064742"/>
                <a:ext cx="363240" cy="875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7481241-FD80-409A-8E66-D618654BDC0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803702" y="2046742"/>
                  <a:ext cx="398880" cy="9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0020BE5-D8CE-4871-BB01-4A7D6454F7D6}"/>
                    </a:ext>
                  </a:extLst>
                </p14:cNvPr>
                <p14:cNvContentPartPr/>
                <p14:nvPr/>
              </p14:nvContentPartPr>
              <p14:xfrm>
                <a:off x="9617302" y="2316382"/>
                <a:ext cx="304560" cy="431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0020BE5-D8CE-4871-BB01-4A7D6454F7D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599302" y="2298382"/>
                  <a:ext cx="34020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EDDF4FE-9536-4C69-A087-5EA051BE9A1D}"/>
                    </a:ext>
                  </a:extLst>
                </p14:cNvPr>
                <p14:cNvContentPartPr/>
                <p14:nvPr/>
              </p14:nvContentPartPr>
              <p14:xfrm>
                <a:off x="9563302" y="2321062"/>
                <a:ext cx="286200" cy="48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EDDF4FE-9536-4C69-A087-5EA051BE9A1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545662" y="2303422"/>
                  <a:ext cx="32184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93A2FA-7D9B-46C0-A001-128FF3272670}"/>
                    </a:ext>
                  </a:extLst>
                </p14:cNvPr>
                <p14:cNvContentPartPr/>
                <p14:nvPr/>
              </p14:nvContentPartPr>
              <p14:xfrm>
                <a:off x="10358542" y="2151142"/>
                <a:ext cx="361440" cy="707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93A2FA-7D9B-46C0-A001-128FF327267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340902" y="2133142"/>
                  <a:ext cx="397080" cy="74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EF9D508-13CA-464A-9B1B-EBBAB6E23E49}"/>
                    </a:ext>
                  </a:extLst>
                </p14:cNvPr>
                <p14:cNvContentPartPr/>
                <p14:nvPr/>
              </p14:nvContentPartPr>
              <p14:xfrm>
                <a:off x="10961182" y="2001022"/>
                <a:ext cx="145080" cy="190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EF9D508-13CA-464A-9B1B-EBBAB6E23E4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943182" y="1983022"/>
                  <a:ext cx="18072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B908B1-B58D-41FA-91AD-648BF577B7DB}"/>
              </a:ext>
            </a:extLst>
          </p:cNvPr>
          <p:cNvGrpSpPr/>
          <p:nvPr/>
        </p:nvGrpSpPr>
        <p:grpSpPr>
          <a:xfrm>
            <a:off x="960900" y="3705262"/>
            <a:ext cx="10162440" cy="3259080"/>
            <a:chOff x="1048582" y="3705262"/>
            <a:chExt cx="10162440" cy="32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C5B8269-E1C0-449C-BB02-9EAD1058564A}"/>
                    </a:ext>
                  </a:extLst>
                </p14:cNvPr>
                <p14:cNvContentPartPr/>
                <p14:nvPr/>
              </p14:nvContentPartPr>
              <p14:xfrm>
                <a:off x="1374022" y="3705262"/>
                <a:ext cx="78120" cy="133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C5B8269-E1C0-449C-BB02-9EAD1058564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56382" y="3687262"/>
                  <a:ext cx="113760" cy="13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8C6C6F-B1E1-408B-8EE4-F7BD268177D8}"/>
                    </a:ext>
                  </a:extLst>
                </p14:cNvPr>
                <p14:cNvContentPartPr/>
                <p14:nvPr/>
              </p14:nvContentPartPr>
              <p14:xfrm>
                <a:off x="1259902" y="4967422"/>
                <a:ext cx="402480" cy="398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8C6C6F-B1E1-408B-8EE4-F7BD268177D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41902" y="4949422"/>
                  <a:ext cx="4381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F7223DE-0287-476D-8365-06DF9C54F3B9}"/>
                    </a:ext>
                  </a:extLst>
                </p14:cNvPr>
                <p14:cNvContentPartPr/>
                <p14:nvPr/>
              </p14:nvContentPartPr>
              <p14:xfrm>
                <a:off x="1048582" y="5902702"/>
                <a:ext cx="612360" cy="749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F7223DE-0287-476D-8365-06DF9C54F3B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30582" y="5884702"/>
                  <a:ext cx="64800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A3AF2B-2B2E-4768-8C9F-71F55181A45A}"/>
                    </a:ext>
                  </a:extLst>
                </p14:cNvPr>
                <p14:cNvContentPartPr/>
                <p14:nvPr/>
              </p14:nvContentPartPr>
              <p14:xfrm>
                <a:off x="1709182" y="6369262"/>
                <a:ext cx="180720" cy="20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A3AF2B-2B2E-4768-8C9F-71F55181A45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91182" y="6351622"/>
                  <a:ext cx="2163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6C82EBD-1D8F-4361-9DCB-FBD9B9B2D0F8}"/>
                    </a:ext>
                  </a:extLst>
                </p14:cNvPr>
                <p14:cNvContentPartPr/>
                <p14:nvPr/>
              </p14:nvContentPartPr>
              <p14:xfrm>
                <a:off x="1999702" y="6355582"/>
                <a:ext cx="133200" cy="166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6C82EBD-1D8F-4361-9DCB-FBD9B9B2D0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82062" y="6337942"/>
                  <a:ext cx="1688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7F37B77-4B8A-4818-9C88-DF4196E72D70}"/>
                    </a:ext>
                  </a:extLst>
                </p14:cNvPr>
                <p14:cNvContentPartPr/>
                <p14:nvPr/>
              </p14:nvContentPartPr>
              <p14:xfrm>
                <a:off x="2416222" y="6143902"/>
                <a:ext cx="141840" cy="37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7F37B77-4B8A-4818-9C88-DF4196E72D7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398222" y="6125902"/>
                  <a:ext cx="17748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1AE22EA-10EC-496A-A932-1C9B4C1C53E2}"/>
                    </a:ext>
                  </a:extLst>
                </p14:cNvPr>
                <p14:cNvContentPartPr/>
                <p14:nvPr/>
              </p14:nvContentPartPr>
              <p14:xfrm>
                <a:off x="2307142" y="6411382"/>
                <a:ext cx="221400" cy="29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1AE22EA-10EC-496A-A932-1C9B4C1C53E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89142" y="6393742"/>
                  <a:ext cx="257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5325513-F1B3-420A-9B59-5E2C68A41B09}"/>
                    </a:ext>
                  </a:extLst>
                </p14:cNvPr>
                <p14:cNvContentPartPr/>
                <p14:nvPr/>
              </p14:nvContentPartPr>
              <p14:xfrm>
                <a:off x="2622142" y="6338302"/>
                <a:ext cx="153000" cy="153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5325513-F1B3-420A-9B59-5E2C68A41B0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604142" y="6320302"/>
                  <a:ext cx="188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1DF0C97-FA41-4578-B6EC-F451A3497535}"/>
                    </a:ext>
                  </a:extLst>
                </p14:cNvPr>
                <p14:cNvContentPartPr/>
                <p14:nvPr/>
              </p14:nvContentPartPr>
              <p14:xfrm>
                <a:off x="2940022" y="6335062"/>
                <a:ext cx="151560" cy="234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1DF0C97-FA41-4578-B6EC-F451A349753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922382" y="6317062"/>
                  <a:ext cx="1872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320F25E-DCBA-4E33-BA86-B27F875A4A96}"/>
                    </a:ext>
                  </a:extLst>
                </p14:cNvPr>
                <p14:cNvContentPartPr/>
                <p14:nvPr/>
              </p14:nvContentPartPr>
              <p14:xfrm>
                <a:off x="3134422" y="6396982"/>
                <a:ext cx="172440" cy="189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320F25E-DCBA-4E33-BA86-B27F875A4A9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16422" y="6378982"/>
                  <a:ext cx="208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1944D42-4A88-4360-AFF7-2903B0D732F5}"/>
                    </a:ext>
                  </a:extLst>
                </p14:cNvPr>
                <p14:cNvContentPartPr/>
                <p14:nvPr/>
              </p14:nvContentPartPr>
              <p14:xfrm>
                <a:off x="3570742" y="6361702"/>
                <a:ext cx="187920" cy="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1944D42-4A88-4360-AFF7-2903B0D732F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552742" y="6343702"/>
                  <a:ext cx="223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3B941BD-D88E-4AA0-93B4-1A58E3E2FCA1}"/>
                    </a:ext>
                  </a:extLst>
                </p14:cNvPr>
                <p14:cNvContentPartPr/>
                <p14:nvPr/>
              </p14:nvContentPartPr>
              <p14:xfrm>
                <a:off x="4148542" y="5917822"/>
                <a:ext cx="466920" cy="597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3B941BD-D88E-4AA0-93B4-1A58E3E2FCA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130902" y="5900182"/>
                  <a:ext cx="50256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1976122-E113-4AA5-BB12-853D9BE27BEE}"/>
                    </a:ext>
                  </a:extLst>
                </p14:cNvPr>
                <p14:cNvContentPartPr/>
                <p14:nvPr/>
              </p14:nvContentPartPr>
              <p14:xfrm>
                <a:off x="4892662" y="5934742"/>
                <a:ext cx="96840" cy="466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1976122-E113-4AA5-BB12-853D9BE27BE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874662" y="5916742"/>
                  <a:ext cx="13248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CB082C8-AE60-4453-9230-C8EB10926146}"/>
                    </a:ext>
                  </a:extLst>
                </p14:cNvPr>
                <p14:cNvContentPartPr/>
                <p14:nvPr/>
              </p14:nvContentPartPr>
              <p14:xfrm>
                <a:off x="4877902" y="5914222"/>
                <a:ext cx="359640" cy="572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CB082C8-AE60-4453-9230-C8EB1092614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60262" y="5896222"/>
                  <a:ext cx="39528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CF55B2-0CF8-4DD4-AFA5-CF3C91863A1C}"/>
                    </a:ext>
                  </a:extLst>
                </p14:cNvPr>
                <p14:cNvContentPartPr/>
                <p14:nvPr/>
              </p14:nvContentPartPr>
              <p14:xfrm>
                <a:off x="5306662" y="6477622"/>
                <a:ext cx="175680" cy="21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CF55B2-0CF8-4DD4-AFA5-CF3C91863A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89022" y="6459622"/>
                  <a:ext cx="2113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688D722-1D65-4EE7-99A6-D73B185B00F2}"/>
                    </a:ext>
                  </a:extLst>
                </p14:cNvPr>
                <p14:cNvContentPartPr/>
                <p14:nvPr/>
              </p14:nvContentPartPr>
              <p14:xfrm>
                <a:off x="5433382" y="6236782"/>
                <a:ext cx="30240" cy="42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688D722-1D65-4EE7-99A6-D73B185B00F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415382" y="6219142"/>
                  <a:ext cx="65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6E6141-274C-4CAA-B6E1-82697BBB2321}"/>
                    </a:ext>
                  </a:extLst>
                </p14:cNvPr>
                <p14:cNvContentPartPr/>
                <p14:nvPr/>
              </p14:nvContentPartPr>
              <p14:xfrm>
                <a:off x="6088222" y="6131662"/>
                <a:ext cx="194400" cy="1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6E6141-274C-4CAA-B6E1-82697BBB232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70582" y="6114022"/>
                  <a:ext cx="2300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F8C3323-CB85-4EBC-8519-643E2BC7C985}"/>
                    </a:ext>
                  </a:extLst>
                </p14:cNvPr>
                <p14:cNvContentPartPr/>
                <p14:nvPr/>
              </p14:nvContentPartPr>
              <p14:xfrm>
                <a:off x="6149062" y="6257302"/>
                <a:ext cx="199440" cy="13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F8C3323-CB85-4EBC-8519-643E2BC7C98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31062" y="6239302"/>
                  <a:ext cx="235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5A8465A-FA93-4E92-B827-46C26820C56B}"/>
                    </a:ext>
                  </a:extLst>
                </p14:cNvPr>
                <p14:cNvContentPartPr/>
                <p14:nvPr/>
              </p14:nvContentPartPr>
              <p14:xfrm>
                <a:off x="6711382" y="5720902"/>
                <a:ext cx="792000" cy="1089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5A8465A-FA93-4E92-B827-46C26820C56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693742" y="5703262"/>
                  <a:ext cx="827640" cy="11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9C8EB4-1117-4592-9917-EA2647E2BCD2}"/>
                    </a:ext>
                  </a:extLst>
                </p14:cNvPr>
                <p14:cNvContentPartPr/>
                <p14:nvPr/>
              </p14:nvContentPartPr>
              <p14:xfrm>
                <a:off x="7458382" y="5475022"/>
                <a:ext cx="3580200" cy="187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69C8EB4-1117-4592-9917-EA2647E2BCD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440742" y="5457382"/>
                  <a:ext cx="3615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7CD98E-CD72-4C7E-B5F3-1B8DDD9F646D}"/>
                    </a:ext>
                  </a:extLst>
                </p14:cNvPr>
                <p14:cNvContentPartPr/>
                <p14:nvPr/>
              </p14:nvContentPartPr>
              <p14:xfrm>
                <a:off x="6526702" y="6744382"/>
                <a:ext cx="4179240" cy="219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7CD98E-CD72-4C7E-B5F3-1B8DDD9F646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509062" y="6726382"/>
                  <a:ext cx="42148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856D9D-7B7B-424B-B684-575F16788F71}"/>
                    </a:ext>
                  </a:extLst>
                </p14:cNvPr>
                <p14:cNvContentPartPr/>
                <p14:nvPr/>
              </p14:nvContentPartPr>
              <p14:xfrm>
                <a:off x="10585342" y="5442982"/>
                <a:ext cx="625680" cy="1306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856D9D-7B7B-424B-B684-575F16788F7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567702" y="5424982"/>
                  <a:ext cx="661320" cy="13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2FAC78-A3E3-48B0-9A28-0D3B50611E32}"/>
                    </a:ext>
                  </a:extLst>
                </p14:cNvPr>
                <p14:cNvContentPartPr/>
                <p14:nvPr/>
              </p14:nvContentPartPr>
              <p14:xfrm>
                <a:off x="6839182" y="5535502"/>
                <a:ext cx="3968280" cy="1343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2FAC78-A3E3-48B0-9A28-0D3B50611E3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821182" y="5517862"/>
                  <a:ext cx="4003920" cy="137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A215C7-C8FC-4C03-964C-EBF6745A69E2}"/>
                  </a:ext>
                </a:extLst>
              </p14:cNvPr>
              <p14:cNvContentPartPr/>
              <p14:nvPr/>
            </p14:nvContentPartPr>
            <p14:xfrm>
              <a:off x="713880" y="696240"/>
              <a:ext cx="7994160" cy="6193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A215C7-C8FC-4C03-964C-EBF6745A69E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04520" y="686880"/>
                <a:ext cx="8012880" cy="621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7206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033F2-1CBC-4090-875E-75366365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604"/>
            <a:ext cx="11887200" cy="2564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3620F-E39B-4889-819A-D8A8E715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1"/>
            <a:ext cx="11887200" cy="13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4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B942B-3F79-4118-9436-557D2B94C0F5}"/>
              </a:ext>
            </a:extLst>
          </p:cNvPr>
          <p:cNvSpPr txBox="1"/>
          <p:nvPr/>
        </p:nvSpPr>
        <p:spPr>
          <a:xfrm>
            <a:off x="486561" y="462744"/>
            <a:ext cx="1014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  M(0; (5, 12))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49D7B6-8A2F-4056-A20A-C3E3D36EFA0E}"/>
                  </a:ext>
                </a:extLst>
              </p14:cNvPr>
              <p14:cNvContentPartPr/>
              <p14:nvPr/>
            </p14:nvContentPartPr>
            <p14:xfrm>
              <a:off x="1557720" y="1881720"/>
              <a:ext cx="10141920" cy="5130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49D7B6-8A2F-4056-A20A-C3E3D36EFA0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8360" y="1872360"/>
                <a:ext cx="10160640" cy="51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929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4E0AA3-E559-4012-B87E-8563064D6EF4}"/>
              </a:ext>
            </a:extLst>
          </p:cNvPr>
          <p:cNvGrpSpPr/>
          <p:nvPr/>
        </p:nvGrpSpPr>
        <p:grpSpPr>
          <a:xfrm>
            <a:off x="0" y="-17111"/>
            <a:ext cx="11887200" cy="5591925"/>
            <a:chOff x="0" y="1098626"/>
            <a:chExt cx="11887200" cy="55919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06B9AF-C49D-4C52-834C-1414B9A0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8626"/>
              <a:ext cx="11887200" cy="55919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800DEB-EC19-4A68-9B1E-E659EFB73E89}"/>
                </a:ext>
              </a:extLst>
            </p:cNvPr>
            <p:cNvSpPr txBox="1"/>
            <p:nvPr/>
          </p:nvSpPr>
          <p:spPr>
            <a:xfrm>
              <a:off x="9890620" y="1233181"/>
              <a:ext cx="21811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612929-5E26-4C1D-B51D-90F0CC71F4FD}"/>
                </a:ext>
              </a:extLst>
            </p:cNvPr>
            <p:cNvSpPr txBox="1"/>
            <p:nvPr/>
          </p:nvSpPr>
          <p:spPr>
            <a:xfrm>
              <a:off x="2141988" y="3240946"/>
              <a:ext cx="20553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BFA14A-BB86-4E7C-AD65-544C1E22944D}"/>
                </a:ext>
              </a:extLst>
            </p:cNvPr>
            <p:cNvSpPr txBox="1"/>
            <p:nvPr/>
          </p:nvSpPr>
          <p:spPr>
            <a:xfrm>
              <a:off x="2856452" y="2185331"/>
              <a:ext cx="20553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63F8D1-6034-4348-952B-1BF401B74020}"/>
                </a:ext>
              </a:extLst>
            </p:cNvPr>
            <p:cNvSpPr txBox="1"/>
            <p:nvPr/>
          </p:nvSpPr>
          <p:spPr>
            <a:xfrm>
              <a:off x="3990363" y="4443368"/>
              <a:ext cx="21811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369486-9BF9-4C6F-A5D0-DEE8D53E9F07}"/>
                  </a:ext>
                </a:extLst>
              </p14:cNvPr>
              <p14:cNvContentPartPr/>
              <p14:nvPr/>
            </p14:nvContentPartPr>
            <p14:xfrm>
              <a:off x="826560" y="1712520"/>
              <a:ext cx="10783080" cy="5305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369486-9BF9-4C6F-A5D0-DEE8D53E9F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7200" y="1703160"/>
                <a:ext cx="10801800" cy="532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49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525673"/>
            <a:ext cx="3565661" cy="5404667"/>
            <a:chOff x="174977" y="166443"/>
            <a:chExt cx="4640661" cy="7126118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</p:grpSp>
      <p:pic>
        <p:nvPicPr>
          <p:cNvPr id="8" name="Picture 7" descr="A picture containing circle&#10;&#10;Description automatically generated">
            <a:extLst>
              <a:ext uri="{FF2B5EF4-FFF2-40B4-BE49-F238E27FC236}">
                <a16:creationId xmlns:a16="http://schemas.microsoft.com/office/drawing/2014/main" id="{0DDC0298-F61E-4DD8-806E-874E6D4AC7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18768" r="14775" b="5829"/>
          <a:stretch/>
        </p:blipFill>
        <p:spPr>
          <a:xfrm rot="18225360">
            <a:off x="4527657" y="1398308"/>
            <a:ext cx="4487149" cy="3782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D7385-6737-4F9D-AB9F-014FD740DC41}"/>
              </a:ext>
            </a:extLst>
          </p:cNvPr>
          <p:cNvSpPr txBox="1"/>
          <p:nvPr/>
        </p:nvSpPr>
        <p:spPr>
          <a:xfrm>
            <a:off x="174976" y="106135"/>
            <a:ext cx="869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CE1F238-D2C5-47D4-9FF6-80DFD79B529D}"/>
                  </a:ext>
                </a:extLst>
              </p14:cNvPr>
              <p14:cNvContentPartPr/>
              <p14:nvPr/>
            </p14:nvContentPartPr>
            <p14:xfrm>
              <a:off x="1025640" y="18000"/>
              <a:ext cx="10782720" cy="752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E1F238-D2C5-47D4-9FF6-80DFD79B52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6280" y="8640"/>
                <a:ext cx="10801440" cy="754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04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EB15CB-5E32-4C1F-A498-268AE7431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17836" r="12657" b="5373"/>
          <a:stretch/>
        </p:blipFill>
        <p:spPr>
          <a:xfrm>
            <a:off x="562062" y="561837"/>
            <a:ext cx="4546834" cy="3716324"/>
          </a:xfrm>
          <a:prstGeom prst="rect">
            <a:avLst/>
          </a:prstGeom>
        </p:spPr>
      </p:pic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A88F11B1-2F0A-49B5-8E30-C72D322C5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18768" r="14775" b="5829"/>
          <a:stretch/>
        </p:blipFill>
        <p:spPr>
          <a:xfrm>
            <a:off x="6878972" y="561837"/>
            <a:ext cx="4328720" cy="3649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6BEFF-30DE-47D4-B29C-5B3795994873}"/>
              </a:ext>
            </a:extLst>
          </p:cNvPr>
          <p:cNvSpPr/>
          <p:nvPr/>
        </p:nvSpPr>
        <p:spPr>
          <a:xfrm>
            <a:off x="154432" y="7266855"/>
            <a:ext cx="485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http://www.mitchr.me/SS/torusKnots/index.html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A6C59-B7ED-448B-8A54-CF18F7EDA0DA}"/>
              </a:ext>
            </a:extLst>
          </p:cNvPr>
          <p:cNvSpPr txBox="1"/>
          <p:nvPr/>
        </p:nvSpPr>
        <p:spPr>
          <a:xfrm>
            <a:off x="174976" y="106135"/>
            <a:ext cx="869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334F14-C0D0-4CD7-AC3C-55F22C92DC0D}"/>
                  </a:ext>
                </a:extLst>
              </p14:cNvPr>
              <p14:cNvContentPartPr/>
              <p14:nvPr/>
            </p14:nvContentPartPr>
            <p14:xfrm>
              <a:off x="231480" y="813240"/>
              <a:ext cx="10200960" cy="622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334F14-C0D0-4CD7-AC3C-55F22C92DC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120" y="803880"/>
                <a:ext cx="10219680" cy="623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810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791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8EB15CB-5E32-4C1F-A498-268AE7431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17836" r="12657" b="5373"/>
          <a:stretch/>
        </p:blipFill>
        <p:spPr>
          <a:xfrm>
            <a:off x="562062" y="561837"/>
            <a:ext cx="4546834" cy="3716324"/>
          </a:xfrm>
          <a:prstGeom prst="rect">
            <a:avLst/>
          </a:prstGeom>
        </p:spPr>
      </p:pic>
      <p:pic>
        <p:nvPicPr>
          <p:cNvPr id="6" name="Picture 5" descr="A picture containing circle&#10;&#10;Description automatically generated">
            <a:extLst>
              <a:ext uri="{FF2B5EF4-FFF2-40B4-BE49-F238E27FC236}">
                <a16:creationId xmlns:a16="http://schemas.microsoft.com/office/drawing/2014/main" id="{A88F11B1-2F0A-49B5-8E30-C72D322C5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18768" r="14775" b="5829"/>
          <a:stretch/>
        </p:blipFill>
        <p:spPr>
          <a:xfrm>
            <a:off x="6878972" y="561837"/>
            <a:ext cx="4328720" cy="3649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06BEFF-30DE-47D4-B29C-5B3795994873}"/>
              </a:ext>
            </a:extLst>
          </p:cNvPr>
          <p:cNvSpPr/>
          <p:nvPr/>
        </p:nvSpPr>
        <p:spPr>
          <a:xfrm>
            <a:off x="154432" y="7266855"/>
            <a:ext cx="485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http://www.mitchr.me/SS/torusKnots/index.html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A6C59-B7ED-448B-8A54-CF18F7EDA0DA}"/>
              </a:ext>
            </a:extLst>
          </p:cNvPr>
          <p:cNvSpPr txBox="1"/>
          <p:nvPr/>
        </p:nvSpPr>
        <p:spPr>
          <a:xfrm>
            <a:off x="174976" y="106135"/>
            <a:ext cx="8699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2B37FA-DF8C-49F0-8EBE-910BBC09276F}"/>
                  </a:ext>
                </a:extLst>
              </p14:cNvPr>
              <p14:cNvContentPartPr/>
              <p14:nvPr/>
            </p14:nvContentPartPr>
            <p14:xfrm>
              <a:off x="719640" y="243720"/>
              <a:ext cx="10325160" cy="6659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2B37FA-DF8C-49F0-8EBE-910BBC0927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0280" y="234360"/>
                <a:ext cx="10343880" cy="66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401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033F2-1CBC-4090-875E-75366365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604"/>
            <a:ext cx="11887200" cy="2564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33620F-E39B-4889-819A-D8A8E715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1"/>
            <a:ext cx="11887200" cy="13121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832B12-84A6-4293-96C0-3FD9EBEC8C09}"/>
                  </a:ext>
                </a:extLst>
              </p14:cNvPr>
              <p14:cNvContentPartPr/>
              <p14:nvPr/>
            </p14:nvContentPartPr>
            <p14:xfrm>
              <a:off x="1236960" y="3047760"/>
              <a:ext cx="10477800" cy="3682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832B12-84A6-4293-96C0-3FD9EBEC8C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7600" y="3038400"/>
                <a:ext cx="10496520" cy="370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51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D71AE-D605-4F97-9C3A-8FAB01912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b="4696"/>
          <a:stretch/>
        </p:blipFill>
        <p:spPr>
          <a:xfrm>
            <a:off x="934901" y="259622"/>
            <a:ext cx="4578931" cy="4397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FEF382-FC39-4494-BD51-9D642E91C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b="4697"/>
          <a:stretch/>
        </p:blipFill>
        <p:spPr>
          <a:xfrm>
            <a:off x="6857165" y="259623"/>
            <a:ext cx="4578931" cy="4397438"/>
          </a:xfrm>
          <a:prstGeom prst="rect">
            <a:avLst/>
          </a:prstGeom>
          <a:scene3d>
            <a:camera prst="orthographicFront">
              <a:rot lat="0" lon="10500000" rev="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B73E0-1854-4320-930F-D11631D6C8D5}"/>
              </a:ext>
            </a:extLst>
          </p:cNvPr>
          <p:cNvSpPr txBox="1"/>
          <p:nvPr/>
        </p:nvSpPr>
        <p:spPr>
          <a:xfrm>
            <a:off x="4428569" y="-1988"/>
            <a:ext cx="364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Identify this manifold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02A966-3C10-4F6F-974A-175DF8FEADFB}"/>
                  </a:ext>
                </a:extLst>
              </p14:cNvPr>
              <p14:cNvContentPartPr/>
              <p14:nvPr/>
            </p14:nvContentPartPr>
            <p14:xfrm>
              <a:off x="1178280" y="918000"/>
              <a:ext cx="9675000" cy="6402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02A966-3C10-4F6F-974A-175DF8FEAD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8920" y="908640"/>
                <a:ext cx="9693720" cy="642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233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3483030-88B1-4828-95D0-1FABEAAD726F}"/>
                  </a:ext>
                </a:extLst>
              </p14:cNvPr>
              <p14:cNvContentPartPr/>
              <p14:nvPr/>
            </p14:nvContentPartPr>
            <p14:xfrm>
              <a:off x="3798720" y="2634480"/>
              <a:ext cx="4395600" cy="399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3483030-88B1-4828-95D0-1FABEAAD726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789360" y="2625120"/>
                <a:ext cx="4414320" cy="401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71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23B5E0-842A-4D12-AF36-A9549D5D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" y="4389570"/>
            <a:ext cx="11887200" cy="3410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4EE45-F58B-4A2B-B5BD-78ECFC6CB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36"/>
          <a:stretch/>
        </p:blipFill>
        <p:spPr>
          <a:xfrm>
            <a:off x="0" y="110653"/>
            <a:ext cx="11887200" cy="194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12FEFA-57D1-4945-A77D-2728E7E8BAB5}"/>
                  </a:ext>
                </a:extLst>
              </p14:cNvPr>
              <p14:cNvContentPartPr/>
              <p14:nvPr/>
            </p14:nvContentPartPr>
            <p14:xfrm>
              <a:off x="381600" y="4578480"/>
              <a:ext cx="843480" cy="2355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12FEFA-57D1-4945-A77D-2728E7E8BA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240" y="4569120"/>
                <a:ext cx="862200" cy="237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966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6D28F5-FE8E-421C-B53C-317D3F1490AD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E6D28F5-FE8E-421C-B53C-317D3F149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7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AD3DE08-2906-493D-9E64-CDEB9878E4AA}"/>
                  </a:ext>
                </a:extLst>
              </p14:cNvPr>
              <p14:cNvContentPartPr/>
              <p14:nvPr/>
            </p14:nvContentPartPr>
            <p14:xfrm>
              <a:off x="3208680" y="838440"/>
              <a:ext cx="8110440" cy="6433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AD3DE08-2906-493D-9E64-CDEB9878E4A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199320" y="829080"/>
                <a:ext cx="8129160" cy="64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0598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17001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807885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F3B2565-81FB-473B-A272-6ADAD69041C6}"/>
                  </a:ext>
                </a:extLst>
              </p14:cNvPr>
              <p14:cNvContentPartPr/>
              <p14:nvPr/>
            </p14:nvContentPartPr>
            <p14:xfrm>
              <a:off x="-545193" y="6068678"/>
              <a:ext cx="36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F3B2565-81FB-473B-A272-6ADAD69041C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-608193" y="600603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B0544D-CFEB-43D4-AC0F-CB66094D761A}"/>
                  </a:ext>
                </a:extLst>
              </p14:cNvPr>
              <p14:cNvContentPartPr/>
              <p14:nvPr/>
            </p14:nvContentPartPr>
            <p14:xfrm>
              <a:off x="6413760" y="2660760"/>
              <a:ext cx="1833480" cy="670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B0544D-CFEB-43D4-AC0F-CB66094D761A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404400" y="2651400"/>
                <a:ext cx="1852200" cy="68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0062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425423-036C-4DD7-B2EB-D53043817FF0}"/>
                  </a:ext>
                </a:extLst>
              </p14:cNvPr>
              <p14:cNvContentPartPr/>
              <p14:nvPr/>
            </p14:nvContentPartPr>
            <p14:xfrm>
              <a:off x="933480" y="320400"/>
              <a:ext cx="8650440" cy="5095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425423-036C-4DD7-B2EB-D53043817FF0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24120" y="311040"/>
                <a:ext cx="8669160" cy="511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0191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242053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44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035" y="6532767"/>
                <a:ext cx="5307158" cy="677108"/>
              </a:xfrm>
              <a:prstGeom prst="rect">
                <a:avLst/>
              </a:prstGeom>
              <a:blipFill>
                <a:blip r:embed="rId16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865213-B0D4-4DCA-9A7B-5244950C5239}"/>
                  </a:ext>
                </a:extLst>
              </p14:cNvPr>
              <p14:cNvContentPartPr/>
              <p14:nvPr/>
            </p14:nvContentPartPr>
            <p14:xfrm>
              <a:off x="897480" y="285480"/>
              <a:ext cx="10778040" cy="6775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865213-B0D4-4DCA-9A7B-5244950C5239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888120" y="276120"/>
                <a:ext cx="10796760" cy="67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7926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4">
            <a:extLst>
              <a:ext uri="{FF2B5EF4-FFF2-40B4-BE49-F238E27FC236}">
                <a16:creationId xmlns:a16="http://schemas.microsoft.com/office/drawing/2014/main" id="{9DD44777-A786-472F-B2CE-F9800BAC229E}"/>
              </a:ext>
            </a:extLst>
          </p:cNvPr>
          <p:cNvSpPr/>
          <p:nvPr/>
        </p:nvSpPr>
        <p:spPr>
          <a:xfrm>
            <a:off x="6652469" y="1866552"/>
            <a:ext cx="4077049" cy="5121478"/>
          </a:xfrm>
          <a:prstGeom prst="arc">
            <a:avLst>
              <a:gd name="adj1" fmla="val 10904494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6B1FD5-5F63-419A-9B29-BF793F6E05D2}"/>
              </a:ext>
            </a:extLst>
          </p:cNvPr>
          <p:cNvSpPr/>
          <p:nvPr/>
        </p:nvSpPr>
        <p:spPr>
          <a:xfrm>
            <a:off x="6652470" y="3296873"/>
            <a:ext cx="4077049" cy="2407640"/>
          </a:xfrm>
          <a:prstGeom prst="ellipse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384A5-AC38-4E2B-A600-5F5E35F35338}"/>
              </a:ext>
            </a:extLst>
          </p:cNvPr>
          <p:cNvSpPr>
            <a:spLocks noChangeAspect="1"/>
          </p:cNvSpPr>
          <p:nvPr/>
        </p:nvSpPr>
        <p:spPr>
          <a:xfrm>
            <a:off x="7425660" y="4427291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1E45F-78C6-45B8-9871-DC7D93E209D5}"/>
              </a:ext>
            </a:extLst>
          </p:cNvPr>
          <p:cNvSpPr>
            <a:spLocks noChangeAspect="1"/>
          </p:cNvSpPr>
          <p:nvPr/>
        </p:nvSpPr>
        <p:spPr>
          <a:xfrm>
            <a:off x="9187350" y="4447564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0E985A-A53E-4FA3-9567-5222A471DA59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7969266" y="4610171"/>
            <a:ext cx="1218084" cy="2027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C521BA-401D-450B-B147-971D7B2193A8}"/>
                  </a:ext>
                </a:extLst>
              </p14:cNvPr>
              <p14:cNvContentPartPr/>
              <p14:nvPr/>
            </p14:nvContentPartPr>
            <p14:xfrm>
              <a:off x="1397160" y="736560"/>
              <a:ext cx="9884160" cy="6455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C521BA-401D-450B-B147-971D7B2193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7800" y="727200"/>
                <a:ext cx="9902880" cy="647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4499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B38729E-41DA-47F3-80CA-18B050BCE97A}"/>
              </a:ext>
            </a:extLst>
          </p:cNvPr>
          <p:cNvSpPr>
            <a:spLocks noChangeAspect="1"/>
          </p:cNvSpPr>
          <p:nvPr/>
        </p:nvSpPr>
        <p:spPr>
          <a:xfrm rot="5400000">
            <a:off x="428332" y="3245634"/>
            <a:ext cx="2250059" cy="1644242"/>
          </a:xfrm>
          <a:prstGeom prst="ellipse">
            <a:avLst/>
          </a:prstGeom>
          <a:solidFill>
            <a:srgbClr val="FFFF00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DD44777-A786-472F-B2CE-F9800BAC229E}"/>
              </a:ext>
            </a:extLst>
          </p:cNvPr>
          <p:cNvSpPr/>
          <p:nvPr/>
        </p:nvSpPr>
        <p:spPr>
          <a:xfrm>
            <a:off x="6652469" y="1866552"/>
            <a:ext cx="4077049" cy="5121478"/>
          </a:xfrm>
          <a:prstGeom prst="arc">
            <a:avLst>
              <a:gd name="adj1" fmla="val 10904494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86B1FD5-5F63-419A-9B29-BF793F6E05D2}"/>
              </a:ext>
            </a:extLst>
          </p:cNvPr>
          <p:cNvSpPr/>
          <p:nvPr/>
        </p:nvSpPr>
        <p:spPr>
          <a:xfrm>
            <a:off x="6652470" y="3296873"/>
            <a:ext cx="4077049" cy="2407640"/>
          </a:xfrm>
          <a:prstGeom prst="ellipse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384A5-AC38-4E2B-A600-5F5E35F35338}"/>
              </a:ext>
            </a:extLst>
          </p:cNvPr>
          <p:cNvSpPr>
            <a:spLocks noChangeAspect="1"/>
          </p:cNvSpPr>
          <p:nvPr/>
        </p:nvSpPr>
        <p:spPr>
          <a:xfrm>
            <a:off x="7425660" y="4427291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E1E45F-78C6-45B8-9871-DC7D93E209D5}"/>
              </a:ext>
            </a:extLst>
          </p:cNvPr>
          <p:cNvSpPr>
            <a:spLocks noChangeAspect="1"/>
          </p:cNvSpPr>
          <p:nvPr/>
        </p:nvSpPr>
        <p:spPr>
          <a:xfrm>
            <a:off x="9187350" y="4447564"/>
            <a:ext cx="543606" cy="365760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0E985A-A53E-4FA3-9567-5222A471DA59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7969266" y="4610171"/>
            <a:ext cx="1218084" cy="2027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owchart: Direct Access Storage 2">
            <a:extLst>
              <a:ext uri="{FF2B5EF4-FFF2-40B4-BE49-F238E27FC236}">
                <a16:creationId xmlns:a16="http://schemas.microsoft.com/office/drawing/2014/main" id="{91FE0F82-3559-452A-8C81-1E0DE85E3B43}"/>
              </a:ext>
            </a:extLst>
          </p:cNvPr>
          <p:cNvSpPr/>
          <p:nvPr/>
        </p:nvSpPr>
        <p:spPr>
          <a:xfrm>
            <a:off x="864066" y="2969703"/>
            <a:ext cx="4857226" cy="2223082"/>
          </a:xfrm>
          <a:prstGeom prst="flowChartMagneticDrum">
            <a:avLst/>
          </a:prstGeom>
          <a:solidFill>
            <a:srgbClr val="FFFF00"/>
          </a:solidFill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C2FC73-E7F7-4CF9-B6F1-12C0D6A2E0CC}"/>
              </a:ext>
            </a:extLst>
          </p:cNvPr>
          <p:cNvSpPr>
            <a:spLocks noChangeAspect="1"/>
          </p:cNvSpPr>
          <p:nvPr/>
        </p:nvSpPr>
        <p:spPr>
          <a:xfrm rot="5400000">
            <a:off x="3774141" y="3272612"/>
            <a:ext cx="2250059" cy="1644242"/>
          </a:xfrm>
          <a:prstGeom prst="ellipse">
            <a:avLst/>
          </a:prstGeom>
          <a:solidFill>
            <a:schemeClr val="bg1"/>
          </a:solidFill>
          <a:ln w="825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7525F-7793-4879-BF7E-4F82D0599E7E}"/>
              </a:ext>
            </a:extLst>
          </p:cNvPr>
          <p:cNvCxnSpPr>
            <a:cxnSpLocks/>
          </p:cNvCxnSpPr>
          <p:nvPr/>
        </p:nvCxnSpPr>
        <p:spPr>
          <a:xfrm>
            <a:off x="664827" y="4067754"/>
            <a:ext cx="3345809" cy="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352114-4A98-4D1A-90D1-2E1A8A9E5E00}"/>
                  </a:ext>
                </a:extLst>
              </p14:cNvPr>
              <p14:cNvContentPartPr/>
              <p14:nvPr/>
            </p14:nvContentPartPr>
            <p14:xfrm>
              <a:off x="546480" y="452880"/>
              <a:ext cx="11183760" cy="676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352114-4A98-4D1A-90D1-2E1A8A9E5E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120" y="443520"/>
                <a:ext cx="11202480" cy="678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905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198212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D9A7D5-68D2-4290-8BF8-6F11C608B258}"/>
                  </a:ext>
                </a:extLst>
              </p14:cNvPr>
              <p14:cNvContentPartPr/>
              <p14:nvPr/>
            </p14:nvContentPartPr>
            <p14:xfrm>
              <a:off x="468000" y="1787040"/>
              <a:ext cx="11283120" cy="541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D9A7D5-68D2-4290-8BF8-6F11C608B258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458640" y="1777680"/>
                <a:ext cx="11301840" cy="54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725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C7ECE-0BE6-4563-A7BE-94BCFF38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58723" y="242053"/>
            <a:ext cx="5296345" cy="5212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B43729-1B17-454F-B089-B8134129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44444"/>
              </a:clrFrom>
              <a:clrTo>
                <a:srgbClr val="444444">
                  <a:alpha val="0"/>
                </a:srgbClr>
              </a:clrTo>
            </a:clrChange>
          </a:blip>
          <a:srcRect l="6372" t="3885" r="3400" b="2644"/>
          <a:stretch/>
        </p:blipFill>
        <p:spPr>
          <a:xfrm>
            <a:off x="6368643" y="198212"/>
            <a:ext cx="5296345" cy="521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14:cNvPr>
              <p14:cNvContentPartPr/>
              <p14:nvPr/>
            </p14:nvContentPartPr>
            <p14:xfrm>
              <a:off x="7124302" y="778321"/>
              <a:ext cx="3768840" cy="397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088BA3-13D8-4F24-91BA-99C9280D6A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06662" y="760321"/>
                <a:ext cx="3804480" cy="40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14:cNvPr>
              <p14:cNvContentPartPr/>
              <p14:nvPr/>
            </p14:nvContentPartPr>
            <p14:xfrm>
              <a:off x="7682662" y="1577161"/>
              <a:ext cx="2801160" cy="100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F13262-81FC-42D9-B905-4E13FF544A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4662" y="1559161"/>
                <a:ext cx="2836800" cy="10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14:cNvPr>
              <p14:cNvContentPartPr/>
              <p14:nvPr/>
            </p14:nvContentPartPr>
            <p14:xfrm>
              <a:off x="6884182" y="612001"/>
              <a:ext cx="4285440" cy="437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9F2C85-AB00-467A-927B-E9D5F2AC52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66182" y="594001"/>
                <a:ext cx="4321080" cy="44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14:cNvPr>
              <p14:cNvContentPartPr/>
              <p14:nvPr/>
            </p14:nvContentPartPr>
            <p14:xfrm>
              <a:off x="7485022" y="1397521"/>
              <a:ext cx="3048120" cy="2769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90FAFB-3380-44F5-9D54-108C154000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7382" y="1379521"/>
                <a:ext cx="3083760" cy="28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D1B7F7-FDB4-4375-874A-E81D82CDB6BD}"/>
              </a:ext>
            </a:extLst>
          </p:cNvPr>
          <p:cNvGrpSpPr/>
          <p:nvPr/>
        </p:nvGrpSpPr>
        <p:grpSpPr>
          <a:xfrm>
            <a:off x="10622062" y="1599841"/>
            <a:ext cx="275400" cy="241560"/>
            <a:chOff x="10622062" y="2520502"/>
            <a:chExt cx="27540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14:cNvPr>
                <p14:cNvContentPartPr/>
                <p14:nvPr/>
              </p14:nvContentPartPr>
              <p14:xfrm>
                <a:off x="10622062" y="2520502"/>
                <a:ext cx="27540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7D17374-03D2-49CB-8482-A78B5E0C42B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04422" y="2502862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14:cNvPr>
                <p14:cNvContentPartPr/>
                <p14:nvPr/>
              </p14:nvContentPartPr>
              <p14:xfrm>
                <a:off x="10681822" y="2758822"/>
                <a:ext cx="3168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841707D-BF98-4FCE-BE4D-FFA417F63F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63822" y="2741182"/>
                  <a:ext cx="6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14:cNvPr>
                <p14:cNvContentPartPr/>
                <p14:nvPr/>
              </p14:nvContentPartPr>
              <p14:xfrm>
                <a:off x="10795582" y="2669902"/>
                <a:ext cx="60840" cy="7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40C98F-3EA7-4DD5-A42F-78AFBD707E4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777942" y="2652262"/>
                  <a:ext cx="96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CB7AE-4FF7-48FC-BC0B-0913BD84D6D3}"/>
              </a:ext>
            </a:extLst>
          </p:cNvPr>
          <p:cNvGrpSpPr/>
          <p:nvPr/>
        </p:nvGrpSpPr>
        <p:grpSpPr>
          <a:xfrm>
            <a:off x="8802982" y="630721"/>
            <a:ext cx="138600" cy="267480"/>
            <a:chOff x="8802982" y="1551382"/>
            <a:chExt cx="1386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14:cNvPr>
                <p14:cNvContentPartPr/>
                <p14:nvPr/>
              </p14:nvContentPartPr>
              <p14:xfrm>
                <a:off x="8802982" y="1551382"/>
                <a:ext cx="102600" cy="267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73B8B4-29D7-4E8C-9DE5-58EC2345FC4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784982" y="1533742"/>
                  <a:ext cx="138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14:cNvPr>
                <p14:cNvContentPartPr/>
                <p14:nvPr/>
              </p14:nvContentPartPr>
              <p14:xfrm>
                <a:off x="8890102" y="1563262"/>
                <a:ext cx="25920" cy="3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123C84-DBD3-4DEF-8D7B-CC066751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72102" y="1545262"/>
                  <a:ext cx="615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14:cNvPr>
                <p14:cNvContentPartPr/>
                <p14:nvPr/>
              </p14:nvContentPartPr>
              <p14:xfrm>
                <a:off x="8927182" y="1715542"/>
                <a:ext cx="14400" cy="6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BD9607C-5C38-4441-8258-79A4409BBF1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909182" y="1697902"/>
                  <a:ext cx="5004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48FAD-2412-42C2-9418-F9AAC88304F5}"/>
              </a:ext>
            </a:extLst>
          </p:cNvPr>
          <p:cNvGrpSpPr/>
          <p:nvPr/>
        </p:nvGrpSpPr>
        <p:grpSpPr>
          <a:xfrm>
            <a:off x="7226902" y="1823761"/>
            <a:ext cx="196920" cy="266040"/>
            <a:chOff x="7226902" y="2744422"/>
            <a:chExt cx="196920" cy="2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14:cNvPr>
                <p14:cNvContentPartPr/>
                <p14:nvPr/>
              </p14:nvContentPartPr>
              <p14:xfrm>
                <a:off x="7226902" y="2744422"/>
                <a:ext cx="185400" cy="266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8F0AC96-1910-4914-B3EE-40065CFCC05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08902" y="2726422"/>
                  <a:ext cx="2210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14:cNvPr>
                <p14:cNvContentPartPr/>
                <p14:nvPr/>
              </p14:nvContentPartPr>
              <p14:xfrm>
                <a:off x="7365862" y="2905702"/>
                <a:ext cx="57960" cy="6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CF84B1F-E05E-40CC-BF95-0CAD67EB50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348222" y="2887702"/>
                  <a:ext cx="9360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427BDB-F6FA-42DB-9DA1-F5412291D6B2}"/>
              </a:ext>
            </a:extLst>
          </p:cNvPr>
          <p:cNvGrpSpPr/>
          <p:nvPr/>
        </p:nvGrpSpPr>
        <p:grpSpPr>
          <a:xfrm>
            <a:off x="6860422" y="2851561"/>
            <a:ext cx="817920" cy="174240"/>
            <a:chOff x="6860422" y="3772222"/>
            <a:chExt cx="81792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14:cNvPr>
                <p14:cNvContentPartPr/>
                <p14:nvPr/>
              </p14:nvContentPartPr>
              <p14:xfrm>
                <a:off x="6875902" y="3789862"/>
                <a:ext cx="23436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2AA9E-E96E-4C96-9FCF-7CF0449D4B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57902" y="3771862"/>
                  <a:ext cx="270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14:cNvPr>
                <p14:cNvContentPartPr/>
                <p14:nvPr/>
              </p14:nvContentPartPr>
              <p14:xfrm>
                <a:off x="6860422" y="3794902"/>
                <a:ext cx="35280" cy="27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A99F637-2F4E-495E-856E-0B0B849958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2422" y="3777262"/>
                  <a:ext cx="709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14:cNvPr>
                <p14:cNvContentPartPr/>
                <p14:nvPr/>
              </p14:nvContentPartPr>
              <p14:xfrm>
                <a:off x="6974182" y="3772222"/>
                <a:ext cx="7920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DBD5D3-2AB2-458E-833E-7F2124D4B1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56182" y="3754582"/>
                  <a:ext cx="1148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14:cNvPr>
                <p14:cNvContentPartPr/>
                <p14:nvPr/>
              </p14:nvContentPartPr>
              <p14:xfrm>
                <a:off x="7505182" y="3884542"/>
                <a:ext cx="137520" cy="6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433AF84-AD88-4C8E-BD18-1664AF2D010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487542" y="3866902"/>
                  <a:ext cx="1731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14:cNvPr>
                <p14:cNvContentPartPr/>
                <p14:nvPr/>
              </p14:nvContentPartPr>
              <p14:xfrm>
                <a:off x="7459822" y="3816142"/>
                <a:ext cx="87120" cy="4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3F1A4E-08B7-40DF-9CB4-075FF9D93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442182" y="3798142"/>
                  <a:ext cx="1227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14:cNvPr>
                <p14:cNvContentPartPr/>
                <p14:nvPr/>
              </p14:nvContentPartPr>
              <p14:xfrm>
                <a:off x="7625422" y="3841702"/>
                <a:ext cx="52920" cy="65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245952-505C-494B-931E-C8C6012A66E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07782" y="3823702"/>
                  <a:ext cx="885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3C68A9-7A75-4A17-AC60-5F09F432B33B}"/>
              </a:ext>
            </a:extLst>
          </p:cNvPr>
          <p:cNvGrpSpPr/>
          <p:nvPr/>
        </p:nvGrpSpPr>
        <p:grpSpPr>
          <a:xfrm>
            <a:off x="7956982" y="4522321"/>
            <a:ext cx="221760" cy="219600"/>
            <a:chOff x="7956982" y="5442982"/>
            <a:chExt cx="221760" cy="21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14:cNvPr>
                <p14:cNvContentPartPr/>
                <p14:nvPr/>
              </p14:nvContentPartPr>
              <p14:xfrm>
                <a:off x="7977142" y="5442982"/>
                <a:ext cx="201600" cy="219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D455FB-3512-4720-A1A2-AA5F90A56A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59502" y="5425342"/>
                  <a:ext cx="237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14:cNvPr>
                <p14:cNvContentPartPr/>
                <p14:nvPr/>
              </p14:nvContentPartPr>
              <p14:xfrm>
                <a:off x="7956982" y="5574382"/>
                <a:ext cx="38160" cy="70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6FF0F5-9AEB-4310-94F1-ED840A95A8D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38982" y="5556382"/>
                  <a:ext cx="73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14:cNvPr>
                <p14:cNvContentPartPr/>
                <p14:nvPr/>
              </p14:nvContentPartPr>
              <p14:xfrm>
                <a:off x="8070742" y="5520382"/>
                <a:ext cx="101160" cy="23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79E2B0-D093-4676-B936-4CC34101E73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052742" y="5502382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771D1C-C6FE-4347-94AE-8074FA3CBFEE}"/>
              </a:ext>
            </a:extLst>
          </p:cNvPr>
          <p:cNvGrpSpPr/>
          <p:nvPr/>
        </p:nvGrpSpPr>
        <p:grpSpPr>
          <a:xfrm>
            <a:off x="10267822" y="4467601"/>
            <a:ext cx="194760" cy="275400"/>
            <a:chOff x="10267822" y="5388262"/>
            <a:chExt cx="1947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14:cNvPr>
                <p14:cNvContentPartPr/>
                <p14:nvPr/>
              </p14:nvContentPartPr>
              <p14:xfrm>
                <a:off x="10292302" y="5388262"/>
                <a:ext cx="153000" cy="27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65024-855E-4476-88B5-C0FF3DA8C5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74302" y="5370622"/>
                  <a:ext cx="1886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14:cNvPr>
                <p14:cNvContentPartPr/>
                <p14:nvPr/>
              </p14:nvContentPartPr>
              <p14:xfrm>
                <a:off x="10267822" y="5388262"/>
                <a:ext cx="194760" cy="27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20ED77E-AE89-4111-B9C6-D2E15FDB877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50182" y="5370622"/>
                  <a:ext cx="230400" cy="31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7B17B7-C6A1-4364-8D59-FE3A7F9A8D68}"/>
              </a:ext>
            </a:extLst>
          </p:cNvPr>
          <p:cNvGrpSpPr/>
          <p:nvPr/>
        </p:nvGrpSpPr>
        <p:grpSpPr>
          <a:xfrm>
            <a:off x="10914382" y="3204361"/>
            <a:ext cx="260640" cy="200880"/>
            <a:chOff x="10914382" y="4125022"/>
            <a:chExt cx="2606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14:cNvPr>
                <p14:cNvContentPartPr/>
                <p14:nvPr/>
              </p14:nvContentPartPr>
              <p14:xfrm>
                <a:off x="10914382" y="4208542"/>
                <a:ext cx="260640" cy="117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3D8E3F-D7A8-417D-A127-FA969937066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96742" y="4190902"/>
                  <a:ext cx="296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14:cNvPr>
                <p14:cNvContentPartPr/>
                <p14:nvPr/>
              </p14:nvContentPartPr>
              <p14:xfrm>
                <a:off x="10916182" y="4192702"/>
                <a:ext cx="19440" cy="33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7F1AF88-AF0E-4383-BFE1-3871F5E15F7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8182" y="4174702"/>
                  <a:ext cx="550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14:cNvPr>
                <p14:cNvContentPartPr/>
                <p14:nvPr/>
              </p14:nvContentPartPr>
              <p14:xfrm>
                <a:off x="11031382" y="4125022"/>
                <a:ext cx="101880" cy="29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AC3971-E15B-46AE-AE8B-1F2DB61DFD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13382" y="4107022"/>
                  <a:ext cx="13752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5931E0-C52F-4A1A-B043-C522AFA85E7F}"/>
              </a:ext>
            </a:extLst>
          </p:cNvPr>
          <p:cNvGrpSpPr/>
          <p:nvPr/>
        </p:nvGrpSpPr>
        <p:grpSpPr>
          <a:xfrm>
            <a:off x="10077742" y="3702241"/>
            <a:ext cx="91440" cy="110880"/>
            <a:chOff x="10077742" y="4622902"/>
            <a:chExt cx="9144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14:cNvPr>
                <p14:cNvContentPartPr/>
                <p14:nvPr/>
              </p14:nvContentPartPr>
              <p14:xfrm>
                <a:off x="10096822" y="4622902"/>
                <a:ext cx="72360" cy="9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DD0D9F-AC84-439F-8104-3DAB9D02CA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78822" y="4605262"/>
                  <a:ext cx="1080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14:cNvPr>
                <p14:cNvContentPartPr/>
                <p14:nvPr/>
              </p14:nvContentPartPr>
              <p14:xfrm>
                <a:off x="10077742" y="4628662"/>
                <a:ext cx="57960" cy="10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725AF1-A890-44EE-81D2-5D283E6496A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59742" y="4611022"/>
                  <a:ext cx="936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253A17-E459-4333-90E1-564D08711059}"/>
              </a:ext>
            </a:extLst>
          </p:cNvPr>
          <p:cNvGrpSpPr/>
          <p:nvPr/>
        </p:nvGrpSpPr>
        <p:grpSpPr>
          <a:xfrm>
            <a:off x="9822502" y="1451521"/>
            <a:ext cx="109440" cy="199440"/>
            <a:chOff x="9822502" y="2372182"/>
            <a:chExt cx="109440" cy="19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14:cNvPr>
                <p14:cNvContentPartPr/>
                <p14:nvPr/>
              </p14:nvContentPartPr>
              <p14:xfrm>
                <a:off x="9884422" y="2384782"/>
                <a:ext cx="47520" cy="141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9E95D88-659E-44D1-B608-64BB9839E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66422" y="2366782"/>
                  <a:ext cx="831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14:cNvPr>
                <p14:cNvContentPartPr/>
                <p14:nvPr/>
              </p14:nvContentPartPr>
              <p14:xfrm>
                <a:off x="9839782" y="2372182"/>
                <a:ext cx="18000" cy="2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05D408A-8902-4556-AAD5-522B1D4048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22142" y="2354542"/>
                  <a:ext cx="536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14:cNvPr>
                <p14:cNvContentPartPr/>
                <p14:nvPr/>
              </p14:nvContentPartPr>
              <p14:xfrm>
                <a:off x="9822502" y="2487382"/>
                <a:ext cx="79920" cy="84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17911B-BFB5-45E8-A323-FF155F2B6A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804502" y="2469742"/>
                  <a:ext cx="115560" cy="11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8AE31E-9DF7-4A3E-B8C3-F06553158214}"/>
              </a:ext>
            </a:extLst>
          </p:cNvPr>
          <p:cNvGrpSpPr/>
          <p:nvPr/>
        </p:nvGrpSpPr>
        <p:grpSpPr>
          <a:xfrm>
            <a:off x="8295742" y="1637641"/>
            <a:ext cx="179280" cy="152640"/>
            <a:chOff x="8295742" y="2558302"/>
            <a:chExt cx="17928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14:cNvPr>
                <p14:cNvContentPartPr/>
                <p14:nvPr/>
              </p14:nvContentPartPr>
              <p14:xfrm>
                <a:off x="8399062" y="2571262"/>
                <a:ext cx="75960" cy="139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2BEA716-28CF-4C3E-A3D8-04C87E9884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81062" y="2553622"/>
                  <a:ext cx="111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14:cNvPr>
                <p14:cNvContentPartPr/>
                <p14:nvPr/>
              </p14:nvContentPartPr>
              <p14:xfrm>
                <a:off x="8295742" y="2558302"/>
                <a:ext cx="6840" cy="50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484610-A1B8-40F4-8BEE-DF6BFEACD0F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77742" y="2540662"/>
                  <a:ext cx="424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14:cNvPr>
                <p14:cNvContentPartPr/>
                <p14:nvPr/>
              </p14:nvContentPartPr>
              <p14:xfrm>
                <a:off x="8352982" y="2637862"/>
                <a:ext cx="84960" cy="46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11AF23F-4BC9-4A71-991B-F78A1B59619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35342" y="2619862"/>
                  <a:ext cx="12060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14:cNvPr>
              <p14:cNvContentPartPr/>
              <p14:nvPr/>
            </p14:nvContentPartPr>
            <p14:xfrm>
              <a:off x="6442102" y="2000662"/>
              <a:ext cx="1643040" cy="9900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340935C-00B7-459B-8E90-51624332DE2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24462" y="1983022"/>
                <a:ext cx="1678680" cy="10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9E568E98-918F-460B-BAB5-A3603467EA62}"/>
              </a:ext>
            </a:extLst>
          </p:cNvPr>
          <p:cNvGrpSpPr/>
          <p:nvPr/>
        </p:nvGrpSpPr>
        <p:grpSpPr>
          <a:xfrm>
            <a:off x="3737062" y="2795359"/>
            <a:ext cx="1515960" cy="557640"/>
            <a:chOff x="3737062" y="2551102"/>
            <a:chExt cx="15159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14:cNvPr>
                <p14:cNvContentPartPr/>
                <p14:nvPr/>
              </p14:nvContentPartPr>
              <p14:xfrm>
                <a:off x="3742102" y="2698342"/>
                <a:ext cx="1510920" cy="410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795BC11-2E49-41CD-B6EB-BD7F3F7CF7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4102" y="2680702"/>
                  <a:ext cx="15465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14:cNvPr>
                <p14:cNvContentPartPr/>
                <p14:nvPr/>
              </p14:nvContentPartPr>
              <p14:xfrm>
                <a:off x="3737062" y="2781502"/>
                <a:ext cx="136080" cy="8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EF10CB8-5A1B-4639-84AF-F575CA9395D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719062" y="2763862"/>
                  <a:ext cx="1717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14:cNvPr>
                <p14:cNvContentPartPr/>
                <p14:nvPr/>
              </p14:nvContentPartPr>
              <p14:xfrm>
                <a:off x="4027222" y="2630662"/>
                <a:ext cx="99720" cy="39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12A9A0-72FC-4C96-BD01-5DE74149140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09582" y="2612662"/>
                  <a:ext cx="1353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14:cNvPr>
                <p14:cNvContentPartPr/>
                <p14:nvPr/>
              </p14:nvContentPartPr>
              <p14:xfrm>
                <a:off x="4280302" y="2566942"/>
                <a:ext cx="140400" cy="30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E19EEB0-25EF-4CF1-A068-0BF45962164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262662" y="2549302"/>
                  <a:ext cx="1760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14:cNvPr>
                <p14:cNvContentPartPr/>
                <p14:nvPr/>
              </p14:nvContentPartPr>
              <p14:xfrm>
                <a:off x="4619782" y="2553262"/>
                <a:ext cx="103320" cy="8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2C2BFC6-3458-4F05-B31E-2851745EC70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01782" y="2535262"/>
                  <a:ext cx="138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14:cNvPr>
                <p14:cNvContentPartPr/>
                <p14:nvPr/>
              </p14:nvContentPartPr>
              <p14:xfrm>
                <a:off x="5004982" y="2585302"/>
                <a:ext cx="158040" cy="2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95C6C-E08C-47AF-84B2-6D9A32CFA0C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986982" y="2567302"/>
                  <a:ext cx="19368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14:cNvPr>
                <p14:cNvContentPartPr/>
                <p14:nvPr/>
              </p14:nvContentPartPr>
              <p14:xfrm>
                <a:off x="3833182" y="2656942"/>
                <a:ext cx="293040" cy="31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E45D58D-BB38-4BA6-A9DC-6812ECD6A59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15542" y="2638942"/>
                  <a:ext cx="32868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14:cNvPr>
                <p14:cNvContentPartPr/>
                <p14:nvPr/>
              </p14:nvContentPartPr>
              <p14:xfrm>
                <a:off x="3822382" y="2721022"/>
                <a:ext cx="190080" cy="175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BCAAAE-FAE2-4486-AC42-529424A7C39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804382" y="2703022"/>
                  <a:ext cx="225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14:cNvPr>
                <p14:cNvContentPartPr/>
                <p14:nvPr/>
              </p14:nvContentPartPr>
              <p14:xfrm>
                <a:off x="4044142" y="2671342"/>
                <a:ext cx="300960" cy="340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64617C9-C466-4F43-A168-195E6353C0F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6142" y="2653702"/>
                  <a:ext cx="3366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14:cNvPr>
                <p14:cNvContentPartPr/>
                <p14:nvPr/>
              </p14:nvContentPartPr>
              <p14:xfrm>
                <a:off x="4224862" y="2652982"/>
                <a:ext cx="340200" cy="32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F10A29-7204-4CCE-AA43-ADA4546CD61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07222" y="2635342"/>
                  <a:ext cx="375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14:cNvPr>
                <p14:cNvContentPartPr/>
                <p14:nvPr/>
              </p14:nvContentPartPr>
              <p14:xfrm>
                <a:off x="4494862" y="2667742"/>
                <a:ext cx="333720" cy="34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616AD3-EDAA-4A82-B10F-128112B40C9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77222" y="2649742"/>
                  <a:ext cx="3693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14:cNvPr>
                <p14:cNvContentPartPr/>
                <p14:nvPr/>
              </p14:nvContentPartPr>
              <p14:xfrm>
                <a:off x="4653982" y="2637142"/>
                <a:ext cx="392760" cy="3564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85904B-5826-4AE0-9947-82862CF5E74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36342" y="2619142"/>
                  <a:ext cx="4284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14:cNvPr>
                <p14:cNvContentPartPr/>
                <p14:nvPr/>
              </p14:nvContentPartPr>
              <p14:xfrm>
                <a:off x="4926862" y="2713822"/>
                <a:ext cx="238320" cy="208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73A6820-20B0-4C3C-95A9-B9FB9B65D10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909222" y="2695822"/>
                  <a:ext cx="273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14:cNvPr>
                <p14:cNvContentPartPr/>
                <p14:nvPr/>
              </p14:nvContentPartPr>
              <p14:xfrm>
                <a:off x="4419622" y="2551102"/>
                <a:ext cx="413280" cy="407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F51CB4-4068-4DA1-AB76-BB02B54600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401982" y="2533102"/>
                  <a:ext cx="44892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14:cNvPr>
                <p14:cNvContentPartPr/>
                <p14:nvPr/>
              </p14:nvContentPartPr>
              <p14:xfrm>
                <a:off x="4111822" y="2589622"/>
                <a:ext cx="347040" cy="3571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851BC1-7784-4D24-9116-A70E95025C6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94182" y="2571982"/>
                  <a:ext cx="382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14:cNvPr>
                <p14:cNvContentPartPr/>
                <p14:nvPr/>
              </p14:nvContentPartPr>
              <p14:xfrm>
                <a:off x="3904822" y="2721022"/>
                <a:ext cx="302400" cy="246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F2621F-E8C5-45FE-A91C-4A544B22C3B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86822" y="2703022"/>
                  <a:ext cx="338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14:cNvPr>
                <p14:cNvContentPartPr/>
                <p14:nvPr/>
              </p14:nvContentPartPr>
              <p14:xfrm>
                <a:off x="4430782" y="2753782"/>
                <a:ext cx="146160" cy="145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06D6EE6-AE0F-485B-A856-11FA9B875DB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412782" y="2736142"/>
                  <a:ext cx="18180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A93990-A2A6-488F-9D37-1006DE0B8167}"/>
              </a:ext>
            </a:extLst>
          </p:cNvPr>
          <p:cNvGrpSpPr/>
          <p:nvPr/>
        </p:nvGrpSpPr>
        <p:grpSpPr>
          <a:xfrm>
            <a:off x="6681502" y="2263462"/>
            <a:ext cx="1089360" cy="863640"/>
            <a:chOff x="6681502" y="2263462"/>
            <a:chExt cx="108936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14:cNvPr>
                <p14:cNvContentPartPr/>
                <p14:nvPr/>
              </p14:nvContentPartPr>
              <p14:xfrm>
                <a:off x="6681502" y="2263462"/>
                <a:ext cx="406800" cy="706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B27036C-4E8F-49F4-BE8C-9054B1D3415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663862" y="2245822"/>
                  <a:ext cx="44244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14:cNvPr>
                <p14:cNvContentPartPr/>
                <p14:nvPr/>
              </p14:nvContentPartPr>
              <p14:xfrm>
                <a:off x="6797422" y="2294782"/>
                <a:ext cx="485640" cy="709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E477DF-41AB-45A6-B7BB-D29267912B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779782" y="2277142"/>
                  <a:ext cx="52128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14:cNvPr>
                <p14:cNvContentPartPr/>
                <p14:nvPr/>
              </p14:nvContentPartPr>
              <p14:xfrm>
                <a:off x="7080742" y="2438062"/>
                <a:ext cx="374040" cy="581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F7FD1EC-1661-4B7E-8D38-66657F56230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62742" y="2420062"/>
                  <a:ext cx="409680" cy="6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14:cNvPr>
                <p14:cNvContentPartPr/>
                <p14:nvPr/>
              </p14:nvContentPartPr>
              <p14:xfrm>
                <a:off x="7235902" y="2492782"/>
                <a:ext cx="408960" cy="634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93E370B-7BF5-4205-919C-83F12E65A4C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218262" y="2474782"/>
                  <a:ext cx="44460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14:cNvPr>
                <p14:cNvContentPartPr/>
                <p14:nvPr/>
              </p14:nvContentPartPr>
              <p14:xfrm>
                <a:off x="7596982" y="2823982"/>
                <a:ext cx="173880" cy="241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1DF998-9D3D-4B10-A74B-14AD3E9DBFC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79342" y="2805982"/>
                  <a:ext cx="20952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14:cNvPr>
              <p14:cNvContentPartPr/>
              <p14:nvPr/>
            </p14:nvContentPartPr>
            <p14:xfrm>
              <a:off x="7137622" y="2754862"/>
              <a:ext cx="889920" cy="52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05C3ACD-D1AA-41BA-89E2-0473388C4E2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119622" y="2737222"/>
                <a:ext cx="925560" cy="55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B7BE0A5-AC41-4ABF-B686-408CD6E70402}"/>
              </a:ext>
            </a:extLst>
          </p:cNvPr>
          <p:cNvGrpSpPr/>
          <p:nvPr/>
        </p:nvGrpSpPr>
        <p:grpSpPr>
          <a:xfrm>
            <a:off x="6482062" y="2705542"/>
            <a:ext cx="1644120" cy="642600"/>
            <a:chOff x="6482062" y="2705542"/>
            <a:chExt cx="164412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14:cNvPr>
                <p14:cNvContentPartPr/>
                <p14:nvPr/>
              </p14:nvContentPartPr>
              <p14:xfrm>
                <a:off x="6517342" y="2864662"/>
                <a:ext cx="1608840" cy="425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4BC841-6F76-411E-94D6-9B23049C1F0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499702" y="2846662"/>
                  <a:ext cx="1644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14:cNvPr>
                <p14:cNvContentPartPr/>
                <p14:nvPr/>
              </p14:nvContentPartPr>
              <p14:xfrm>
                <a:off x="6528142" y="2902102"/>
                <a:ext cx="132480" cy="85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44F85BE-F913-4E47-8574-7A0E0062859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510502" y="2884102"/>
                  <a:ext cx="168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14:cNvPr>
                <p14:cNvContentPartPr/>
                <p14:nvPr/>
              </p14:nvContentPartPr>
              <p14:xfrm>
                <a:off x="6739102" y="2767102"/>
                <a:ext cx="76320" cy="35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3DD1106-0E84-4CBA-B4A5-9D8AF9966AF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21102" y="2749102"/>
                  <a:ext cx="1119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14:cNvPr>
                <p14:cNvContentPartPr/>
                <p14:nvPr/>
              </p14:nvContentPartPr>
              <p14:xfrm>
                <a:off x="6482062" y="2922262"/>
                <a:ext cx="1623960" cy="425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6A05E75-F3A8-4A01-B1B8-6EB65D560E1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464062" y="2904622"/>
                  <a:ext cx="16596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14:cNvPr>
                <p14:cNvContentPartPr/>
                <p14:nvPr/>
              </p14:nvContentPartPr>
              <p14:xfrm>
                <a:off x="6491782" y="2931982"/>
                <a:ext cx="111960" cy="69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0284B6D-25DF-4C12-9A67-D788EA08374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474142" y="2913982"/>
                  <a:ext cx="147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14:cNvPr>
                <p14:cNvContentPartPr/>
                <p14:nvPr/>
              </p14:nvContentPartPr>
              <p14:xfrm>
                <a:off x="6752422" y="2793382"/>
                <a:ext cx="62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DEEC8AE-EE08-4434-85C5-91433B83C32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34422" y="277538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14:cNvPr>
                <p14:cNvContentPartPr/>
                <p14:nvPr/>
              </p14:nvContentPartPr>
              <p14:xfrm>
                <a:off x="7266502" y="2710222"/>
                <a:ext cx="76320" cy="1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2CC6AC-6C98-40CA-AB00-404E13DBFB5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248862" y="2692222"/>
                  <a:ext cx="111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14:cNvPr>
                <p14:cNvContentPartPr/>
                <p14:nvPr/>
              </p14:nvContentPartPr>
              <p14:xfrm>
                <a:off x="7726222" y="2705542"/>
                <a:ext cx="121320" cy="2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19AE9B-1544-4889-AC54-BB37DEF32C3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708582" y="2687902"/>
                  <a:ext cx="156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14:cNvPr>
                <p14:cNvContentPartPr/>
                <p14:nvPr/>
              </p14:nvContentPartPr>
              <p14:xfrm>
                <a:off x="7946542" y="2780062"/>
                <a:ext cx="130320" cy="5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5342CA3-C27D-4213-A4A4-7BC94BA64AC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928902" y="2762422"/>
                  <a:ext cx="165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14:cNvPr>
                <p14:cNvContentPartPr/>
                <p14:nvPr/>
              </p14:nvContentPartPr>
              <p14:xfrm>
                <a:off x="7292062" y="2730742"/>
                <a:ext cx="770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44CA76E-4D09-467F-9D17-849820FEA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274062" y="2712742"/>
                  <a:ext cx="1126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14:cNvPr>
                <p14:cNvContentPartPr/>
                <p14:nvPr/>
              </p14:nvContentPartPr>
              <p14:xfrm>
                <a:off x="7707862" y="2708782"/>
                <a:ext cx="79920" cy="10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8F17EE-2693-4CFF-AD05-799E9CE20A1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90222" y="2691142"/>
                  <a:ext cx="1155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14:cNvPr>
                <p14:cNvContentPartPr/>
                <p14:nvPr/>
              </p14:nvContentPartPr>
              <p14:xfrm>
                <a:off x="7983262" y="2787982"/>
                <a:ext cx="27360" cy="2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DBF308E-782C-42C1-88B8-BAD5A8BEE7E4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965262" y="2770342"/>
                  <a:ext cx="63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14:cNvPr>
                <p14:cNvContentPartPr/>
                <p14:nvPr/>
              </p14:nvContentPartPr>
              <p14:xfrm>
                <a:off x="6609862" y="2813542"/>
                <a:ext cx="263520" cy="326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E55884-F0F9-4B11-99D5-41E53247183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92222" y="2795902"/>
                  <a:ext cx="2991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14:cNvPr>
                <p14:cNvContentPartPr/>
                <p14:nvPr/>
              </p14:nvContentPartPr>
              <p14:xfrm>
                <a:off x="6831262" y="3009742"/>
                <a:ext cx="291600" cy="57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34C4E3-933F-4C7E-A683-23707AF07B9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13262" y="2992102"/>
                  <a:ext cx="3272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14:cNvPr>
                <p14:cNvContentPartPr/>
                <p14:nvPr/>
              </p14:nvContentPartPr>
              <p14:xfrm>
                <a:off x="6828742" y="2906422"/>
                <a:ext cx="411120" cy="36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FE3ED30-0F50-4B6C-954F-E32C47DAC74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811102" y="2888422"/>
                  <a:ext cx="4467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14:cNvPr>
                <p14:cNvContentPartPr/>
                <p14:nvPr/>
              </p14:nvContentPartPr>
              <p14:xfrm>
                <a:off x="6543622" y="2825422"/>
                <a:ext cx="1019160" cy="42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93B329-42A7-497A-9DA5-80E558FD1DF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525982" y="2807782"/>
                  <a:ext cx="105480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14:cNvPr>
                <p14:cNvContentPartPr/>
                <p14:nvPr/>
              </p14:nvContentPartPr>
              <p14:xfrm>
                <a:off x="7136902" y="2830462"/>
                <a:ext cx="779400" cy="344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35E535-6727-4A55-A5E9-73C88F94533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118902" y="2812462"/>
                  <a:ext cx="8150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14:cNvPr>
                <p14:cNvContentPartPr/>
                <p14:nvPr/>
              </p14:nvContentPartPr>
              <p14:xfrm>
                <a:off x="6498262" y="2780782"/>
                <a:ext cx="333000" cy="219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A8D5F4-0F2B-456F-AF00-76DD1D769BA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480622" y="2762782"/>
                  <a:ext cx="368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14:cNvPr>
                <p14:cNvContentPartPr/>
                <p14:nvPr/>
              </p14:nvContentPartPr>
              <p14:xfrm>
                <a:off x="6660262" y="2955742"/>
                <a:ext cx="64440" cy="42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B5C3005-CDE5-428B-B62A-7A1CCA9735E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642622" y="2938102"/>
                  <a:ext cx="100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14:cNvPr>
                <p14:cNvContentPartPr/>
                <p14:nvPr/>
              </p14:nvContentPartPr>
              <p14:xfrm>
                <a:off x="7189822" y="2727502"/>
                <a:ext cx="201960" cy="86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7C2082-5ACB-4A75-8585-73889BAE072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2182" y="2709862"/>
                  <a:ext cx="237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14:cNvPr>
                <p14:cNvContentPartPr/>
                <p14:nvPr/>
              </p14:nvContentPartPr>
              <p14:xfrm>
                <a:off x="7771582" y="2732542"/>
                <a:ext cx="282600" cy="130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2A085F4-6472-42F2-B4EC-DE85341B096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753582" y="2714902"/>
                  <a:ext cx="3182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14:cNvPr>
                <p14:cNvContentPartPr/>
                <p14:nvPr/>
              </p14:nvContentPartPr>
              <p14:xfrm>
                <a:off x="7830622" y="2850262"/>
                <a:ext cx="160200" cy="87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195E3AE-7513-41B5-AFF9-5E5B231DB65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812622" y="2832262"/>
                  <a:ext cx="1958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/>
              <p:nvPr/>
            </p:nvSpPr>
            <p:spPr>
              <a:xfrm>
                <a:off x="583098" y="6595397"/>
                <a:ext cx="558768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4400" i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en-US" sz="4400" dirty="0"/>
                  <a:t> =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5ED87A4-1D9A-4390-BEAE-675EDBB50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8" y="6595397"/>
                <a:ext cx="5587683" cy="677108"/>
              </a:xfrm>
              <a:prstGeom prst="rect">
                <a:avLst/>
              </a:prstGeom>
              <a:blipFill>
                <a:blip r:embed="rId163"/>
                <a:stretch>
                  <a:fillRect t="-24324" r="-5131" b="-49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DD41B7E9-1392-4089-A77E-ED77FE2687EC}"/>
              </a:ext>
            </a:extLst>
          </p:cNvPr>
          <p:cNvGrpSpPr/>
          <p:nvPr/>
        </p:nvGrpSpPr>
        <p:grpSpPr>
          <a:xfrm>
            <a:off x="7126407" y="2908238"/>
            <a:ext cx="329040" cy="74880"/>
            <a:chOff x="7126407" y="2908238"/>
            <a:chExt cx="32904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14:cNvPr>
                <p14:cNvContentPartPr/>
                <p14:nvPr/>
              </p14:nvContentPartPr>
              <p14:xfrm>
                <a:off x="7126407" y="2908238"/>
                <a:ext cx="314280" cy="74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1A05E2D-1145-488B-9782-2E52D61BF7A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108767" y="2890238"/>
                  <a:ext cx="349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14:cNvPr>
                <p14:cNvContentPartPr/>
                <p14:nvPr/>
              </p14:nvContentPartPr>
              <p14:xfrm>
                <a:off x="7157367" y="2914718"/>
                <a:ext cx="298080" cy="68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92A7145-4DDF-4E20-9CA9-A58493C70F2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9367" y="2896718"/>
                  <a:ext cx="333720" cy="104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66699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B24EC8-CAC5-4F1F-872E-C0F77966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214437"/>
            <a:ext cx="951547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3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166444"/>
            <a:ext cx="8070951" cy="5573047"/>
            <a:chOff x="174977" y="166443"/>
            <a:chExt cx="10504237" cy="7348129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782F1C-2AF4-4926-9BBB-CBCF580C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4172" y="483270"/>
              <a:ext cx="4425042" cy="7031302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C5E4745D-C4A6-45DA-A992-F95B08983DEA}"/>
              </a:ext>
            </a:extLst>
          </p:cNvPr>
          <p:cNvSpPr/>
          <p:nvPr/>
        </p:nvSpPr>
        <p:spPr>
          <a:xfrm>
            <a:off x="902881" y="6310993"/>
            <a:ext cx="1342298" cy="783883"/>
          </a:xfrm>
          <a:prstGeom prst="ellipse">
            <a:avLst/>
          </a:prstGeom>
          <a:solidFill>
            <a:schemeClr val="tx1">
              <a:lumMod val="75000"/>
            </a:schemeClr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932E48-52EA-4F57-8C7D-60DD80D10798}"/>
              </a:ext>
            </a:extLst>
          </p:cNvPr>
          <p:cNvSpPr/>
          <p:nvPr/>
        </p:nvSpPr>
        <p:spPr>
          <a:xfrm>
            <a:off x="1055281" y="6686551"/>
            <a:ext cx="259169" cy="212272"/>
          </a:xfrm>
          <a:prstGeom prst="ellipse">
            <a:avLst/>
          </a:prstGeom>
          <a:solidFill>
            <a:schemeClr val="bg1"/>
          </a:solidFill>
          <a:ln w="825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23C7E5-0FF6-4E9C-8D2A-9EB27BCCFD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6" t="4769" r="12359" b="78306"/>
          <a:stretch/>
        </p:blipFill>
        <p:spPr>
          <a:xfrm>
            <a:off x="2210844" y="6969724"/>
            <a:ext cx="9544833" cy="577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1B1087-5F4B-413D-B675-DA1B74266C88}"/>
                  </a:ext>
                </a:extLst>
              </p14:cNvPr>
              <p14:cNvContentPartPr/>
              <p14:nvPr/>
            </p14:nvContentPartPr>
            <p14:xfrm>
              <a:off x="402840" y="2454840"/>
              <a:ext cx="10760400" cy="4260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1B1087-5F4B-413D-B675-DA1B74266C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3480" y="2445480"/>
                <a:ext cx="10779120" cy="427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2957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1FB534D-6C96-482A-9F34-51EF156A1F79}"/>
              </a:ext>
            </a:extLst>
          </p:cNvPr>
          <p:cNvGrpSpPr/>
          <p:nvPr/>
        </p:nvGrpSpPr>
        <p:grpSpPr>
          <a:xfrm>
            <a:off x="174977" y="122603"/>
            <a:ext cx="8070951" cy="5573047"/>
            <a:chOff x="174977" y="166443"/>
            <a:chExt cx="10504237" cy="7348129"/>
          </a:xfrm>
        </p:grpSpPr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DB98F521-3A80-4E82-A5A5-FD36C8F0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020344" y="1456579"/>
              <a:ext cx="7031303" cy="464066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440A0B-3BA5-420F-8E96-146AFA36D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785" y="166443"/>
              <a:ext cx="4425043" cy="70313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782F1C-2AF4-4926-9BBB-CBCF580CF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444444"/>
                </a:clrFrom>
                <a:clrTo>
                  <a:srgbClr val="44444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54172" y="483270"/>
              <a:ext cx="4425042" cy="7031302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8BC632F-64B6-401B-B6B5-87E4090A3444}"/>
              </a:ext>
            </a:extLst>
          </p:cNvPr>
          <p:cNvSpPr/>
          <p:nvPr/>
        </p:nvSpPr>
        <p:spPr>
          <a:xfrm>
            <a:off x="7695514" y="2862201"/>
            <a:ext cx="425568" cy="309047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DBD795E-7D27-427E-8435-1554EF2D4018}"/>
              </a:ext>
            </a:extLst>
          </p:cNvPr>
          <p:cNvSpPr>
            <a:spLocks noChangeAspect="1"/>
          </p:cNvSpPr>
          <p:nvPr/>
        </p:nvSpPr>
        <p:spPr>
          <a:xfrm>
            <a:off x="7822002" y="2954057"/>
            <a:ext cx="172592" cy="125336"/>
          </a:xfrm>
          <a:prstGeom prst="ellipse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467C6B-F910-4533-AB4F-F04E8028B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20" r="28218" b="52411"/>
          <a:stretch/>
        </p:blipFill>
        <p:spPr>
          <a:xfrm>
            <a:off x="460780" y="6607122"/>
            <a:ext cx="8532909" cy="7014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57FD3C9-9CE7-4380-B314-C948CC620EFB}"/>
                  </a:ext>
                </a:extLst>
              </p14:cNvPr>
              <p14:cNvContentPartPr/>
              <p14:nvPr/>
            </p14:nvContentPartPr>
            <p14:xfrm>
              <a:off x="7409880" y="2113920"/>
              <a:ext cx="4034880" cy="4899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57FD3C9-9CE7-4380-B314-C948CC620E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520" y="2104560"/>
                <a:ext cx="4053600" cy="491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5663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2BDE606-B778-4167-9F5D-52AF2DEC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0BA6C-9EB4-4153-A01E-38DB71E2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45" b="6681"/>
          <a:stretch/>
        </p:blipFill>
        <p:spPr>
          <a:xfrm>
            <a:off x="0" y="-43841"/>
            <a:ext cx="11887200" cy="1465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19B62-F8B2-4843-89D1-7EEB91B69A70}"/>
              </a:ext>
            </a:extLst>
          </p:cNvPr>
          <p:cNvSpPr txBox="1"/>
          <p:nvPr/>
        </p:nvSpPr>
        <p:spPr>
          <a:xfrm flipH="1">
            <a:off x="356615" y="7166125"/>
            <a:ext cx="1019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exceptional fibers and create new cross section: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639759-9745-425D-9F40-E6F7485436BC}"/>
                  </a:ext>
                </a:extLst>
              </p14:cNvPr>
              <p14:cNvContentPartPr/>
              <p14:nvPr/>
            </p14:nvContentPartPr>
            <p14:xfrm>
              <a:off x="4133880" y="6751800"/>
              <a:ext cx="3846600" cy="103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639759-9745-425D-9F40-E6F7485436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4520" y="6742440"/>
                <a:ext cx="3865320" cy="10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763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9B48AE7-3997-4DBC-8F75-C2D696583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6E6F8A-139A-4AF6-A62C-AAF5C8EFDACC}"/>
                  </a:ext>
                </a:extLst>
              </p14:cNvPr>
              <p14:cNvContentPartPr/>
              <p14:nvPr/>
            </p14:nvContentPartPr>
            <p14:xfrm>
              <a:off x="4269960" y="4694040"/>
              <a:ext cx="2805840" cy="43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6E6F8A-139A-4AF6-A62C-AAF5C8EFDA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0600" y="4684680"/>
                <a:ext cx="2824560" cy="4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670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84C6213-56DE-400B-903B-E6DCC223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9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28E1EF4-47F2-48D3-9E28-E5CF976C8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1887200" cy="6686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230A08-4AA5-4420-BB20-33DE314C2D5A}"/>
                  </a:ext>
                </a:extLst>
              </p14:cNvPr>
              <p14:cNvContentPartPr/>
              <p14:nvPr/>
            </p14:nvContentPartPr>
            <p14:xfrm>
              <a:off x="2781720" y="2412720"/>
              <a:ext cx="5472360" cy="4516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230A08-4AA5-4420-BB20-33DE314C2D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72360" y="2403360"/>
                <a:ext cx="5491080" cy="45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09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82550"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7030A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17768</TotalTime>
  <Words>149</Words>
  <Application>Microsoft Office PowerPoint</Application>
  <PresentationFormat>Custom</PresentationFormat>
  <Paragraphs>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</cp:lastModifiedBy>
  <cp:revision>223</cp:revision>
  <dcterms:created xsi:type="dcterms:W3CDTF">2020-09-07T00:11:40Z</dcterms:created>
  <dcterms:modified xsi:type="dcterms:W3CDTF">2020-10-23T20:26:18Z</dcterms:modified>
</cp:coreProperties>
</file>